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5"/>
  </p:notesMasterIdLst>
  <p:sldIdLst>
    <p:sldId id="256" r:id="rId4"/>
    <p:sldId id="288" r:id="rId6"/>
    <p:sldId id="289" r:id="rId7"/>
    <p:sldId id="300" r:id="rId8"/>
    <p:sldId id="301" r:id="rId9"/>
    <p:sldId id="260" r:id="rId10"/>
    <p:sldId id="297" r:id="rId11"/>
    <p:sldId id="280" r:id="rId12"/>
    <p:sldId id="276" r:id="rId13"/>
    <p:sldId id="277" r:id="rId14"/>
    <p:sldId id="302" r:id="rId15"/>
    <p:sldId id="278" r:id="rId16"/>
    <p:sldId id="281" r:id="rId17"/>
    <p:sldId id="282" r:id="rId18"/>
    <p:sldId id="284" r:id="rId19"/>
    <p:sldId id="285" r:id="rId20"/>
    <p:sldId id="303" r:id="rId21"/>
    <p:sldId id="286" r:id="rId22"/>
    <p:sldId id="295" r:id="rId23"/>
    <p:sldId id="298" r:id="rId24"/>
    <p:sldId id="272" r:id="rId25"/>
    <p:sldId id="273" r:id="rId26"/>
    <p:sldId id="274" r:id="rId27"/>
    <p:sldId id="304" r:id="rId28"/>
    <p:sldId id="275" r:id="rId29"/>
    <p:sldId id="296" r:id="rId30"/>
    <p:sldId id="283" r:id="rId31"/>
    <p:sldId id="299" r:id="rId32"/>
    <p:sldId id="287" r:id="rId33"/>
    <p:sldId id="264" r:id="rId34"/>
    <p:sldId id="305" r:id="rId35"/>
    <p:sldId id="265" r:id="rId36"/>
    <p:sldId id="268" r:id="rId37"/>
    <p:sldId id="270" r:id="rId38"/>
    <p:sldId id="271" r:id="rId39"/>
    <p:sldId id="279" r:id="rId40"/>
    <p:sldId id="306"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A400"/>
    <a:srgbClr val="77B878"/>
    <a:srgbClr val="92D4D8"/>
    <a:srgbClr val="70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2" autoAdjust="0"/>
    <p:restoredTop sz="94660"/>
  </p:normalViewPr>
  <p:slideViewPr>
    <p:cSldViewPr snapToGrid="0">
      <p:cViewPr>
        <p:scale>
          <a:sx n="82" d="100"/>
          <a:sy n="82" d="100"/>
        </p:scale>
        <p:origin x="1146" y="744"/>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Sheet1!$B$1</c:f>
              <c:strCache>
                <c:ptCount val="1"/>
                <c:pt idx="0">
                  <c:v>系列 1</c:v>
                </c:pt>
              </c:strCache>
            </c:strRef>
          </c:tx>
          <c:spPr>
            <a:ln w="38100" cap="rnd" cmpd="sng" algn="ctr">
              <a:solidFill>
                <a:schemeClr val="accent3"/>
              </a:solidFill>
              <a:prstDash val="solid"/>
              <a:round/>
            </a:ln>
            <a:effectLst/>
          </c:spPr>
          <c:marker>
            <c:symbol val="none"/>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12</c:v>
                </c:pt>
                <c:pt idx="1">
                  <c:v>32</c:v>
                </c:pt>
                <c:pt idx="2">
                  <c:v>21</c:v>
                </c:pt>
                <c:pt idx="3">
                  <c:v>12</c:v>
                </c:pt>
                <c:pt idx="4">
                  <c:v>15</c:v>
                </c:pt>
              </c:numCache>
            </c:numRef>
          </c:val>
          <c:smooth val="1"/>
        </c:ser>
        <c:dLbls>
          <c:showLegendKey val="0"/>
          <c:showVal val="0"/>
          <c:showCatName val="0"/>
          <c:showSerName val="0"/>
          <c:showPercent val="0"/>
          <c:showBubbleSize val="0"/>
        </c:dLbls>
        <c:marker val="0"/>
        <c:smooth val="1"/>
        <c:axId val="-152340544"/>
        <c:axId val="-152348704"/>
      </c:lineChart>
      <c:dateAx>
        <c:axId val="-1523405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2348704"/>
        <c:crosses val="autoZero"/>
        <c:auto val="1"/>
        <c:lblOffset val="100"/>
        <c:baseTimeUnit val="days"/>
      </c:dateAx>
      <c:valAx>
        <c:axId val="-152348704"/>
        <c:scaling>
          <c:orientation val="minMax"/>
        </c:scaling>
        <c:delete val="0"/>
        <c:axPos val="l"/>
        <c:majorGridlines>
          <c:spPr>
            <a:ln w="9525" cap="flat" cmpd="sng" algn="ctr">
              <a:solidFill>
                <a:schemeClr val="tx1">
                  <a:lumMod val="15000"/>
                  <a:lumOff val="85000"/>
                </a:schemeClr>
              </a:solidFill>
              <a:prstDash val="solid"/>
              <a:round/>
            </a:ln>
            <a:effectLst/>
          </c:spPr>
        </c:majorGridlines>
        <c:minorGridlines>
          <c:spPr>
            <a:ln w="9525" cap="flat" cmpd="sng" algn="ctr">
              <a:solidFill>
                <a:schemeClr val="tx1">
                  <a:lumMod val="5000"/>
                  <a:lumOff val="95000"/>
                </a:schemeClr>
              </a:solidFill>
              <a:prstDash val="solid"/>
              <a:round/>
            </a:ln>
            <a:effectLst/>
          </c:spPr>
        </c:min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2340544"/>
        <c:crosses val="autoZero"/>
        <c:crossBetween val="between"/>
      </c:valAx>
      <c:spPr>
        <a:noFill/>
        <a:ln>
          <a:noFill/>
        </a:ln>
        <a:effectLst/>
      </c:spPr>
    </c:plotArea>
    <c:plotVisOnly val="1"/>
    <c:dispBlanksAs val="zero"/>
    <c:showDLblsOverMax val="0"/>
  </c:chart>
  <c:spPr>
    <a:noFill/>
    <a:ln>
      <a:noFill/>
    </a:ln>
    <a:effectLst/>
  </c:spPr>
  <c:txPr>
    <a:bodyPr/>
    <a:lstStyle/>
    <a:p>
      <a:pPr>
        <a:defRPr lang="zh-CN">
          <a:ea typeface="+mn-ea"/>
          <a:cs typeface="+mn-ea"/>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系列 1</c:v>
                </c:pt>
              </c:strCache>
            </c:strRef>
          </c:tx>
          <c:spPr>
            <a:solidFill>
              <a:srgbClr val="0061B1"/>
            </a:solidFill>
            <a:effectLst>
              <a:outerShdw blurRad="152400" dist="139700" dir="7800000" algn="tr" rotWithShape="0">
                <a:prstClr val="black">
                  <a:alpha val="40000"/>
                </a:prstClr>
              </a:outerShdw>
            </a:effectLst>
          </c:spPr>
          <c:invertIfNegative val="1"/>
          <c:dPt>
            <c:idx val="0"/>
            <c:invertIfNegative val="1"/>
            <c:bubble3D val="0"/>
            <c:spPr>
              <a:solidFill>
                <a:schemeClr val="accent1"/>
              </a:solidFill>
              <a:effectLst>
                <a:outerShdw blurRad="152400" dist="139700" dir="7800000" algn="tr" rotWithShape="0">
                  <a:prstClr val="black">
                    <a:alpha val="40000"/>
                  </a:prstClr>
                </a:outerShdw>
              </a:effectLst>
            </c:spPr>
          </c:dPt>
          <c:dPt>
            <c:idx val="1"/>
            <c:invertIfNegative val="1"/>
            <c:bubble3D val="0"/>
            <c:spPr>
              <a:solidFill>
                <a:schemeClr val="accent1"/>
              </a:solidFill>
              <a:effectLst>
                <a:outerShdw blurRad="152400" dist="139700" dir="7800000" algn="tr" rotWithShape="0">
                  <a:prstClr val="black">
                    <a:alpha val="40000"/>
                  </a:prstClr>
                </a:outerShdw>
              </a:effectLst>
            </c:spPr>
          </c:dPt>
          <c:dPt>
            <c:idx val="2"/>
            <c:invertIfNegative val="1"/>
            <c:bubble3D val="0"/>
            <c:spPr>
              <a:solidFill>
                <a:schemeClr val="accent2"/>
              </a:solidFill>
              <a:effectLst>
                <a:outerShdw blurRad="152400" dist="139700" dir="7800000" algn="tr" rotWithShape="0">
                  <a:prstClr val="black">
                    <a:alpha val="40000"/>
                  </a:prstClr>
                </a:outerShdw>
              </a:effectLst>
            </c:spPr>
          </c:dPt>
          <c:dPt>
            <c:idx val="3"/>
            <c:invertIfNegative val="1"/>
            <c:bubble3D val="0"/>
            <c:spPr>
              <a:solidFill>
                <a:schemeClr val="accent2"/>
              </a:solidFill>
              <a:effectLst>
                <a:outerShdw blurRad="152400" dist="139700" dir="7800000" algn="tr" rotWithShape="0">
                  <a:prstClr val="black">
                    <a:alpha val="40000"/>
                  </a:prstClr>
                </a:outerShdw>
              </a:effectLst>
            </c:spPr>
          </c:dPt>
          <c:dLbls>
            <c:delete val="1"/>
          </c:dLbls>
          <c:cat>
            <c:strRef>
              <c:f>Sheet1!$A$2:$A$5</c:f>
              <c:strCache>
                <c:ptCount val="4"/>
                <c:pt idx="0">
                  <c:v>SEASON 1</c:v>
                </c:pt>
                <c:pt idx="1">
                  <c:v>SEASON 2</c:v>
                </c:pt>
                <c:pt idx="2">
                  <c:v>SEASON 3</c:v>
                </c:pt>
                <c:pt idx="3">
                  <c:v>SEASON 4</c:v>
                </c:pt>
              </c:strCache>
            </c:strRef>
          </c:cat>
          <c:val>
            <c:numRef>
              <c:f>Sheet1!$B$2:$B$5</c:f>
              <c:numCache>
                <c:formatCode>General</c:formatCode>
                <c:ptCount val="4"/>
                <c:pt idx="0">
                  <c:v>4.3</c:v>
                </c:pt>
                <c:pt idx="1">
                  <c:v>2.5</c:v>
                </c:pt>
                <c:pt idx="2">
                  <c:v>3.5</c:v>
                </c:pt>
                <c:pt idx="3">
                  <c:v>4.5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系列 2</c:v>
                </c:pt>
              </c:strCache>
            </c:strRef>
          </c:tx>
          <c:spPr>
            <a:solidFill>
              <a:srgbClr val="7F7F7F"/>
            </a:solidFill>
            <a:effectLst>
              <a:outerShdw blurRad="152400" dist="127000" dir="7800000" algn="tr" rotWithShape="0">
                <a:prstClr val="black">
                  <a:alpha val="40000"/>
                </a:prstClr>
              </a:outerShdw>
            </a:effectLst>
          </c:spPr>
          <c:invertIfNegative val="1"/>
          <c:dPt>
            <c:idx val="0"/>
            <c:invertIfNegative val="1"/>
            <c:bubble3D val="0"/>
            <c:spPr>
              <a:solidFill>
                <a:schemeClr val="accent3"/>
              </a:solidFill>
              <a:effectLst>
                <a:outerShdw blurRad="152400" dist="127000" dir="7800000" algn="tr" rotWithShape="0">
                  <a:prstClr val="black">
                    <a:alpha val="40000"/>
                  </a:prstClr>
                </a:outerShdw>
              </a:effectLst>
            </c:spPr>
          </c:dPt>
          <c:dPt>
            <c:idx val="1"/>
            <c:invertIfNegative val="1"/>
            <c:bubble3D val="0"/>
            <c:spPr>
              <a:solidFill>
                <a:schemeClr val="accent3"/>
              </a:solidFill>
              <a:effectLst>
                <a:outerShdw blurRad="152400" dist="127000" dir="7800000" algn="tr" rotWithShape="0">
                  <a:prstClr val="black">
                    <a:alpha val="40000"/>
                  </a:prstClr>
                </a:outerShdw>
              </a:effectLst>
            </c:spPr>
          </c:dPt>
          <c:dPt>
            <c:idx val="2"/>
            <c:invertIfNegative val="1"/>
            <c:bubble3D val="0"/>
            <c:spPr>
              <a:solidFill>
                <a:schemeClr val="accent3"/>
              </a:solidFill>
              <a:effectLst>
                <a:outerShdw blurRad="152400" dist="127000" dir="7800000" algn="tr" rotWithShape="0">
                  <a:prstClr val="black">
                    <a:alpha val="40000"/>
                  </a:prstClr>
                </a:outerShdw>
              </a:effectLst>
            </c:spPr>
          </c:dPt>
          <c:dPt>
            <c:idx val="3"/>
            <c:invertIfNegative val="1"/>
            <c:bubble3D val="0"/>
            <c:spPr>
              <a:solidFill>
                <a:schemeClr val="accent3"/>
              </a:solidFill>
              <a:effectLst>
                <a:outerShdw blurRad="152400" dist="127000" dir="7800000" algn="tr" rotWithShape="0">
                  <a:prstClr val="black">
                    <a:alpha val="40000"/>
                  </a:prstClr>
                </a:outerShdw>
              </a:effectLst>
            </c:spPr>
          </c:dPt>
          <c:dLbls>
            <c:delete val="1"/>
          </c:dLbls>
          <c:cat>
            <c:strRef>
              <c:f>Sheet1!$A$2:$A$5</c:f>
              <c:strCache>
                <c:ptCount val="4"/>
                <c:pt idx="0">
                  <c:v>SEASON 1</c:v>
                </c:pt>
                <c:pt idx="1">
                  <c:v>SEASON 2</c:v>
                </c:pt>
                <c:pt idx="2">
                  <c:v>SEASON 3</c:v>
                </c:pt>
                <c:pt idx="3">
                  <c:v>SEASON 4</c:v>
                </c:pt>
              </c:strCache>
            </c:strRef>
          </c:cat>
          <c:val>
            <c:numRef>
              <c:f>Sheet1!$C$2:$C$5</c:f>
              <c:numCache>
                <c:formatCode>General</c:formatCode>
                <c:ptCount val="4"/>
                <c:pt idx="0">
                  <c:v>2.4</c:v>
                </c:pt>
                <c:pt idx="1">
                  <c:v>4.4</c:v>
                </c:pt>
                <c:pt idx="2">
                  <c:v>2</c:v>
                </c:pt>
                <c:pt idx="3">
                  <c:v>2.8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152336736"/>
        <c:axId val="-152343264"/>
      </c:barChart>
      <c:catAx>
        <c:axId val="-152336736"/>
        <c:scaling>
          <c:orientation val="minMax"/>
        </c:scaling>
        <c:delete val="1"/>
        <c:axPos val="b"/>
        <c:numFmt formatCode="General" sourceLinked="0"/>
        <c:majorTickMark val="cross"/>
        <c:minorTickMark val="cross"/>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152343264"/>
        <c:crosses val="autoZero"/>
        <c:auto val="1"/>
        <c:lblAlgn val="ctr"/>
        <c:lblOffset val="100"/>
        <c:noMultiLvlLbl val="1"/>
      </c:catAx>
      <c:valAx>
        <c:axId val="-152343264"/>
        <c:scaling>
          <c:orientation val="minMax"/>
        </c:scaling>
        <c:delete val="1"/>
        <c:axPos val="l"/>
        <c:majorGridlines/>
        <c:numFmt formatCode="General" sourceLinked="1"/>
        <c:majorTickMark val="cross"/>
        <c:minorTickMark val="cross"/>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152336736"/>
        <c:crosses val="autoZero"/>
        <c:crossBetween val="between"/>
        <c:majorUnit val="1"/>
      </c:valAx>
    </c:plotArea>
    <c:plotVisOnly val="1"/>
    <c:dispBlanksAs val="zero"/>
    <c:showDLblsOverMax val="1"/>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更多模板亮亮图文旗舰店：https://liangliangtuwen.tmall.com</a:t>
            </a:r>
            <a:endParaRPr lang="en-US" altLang="zh-CN"/>
          </a:p>
        </p:txBody>
      </p:sp>
      <p:sp>
        <p:nvSpPr>
          <p:cNvPr id="4" name="灯片编号占位符 3"/>
          <p:cNvSpPr>
            <a:spLocks noGrp="1"/>
          </p:cNvSpPr>
          <p:nvPr>
            <p:ph type="sldNum" sz="quarter" idx="10"/>
          </p:nvPr>
        </p:nvSpPr>
        <p:spPr/>
        <p:txBody>
          <a:bodyPr/>
          <a:lstStyle/>
          <a:p>
            <a:fld id="{0735C7C7-FCC0-473E-8738-608D4B0E5BD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5"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endParaRPr lang="en-US" dirty="0" smtClean="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5" b="1">
                <a:solidFill>
                  <a:schemeClr val="bg1"/>
                </a:solidFill>
              </a:defRPr>
            </a:lvl1pPr>
          </a:lstStyle>
          <a:p>
            <a:fld id="{C136B7D2-B98C-44FD-8D04-7EC62A564975}"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
            <a:lum/>
          </a:blip>
          <a:srcRect/>
          <a:stretch>
            <a:fillRect l="-28000" r="-28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6.xml"/><Relationship Id="rId2" Type="http://schemas.openxmlformats.org/officeDocument/2006/relationships/image" Target="../media/image15.png"/><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9.emf"/><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1.png"/><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6.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6.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3"/>
          <p:cNvSpPr txBox="1">
            <a:spLocks noChangeArrowheads="1"/>
          </p:cNvSpPr>
          <p:nvPr>
            <p:custDataLst>
              <p:tags r:id="rId1"/>
            </p:custDataLst>
          </p:nvPr>
        </p:nvSpPr>
        <p:spPr bwMode="auto">
          <a:xfrm>
            <a:off x="5673789" y="2788979"/>
            <a:ext cx="6981199"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800" dirty="0" smtClean="0">
                <a:solidFill>
                  <a:srgbClr val="67A400"/>
                </a:solidFill>
                <a:latin typeface="微软雅黑" panose="020B0503020204020204" pitchFamily="34" charset="-122"/>
                <a:ea typeface="微软雅黑" panose="020B0503020204020204" pitchFamily="34" charset="-122"/>
              </a:rPr>
              <a:t>绿色小清新</a:t>
            </a:r>
            <a:r>
              <a:rPr lang="en-US" altLang="zh-CN" sz="4800" dirty="0" smtClean="0">
                <a:solidFill>
                  <a:srgbClr val="67A400"/>
                </a:solidFill>
                <a:latin typeface="微软雅黑" panose="020B0503020204020204" pitchFamily="34" charset="-122"/>
                <a:ea typeface="微软雅黑" panose="020B0503020204020204" pitchFamily="34" charset="-122"/>
              </a:rPr>
              <a:t>PPT</a:t>
            </a:r>
            <a:r>
              <a:rPr lang="zh-CN" altLang="en-US" sz="4800" dirty="0" smtClean="0">
                <a:solidFill>
                  <a:srgbClr val="67A400"/>
                </a:solidFill>
                <a:latin typeface="微软雅黑" panose="020B0503020204020204" pitchFamily="34" charset="-122"/>
                <a:ea typeface="微软雅黑" panose="020B0503020204020204" pitchFamily="34" charset="-122"/>
              </a:rPr>
              <a:t>模板</a:t>
            </a:r>
            <a:endParaRPr lang="zh-CN" altLang="en-US" sz="4800" dirty="0">
              <a:solidFill>
                <a:srgbClr val="67A400"/>
              </a:solidFill>
              <a:latin typeface="微软雅黑" panose="020B0503020204020204" pitchFamily="34" charset="-122"/>
              <a:ea typeface="微软雅黑" panose="020B0503020204020204" pitchFamily="34" charset="-122"/>
            </a:endParaRPr>
          </a:p>
        </p:txBody>
      </p:sp>
      <p:sp>
        <p:nvSpPr>
          <p:cNvPr id="18" name="PA_矩形 3"/>
          <p:cNvSpPr txBox="1">
            <a:spLocks noChangeArrowheads="1"/>
          </p:cNvSpPr>
          <p:nvPr>
            <p:custDataLst>
              <p:tags r:id="rId2"/>
            </p:custDataLst>
          </p:nvPr>
        </p:nvSpPr>
        <p:spPr bwMode="auto">
          <a:xfrm>
            <a:off x="5673789" y="1695270"/>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5400" b="1" dirty="0" smtClean="0">
                <a:solidFill>
                  <a:srgbClr val="67A400"/>
                </a:solidFill>
                <a:latin typeface="Impact" panose="020B0806030902050204" pitchFamily="34" charset="0"/>
              </a:rPr>
              <a:t>教育教学</a:t>
            </a:r>
            <a:endParaRPr lang="zh-CN" altLang="en-US" sz="5400" b="1" dirty="0">
              <a:solidFill>
                <a:srgbClr val="67A400"/>
              </a:solidFill>
              <a:latin typeface="Impact" panose="020B0806030902050204" pitchFamily="34" charset="0"/>
            </a:endParaRPr>
          </a:p>
        </p:txBody>
      </p:sp>
      <p:sp>
        <p:nvSpPr>
          <p:cNvPr id="19" name="PA_矩形 18"/>
          <p:cNvSpPr/>
          <p:nvPr>
            <p:custDataLst>
              <p:tags r:id="rId3"/>
            </p:custDataLst>
          </p:nvPr>
        </p:nvSpPr>
        <p:spPr>
          <a:xfrm>
            <a:off x="5673789" y="3517843"/>
            <a:ext cx="6031029" cy="646331"/>
          </a:xfrm>
          <a:prstGeom prst="rect">
            <a:avLst/>
          </a:prstGeom>
        </p:spPr>
        <p:txBody>
          <a:bodyPr wrap="square">
            <a:spAutoFit/>
          </a:bodyPr>
          <a:lstStyle/>
          <a:p>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50" y="0"/>
            <a:ext cx="5299364"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anim calcmode="lin" valueType="num">
                                      <p:cBhvr>
                                        <p:cTn id="1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gtEl>
                                      </p:cBhvr>
                                    </p:animEffect>
                                  </p:childTnLst>
                                </p:cTn>
                              </p:par>
                            </p:childTnLst>
                          </p:cTn>
                        </p:par>
                        <p:par>
                          <p:cTn id="18" fill="hold">
                            <p:stCondLst>
                              <p:cond delay="64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cTn>
                              </p:par>
                            </p:childTnLst>
                          </p:cTn>
                        </p:par>
                        <p:par>
                          <p:cTn id="26" fill="hold">
                            <p:stCondLst>
                              <p:cond delay="1599"/>
                            </p:stCondLst>
                            <p:childTnLst>
                              <p:par>
                                <p:cTn id="27" presetID="16" presetClass="entr" presetSubtype="2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1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57"/>
          <p:cNvSpPr/>
          <p:nvPr/>
        </p:nvSpPr>
        <p:spPr>
          <a:xfrm>
            <a:off x="7739035" y="2560629"/>
            <a:ext cx="2583514" cy="4506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cxnSp>
        <p:nvCxnSpPr>
          <p:cNvPr id="31" name="Straight Connector 298"/>
          <p:cNvCxnSpPr/>
          <p:nvPr/>
        </p:nvCxnSpPr>
        <p:spPr>
          <a:xfrm>
            <a:off x="4197599" y="4251588"/>
            <a:ext cx="3505673" cy="1600"/>
          </a:xfrm>
          <a:prstGeom prst="line">
            <a:avLst/>
          </a:prstGeom>
          <a:ln w="19050" cap="rnd">
            <a:solidFill>
              <a:schemeClr val="accent1"/>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2" name="Straight Connector 297"/>
          <p:cNvCxnSpPr/>
          <p:nvPr/>
        </p:nvCxnSpPr>
        <p:spPr>
          <a:xfrm>
            <a:off x="4417015" y="5011512"/>
            <a:ext cx="3247763" cy="1599"/>
          </a:xfrm>
          <a:prstGeom prst="line">
            <a:avLst/>
          </a:prstGeom>
          <a:ln w="19050" cap="rnd">
            <a:solidFill>
              <a:schemeClr val="tx2"/>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152"/>
          <p:cNvCxnSpPr/>
          <p:nvPr/>
        </p:nvCxnSpPr>
        <p:spPr>
          <a:xfrm flipH="1">
            <a:off x="1709866" y="2272173"/>
            <a:ext cx="1759075" cy="2542372"/>
          </a:xfrm>
          <a:prstGeom prst="line">
            <a:avLst/>
          </a:prstGeom>
          <a:ln w="12700">
            <a:solidFill>
              <a:schemeClr val="accent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34" name="TextBox 54"/>
          <p:cNvSpPr txBox="1">
            <a:spLocks noChangeArrowheads="1"/>
          </p:cNvSpPr>
          <p:nvPr/>
        </p:nvSpPr>
        <p:spPr bwMode="auto">
          <a:xfrm rot="18300000">
            <a:off x="818112" y="3264403"/>
            <a:ext cx="3282764" cy="36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CN" altLang="en-US" sz="1600" dirty="0">
                <a:solidFill>
                  <a:schemeClr val="tx2"/>
                </a:solidFill>
                <a:latin typeface="+mn-ea"/>
                <a:cs typeface="+mn-ea"/>
              </a:rPr>
              <a:t>点击此处添加文本详细的内容</a:t>
            </a:r>
            <a:endParaRPr lang="en-GB" altLang="zh-CN" sz="1600" dirty="0">
              <a:solidFill>
                <a:schemeClr val="tx2"/>
              </a:solidFill>
              <a:latin typeface="+mn-ea"/>
              <a:cs typeface="+mn-ea"/>
            </a:endParaRPr>
          </a:p>
        </p:txBody>
      </p:sp>
      <p:grpSp>
        <p:nvGrpSpPr>
          <p:cNvPr id="51" name="Group 162"/>
          <p:cNvGrpSpPr>
            <a:grpSpLocks noChangeAspect="1"/>
          </p:cNvGrpSpPr>
          <p:nvPr/>
        </p:nvGrpSpPr>
        <p:grpSpPr>
          <a:xfrm>
            <a:off x="1663123" y="2177001"/>
            <a:ext cx="3849578" cy="3501617"/>
            <a:chOff x="1457325" y="1144588"/>
            <a:chExt cx="4314825" cy="3924301"/>
          </a:xfrm>
          <a:solidFill>
            <a:schemeClr val="tx2"/>
          </a:solidFill>
          <a:effectLst>
            <a:outerShdw blurRad="50800" dist="38100" dir="2700000" algn="tl" rotWithShape="0">
              <a:prstClr val="black">
                <a:alpha val="40000"/>
              </a:prstClr>
            </a:outerShdw>
          </a:effectLst>
        </p:grpSpPr>
        <p:sp>
          <p:nvSpPr>
            <p:cNvPr id="52" name="Freeform 6"/>
            <p:cNvSpPr>
              <a:spLocks noEditPoints="1"/>
            </p:cNvSpPr>
            <p:nvPr/>
          </p:nvSpPr>
          <p:spPr bwMode="auto">
            <a:xfrm>
              <a:off x="3608388" y="1374776"/>
              <a:ext cx="1952625" cy="3524250"/>
            </a:xfrm>
            <a:custGeom>
              <a:avLst/>
              <a:gdLst/>
              <a:ahLst/>
              <a:cxnLst>
                <a:cxn ang="0">
                  <a:pos x="216" y="187"/>
                </a:cxn>
                <a:cxn ang="0">
                  <a:pos x="104" y="24"/>
                </a:cxn>
                <a:cxn ang="0">
                  <a:pos x="7379" y="10633"/>
                </a:cxn>
                <a:cxn ang="0">
                  <a:pos x="7267" y="10470"/>
                </a:cxn>
                <a:cxn ang="0">
                  <a:pos x="7156" y="10307"/>
                </a:cxn>
                <a:cxn ang="0">
                  <a:pos x="7044" y="10143"/>
                </a:cxn>
                <a:cxn ang="0">
                  <a:pos x="6932" y="9980"/>
                </a:cxn>
                <a:cxn ang="0">
                  <a:pos x="6819" y="9817"/>
                </a:cxn>
                <a:cxn ang="0">
                  <a:pos x="6707" y="9654"/>
                </a:cxn>
                <a:cxn ang="0">
                  <a:pos x="6596" y="9491"/>
                </a:cxn>
                <a:cxn ang="0">
                  <a:pos x="6484" y="9328"/>
                </a:cxn>
                <a:cxn ang="0">
                  <a:pos x="6372" y="9165"/>
                </a:cxn>
                <a:cxn ang="0">
                  <a:pos x="6260" y="9001"/>
                </a:cxn>
                <a:cxn ang="0">
                  <a:pos x="6148" y="8838"/>
                </a:cxn>
                <a:cxn ang="0">
                  <a:pos x="6036" y="8674"/>
                </a:cxn>
                <a:cxn ang="0">
                  <a:pos x="5924" y="8511"/>
                </a:cxn>
                <a:cxn ang="0">
                  <a:pos x="5476" y="7858"/>
                </a:cxn>
                <a:cxn ang="0">
                  <a:pos x="5365" y="7695"/>
                </a:cxn>
                <a:cxn ang="0">
                  <a:pos x="5253" y="7532"/>
                </a:cxn>
                <a:cxn ang="0">
                  <a:pos x="5141" y="7369"/>
                </a:cxn>
                <a:cxn ang="0">
                  <a:pos x="5029" y="7206"/>
                </a:cxn>
                <a:cxn ang="0">
                  <a:pos x="4916" y="7042"/>
                </a:cxn>
                <a:cxn ang="0">
                  <a:pos x="4804" y="6879"/>
                </a:cxn>
                <a:cxn ang="0">
                  <a:pos x="4693" y="6716"/>
                </a:cxn>
                <a:cxn ang="0">
                  <a:pos x="4581" y="6553"/>
                </a:cxn>
                <a:cxn ang="0">
                  <a:pos x="4469" y="6389"/>
                </a:cxn>
                <a:cxn ang="0">
                  <a:pos x="4357" y="6226"/>
                </a:cxn>
                <a:cxn ang="0">
                  <a:pos x="4245" y="6063"/>
                </a:cxn>
                <a:cxn ang="0">
                  <a:pos x="4134" y="5899"/>
                </a:cxn>
                <a:cxn ang="0">
                  <a:pos x="4022" y="5736"/>
                </a:cxn>
                <a:cxn ang="0">
                  <a:pos x="3573" y="5084"/>
                </a:cxn>
                <a:cxn ang="0">
                  <a:pos x="3462" y="4920"/>
                </a:cxn>
                <a:cxn ang="0">
                  <a:pos x="3350" y="4757"/>
                </a:cxn>
                <a:cxn ang="0">
                  <a:pos x="3238" y="4594"/>
                </a:cxn>
                <a:cxn ang="0">
                  <a:pos x="3126" y="4431"/>
                </a:cxn>
                <a:cxn ang="0">
                  <a:pos x="3014" y="4268"/>
                </a:cxn>
                <a:cxn ang="0">
                  <a:pos x="2901" y="4105"/>
                </a:cxn>
                <a:cxn ang="0">
                  <a:pos x="2790" y="3940"/>
                </a:cxn>
                <a:cxn ang="0">
                  <a:pos x="2678" y="3777"/>
                </a:cxn>
                <a:cxn ang="0">
                  <a:pos x="2566" y="3614"/>
                </a:cxn>
                <a:cxn ang="0">
                  <a:pos x="2454" y="3451"/>
                </a:cxn>
                <a:cxn ang="0">
                  <a:pos x="2342" y="3288"/>
                </a:cxn>
                <a:cxn ang="0">
                  <a:pos x="2231" y="3125"/>
                </a:cxn>
                <a:cxn ang="0">
                  <a:pos x="2119" y="2962"/>
                </a:cxn>
                <a:cxn ang="0">
                  <a:pos x="2006" y="2798"/>
                </a:cxn>
                <a:cxn ang="0">
                  <a:pos x="1670" y="2309"/>
                </a:cxn>
                <a:cxn ang="0">
                  <a:pos x="1559" y="2146"/>
                </a:cxn>
                <a:cxn ang="0">
                  <a:pos x="1447" y="1983"/>
                </a:cxn>
                <a:cxn ang="0">
                  <a:pos x="1335" y="1819"/>
                </a:cxn>
                <a:cxn ang="0">
                  <a:pos x="1223" y="1655"/>
                </a:cxn>
                <a:cxn ang="0">
                  <a:pos x="1111" y="1492"/>
                </a:cxn>
                <a:cxn ang="0">
                  <a:pos x="999" y="1329"/>
                </a:cxn>
                <a:cxn ang="0">
                  <a:pos x="887" y="1166"/>
                </a:cxn>
                <a:cxn ang="0">
                  <a:pos x="775" y="1003"/>
                </a:cxn>
                <a:cxn ang="0">
                  <a:pos x="663" y="839"/>
                </a:cxn>
                <a:cxn ang="0">
                  <a:pos x="551" y="676"/>
                </a:cxn>
                <a:cxn ang="0">
                  <a:pos x="439" y="513"/>
                </a:cxn>
                <a:cxn ang="0">
                  <a:pos x="328" y="350"/>
                </a:cxn>
              </a:cxnLst>
              <a:rect l="0" t="0" r="r" b="b"/>
              <a:pathLst>
                <a:path w="7379" h="13324">
                  <a:moveTo>
                    <a:pt x="216" y="187"/>
                  </a:moveTo>
                  <a:lnTo>
                    <a:pt x="0" y="265"/>
                  </a:lnTo>
                  <a:lnTo>
                    <a:pt x="0" y="237"/>
                  </a:lnTo>
                  <a:lnTo>
                    <a:pt x="199" y="163"/>
                  </a:lnTo>
                  <a:lnTo>
                    <a:pt x="216" y="187"/>
                  </a:lnTo>
                  <a:close/>
                  <a:moveTo>
                    <a:pt x="104" y="24"/>
                  </a:moveTo>
                  <a:lnTo>
                    <a:pt x="0" y="61"/>
                  </a:lnTo>
                  <a:lnTo>
                    <a:pt x="0" y="32"/>
                  </a:lnTo>
                  <a:lnTo>
                    <a:pt x="87" y="0"/>
                  </a:lnTo>
                  <a:lnTo>
                    <a:pt x="104" y="24"/>
                  </a:lnTo>
                  <a:close/>
                  <a:moveTo>
                    <a:pt x="7379" y="10633"/>
                  </a:moveTo>
                  <a:lnTo>
                    <a:pt x="0" y="13324"/>
                  </a:lnTo>
                  <a:lnTo>
                    <a:pt x="0" y="13294"/>
                  </a:lnTo>
                  <a:lnTo>
                    <a:pt x="7364" y="10610"/>
                  </a:lnTo>
                  <a:lnTo>
                    <a:pt x="7379" y="10633"/>
                  </a:lnTo>
                  <a:close/>
                  <a:moveTo>
                    <a:pt x="7267" y="10470"/>
                  </a:moveTo>
                  <a:lnTo>
                    <a:pt x="0" y="13119"/>
                  </a:lnTo>
                  <a:lnTo>
                    <a:pt x="0" y="13091"/>
                  </a:lnTo>
                  <a:lnTo>
                    <a:pt x="7252" y="10447"/>
                  </a:lnTo>
                  <a:lnTo>
                    <a:pt x="7267" y="10470"/>
                  </a:lnTo>
                  <a:close/>
                  <a:moveTo>
                    <a:pt x="7156" y="10307"/>
                  </a:moveTo>
                  <a:lnTo>
                    <a:pt x="0" y="12915"/>
                  </a:lnTo>
                  <a:lnTo>
                    <a:pt x="0" y="12887"/>
                  </a:lnTo>
                  <a:lnTo>
                    <a:pt x="7139" y="10284"/>
                  </a:lnTo>
                  <a:lnTo>
                    <a:pt x="7156" y="10307"/>
                  </a:lnTo>
                  <a:close/>
                  <a:moveTo>
                    <a:pt x="7044" y="10143"/>
                  </a:moveTo>
                  <a:lnTo>
                    <a:pt x="0" y="12711"/>
                  </a:lnTo>
                  <a:lnTo>
                    <a:pt x="0" y="12683"/>
                  </a:lnTo>
                  <a:lnTo>
                    <a:pt x="7027" y="10121"/>
                  </a:lnTo>
                  <a:lnTo>
                    <a:pt x="7044" y="10143"/>
                  </a:lnTo>
                  <a:close/>
                  <a:moveTo>
                    <a:pt x="6932" y="9980"/>
                  </a:moveTo>
                  <a:lnTo>
                    <a:pt x="0" y="12508"/>
                  </a:lnTo>
                  <a:lnTo>
                    <a:pt x="0" y="12478"/>
                  </a:lnTo>
                  <a:lnTo>
                    <a:pt x="6915" y="9958"/>
                  </a:lnTo>
                  <a:lnTo>
                    <a:pt x="6932" y="9980"/>
                  </a:lnTo>
                  <a:close/>
                  <a:moveTo>
                    <a:pt x="6819" y="9817"/>
                  </a:moveTo>
                  <a:lnTo>
                    <a:pt x="0" y="12304"/>
                  </a:lnTo>
                  <a:lnTo>
                    <a:pt x="0" y="12274"/>
                  </a:lnTo>
                  <a:lnTo>
                    <a:pt x="6804" y="9794"/>
                  </a:lnTo>
                  <a:lnTo>
                    <a:pt x="6819" y="9817"/>
                  </a:lnTo>
                  <a:close/>
                  <a:moveTo>
                    <a:pt x="6707" y="9654"/>
                  </a:moveTo>
                  <a:lnTo>
                    <a:pt x="0" y="12099"/>
                  </a:lnTo>
                  <a:lnTo>
                    <a:pt x="0" y="12070"/>
                  </a:lnTo>
                  <a:lnTo>
                    <a:pt x="6692" y="9630"/>
                  </a:lnTo>
                  <a:lnTo>
                    <a:pt x="6707" y="9654"/>
                  </a:lnTo>
                  <a:close/>
                  <a:moveTo>
                    <a:pt x="6596" y="9491"/>
                  </a:moveTo>
                  <a:lnTo>
                    <a:pt x="0" y="11895"/>
                  </a:lnTo>
                  <a:lnTo>
                    <a:pt x="0" y="11867"/>
                  </a:lnTo>
                  <a:lnTo>
                    <a:pt x="6580" y="9467"/>
                  </a:lnTo>
                  <a:lnTo>
                    <a:pt x="6596" y="9491"/>
                  </a:lnTo>
                  <a:close/>
                  <a:moveTo>
                    <a:pt x="6484" y="9328"/>
                  </a:moveTo>
                  <a:lnTo>
                    <a:pt x="0" y="11691"/>
                  </a:lnTo>
                  <a:lnTo>
                    <a:pt x="0" y="11663"/>
                  </a:lnTo>
                  <a:lnTo>
                    <a:pt x="6468" y="9304"/>
                  </a:lnTo>
                  <a:lnTo>
                    <a:pt x="6484" y="9328"/>
                  </a:lnTo>
                  <a:close/>
                  <a:moveTo>
                    <a:pt x="6372" y="9165"/>
                  </a:moveTo>
                  <a:lnTo>
                    <a:pt x="0" y="11487"/>
                  </a:lnTo>
                  <a:lnTo>
                    <a:pt x="0" y="11458"/>
                  </a:lnTo>
                  <a:lnTo>
                    <a:pt x="6356" y="9141"/>
                  </a:lnTo>
                  <a:lnTo>
                    <a:pt x="6372" y="9165"/>
                  </a:lnTo>
                  <a:close/>
                  <a:moveTo>
                    <a:pt x="6260" y="9001"/>
                  </a:moveTo>
                  <a:lnTo>
                    <a:pt x="0" y="11284"/>
                  </a:lnTo>
                  <a:lnTo>
                    <a:pt x="0" y="11254"/>
                  </a:lnTo>
                  <a:lnTo>
                    <a:pt x="6245" y="8978"/>
                  </a:lnTo>
                  <a:lnTo>
                    <a:pt x="6260" y="9001"/>
                  </a:lnTo>
                  <a:close/>
                  <a:moveTo>
                    <a:pt x="6148" y="8838"/>
                  </a:moveTo>
                  <a:lnTo>
                    <a:pt x="0" y="11079"/>
                  </a:lnTo>
                  <a:lnTo>
                    <a:pt x="0" y="11050"/>
                  </a:lnTo>
                  <a:lnTo>
                    <a:pt x="6132" y="8815"/>
                  </a:lnTo>
                  <a:lnTo>
                    <a:pt x="6148" y="8838"/>
                  </a:lnTo>
                  <a:close/>
                  <a:moveTo>
                    <a:pt x="6036" y="8674"/>
                  </a:moveTo>
                  <a:lnTo>
                    <a:pt x="0" y="10875"/>
                  </a:lnTo>
                  <a:lnTo>
                    <a:pt x="0" y="10846"/>
                  </a:lnTo>
                  <a:lnTo>
                    <a:pt x="6020" y="8651"/>
                  </a:lnTo>
                  <a:lnTo>
                    <a:pt x="6036" y="8674"/>
                  </a:lnTo>
                  <a:close/>
                  <a:moveTo>
                    <a:pt x="5924" y="8511"/>
                  </a:moveTo>
                  <a:lnTo>
                    <a:pt x="0" y="10671"/>
                  </a:lnTo>
                  <a:lnTo>
                    <a:pt x="0" y="10643"/>
                  </a:lnTo>
                  <a:lnTo>
                    <a:pt x="5908" y="8488"/>
                  </a:lnTo>
                  <a:lnTo>
                    <a:pt x="5924" y="8511"/>
                  </a:lnTo>
                  <a:close/>
                  <a:moveTo>
                    <a:pt x="5476" y="7858"/>
                  </a:moveTo>
                  <a:lnTo>
                    <a:pt x="0" y="9855"/>
                  </a:lnTo>
                  <a:lnTo>
                    <a:pt x="0" y="9826"/>
                  </a:lnTo>
                  <a:lnTo>
                    <a:pt x="5461" y="7836"/>
                  </a:lnTo>
                  <a:lnTo>
                    <a:pt x="5476" y="7858"/>
                  </a:lnTo>
                  <a:close/>
                  <a:moveTo>
                    <a:pt x="5365" y="7695"/>
                  </a:moveTo>
                  <a:lnTo>
                    <a:pt x="0" y="9651"/>
                  </a:lnTo>
                  <a:lnTo>
                    <a:pt x="0" y="9622"/>
                  </a:lnTo>
                  <a:lnTo>
                    <a:pt x="5349" y="7672"/>
                  </a:lnTo>
                  <a:lnTo>
                    <a:pt x="5365" y="7695"/>
                  </a:lnTo>
                  <a:close/>
                  <a:moveTo>
                    <a:pt x="5253" y="7532"/>
                  </a:moveTo>
                  <a:lnTo>
                    <a:pt x="0" y="9447"/>
                  </a:lnTo>
                  <a:lnTo>
                    <a:pt x="0" y="9418"/>
                  </a:lnTo>
                  <a:lnTo>
                    <a:pt x="5237" y="7509"/>
                  </a:lnTo>
                  <a:lnTo>
                    <a:pt x="5253" y="7532"/>
                  </a:lnTo>
                  <a:close/>
                  <a:moveTo>
                    <a:pt x="5141" y="7369"/>
                  </a:moveTo>
                  <a:lnTo>
                    <a:pt x="0" y="9243"/>
                  </a:lnTo>
                  <a:lnTo>
                    <a:pt x="0" y="9214"/>
                  </a:lnTo>
                  <a:lnTo>
                    <a:pt x="5124" y="7345"/>
                  </a:lnTo>
                  <a:lnTo>
                    <a:pt x="5141" y="7369"/>
                  </a:lnTo>
                  <a:close/>
                  <a:moveTo>
                    <a:pt x="5029" y="7206"/>
                  </a:moveTo>
                  <a:lnTo>
                    <a:pt x="0" y="9038"/>
                  </a:lnTo>
                  <a:lnTo>
                    <a:pt x="0" y="9010"/>
                  </a:lnTo>
                  <a:lnTo>
                    <a:pt x="5013" y="7182"/>
                  </a:lnTo>
                  <a:lnTo>
                    <a:pt x="5029" y="7206"/>
                  </a:lnTo>
                  <a:close/>
                  <a:moveTo>
                    <a:pt x="4916" y="7042"/>
                  </a:moveTo>
                  <a:lnTo>
                    <a:pt x="0" y="8834"/>
                  </a:lnTo>
                  <a:lnTo>
                    <a:pt x="0" y="8806"/>
                  </a:lnTo>
                  <a:lnTo>
                    <a:pt x="4901" y="7019"/>
                  </a:lnTo>
                  <a:lnTo>
                    <a:pt x="4916" y="7042"/>
                  </a:lnTo>
                  <a:close/>
                  <a:moveTo>
                    <a:pt x="4804" y="6879"/>
                  </a:moveTo>
                  <a:lnTo>
                    <a:pt x="0" y="8631"/>
                  </a:lnTo>
                  <a:lnTo>
                    <a:pt x="0" y="8602"/>
                  </a:lnTo>
                  <a:lnTo>
                    <a:pt x="4789" y="6856"/>
                  </a:lnTo>
                  <a:lnTo>
                    <a:pt x="4804" y="6879"/>
                  </a:lnTo>
                  <a:close/>
                  <a:moveTo>
                    <a:pt x="4693" y="6716"/>
                  </a:moveTo>
                  <a:lnTo>
                    <a:pt x="0" y="8427"/>
                  </a:lnTo>
                  <a:lnTo>
                    <a:pt x="0" y="8398"/>
                  </a:lnTo>
                  <a:lnTo>
                    <a:pt x="4677" y="6692"/>
                  </a:lnTo>
                  <a:lnTo>
                    <a:pt x="4693" y="6716"/>
                  </a:lnTo>
                  <a:close/>
                  <a:moveTo>
                    <a:pt x="4581" y="6553"/>
                  </a:moveTo>
                  <a:lnTo>
                    <a:pt x="0" y="8223"/>
                  </a:lnTo>
                  <a:lnTo>
                    <a:pt x="0" y="8193"/>
                  </a:lnTo>
                  <a:lnTo>
                    <a:pt x="4565" y="6529"/>
                  </a:lnTo>
                  <a:lnTo>
                    <a:pt x="4581" y="6553"/>
                  </a:lnTo>
                  <a:close/>
                  <a:moveTo>
                    <a:pt x="4469" y="6389"/>
                  </a:moveTo>
                  <a:lnTo>
                    <a:pt x="0" y="8018"/>
                  </a:lnTo>
                  <a:lnTo>
                    <a:pt x="0" y="7990"/>
                  </a:lnTo>
                  <a:lnTo>
                    <a:pt x="4453" y="6366"/>
                  </a:lnTo>
                  <a:lnTo>
                    <a:pt x="4469" y="6389"/>
                  </a:lnTo>
                  <a:close/>
                  <a:moveTo>
                    <a:pt x="4357" y="6226"/>
                  </a:moveTo>
                  <a:lnTo>
                    <a:pt x="0" y="7814"/>
                  </a:lnTo>
                  <a:lnTo>
                    <a:pt x="0" y="7786"/>
                  </a:lnTo>
                  <a:lnTo>
                    <a:pt x="4342" y="6203"/>
                  </a:lnTo>
                  <a:lnTo>
                    <a:pt x="4357" y="6226"/>
                  </a:lnTo>
                  <a:close/>
                  <a:moveTo>
                    <a:pt x="4245" y="6063"/>
                  </a:moveTo>
                  <a:lnTo>
                    <a:pt x="0" y="7610"/>
                  </a:lnTo>
                  <a:lnTo>
                    <a:pt x="0" y="7582"/>
                  </a:lnTo>
                  <a:lnTo>
                    <a:pt x="4229" y="6040"/>
                  </a:lnTo>
                  <a:lnTo>
                    <a:pt x="4245" y="6063"/>
                  </a:lnTo>
                  <a:close/>
                  <a:moveTo>
                    <a:pt x="4134" y="5899"/>
                  </a:moveTo>
                  <a:lnTo>
                    <a:pt x="0" y="7407"/>
                  </a:lnTo>
                  <a:lnTo>
                    <a:pt x="0" y="7378"/>
                  </a:lnTo>
                  <a:lnTo>
                    <a:pt x="4117" y="5877"/>
                  </a:lnTo>
                  <a:lnTo>
                    <a:pt x="4134" y="5899"/>
                  </a:lnTo>
                  <a:close/>
                  <a:moveTo>
                    <a:pt x="4022" y="5736"/>
                  </a:moveTo>
                  <a:lnTo>
                    <a:pt x="0" y="7203"/>
                  </a:lnTo>
                  <a:lnTo>
                    <a:pt x="0" y="7173"/>
                  </a:lnTo>
                  <a:lnTo>
                    <a:pt x="4005" y="5714"/>
                  </a:lnTo>
                  <a:lnTo>
                    <a:pt x="4022" y="5736"/>
                  </a:lnTo>
                  <a:close/>
                  <a:moveTo>
                    <a:pt x="3573" y="5084"/>
                  </a:moveTo>
                  <a:lnTo>
                    <a:pt x="0" y="6386"/>
                  </a:lnTo>
                  <a:lnTo>
                    <a:pt x="0" y="6358"/>
                  </a:lnTo>
                  <a:lnTo>
                    <a:pt x="3558" y="5061"/>
                  </a:lnTo>
                  <a:lnTo>
                    <a:pt x="3573" y="5084"/>
                  </a:lnTo>
                  <a:close/>
                  <a:moveTo>
                    <a:pt x="3462" y="4920"/>
                  </a:moveTo>
                  <a:lnTo>
                    <a:pt x="0" y="6183"/>
                  </a:lnTo>
                  <a:lnTo>
                    <a:pt x="0" y="6153"/>
                  </a:lnTo>
                  <a:lnTo>
                    <a:pt x="3446" y="4897"/>
                  </a:lnTo>
                  <a:lnTo>
                    <a:pt x="3462" y="4920"/>
                  </a:lnTo>
                  <a:close/>
                  <a:moveTo>
                    <a:pt x="3350" y="4757"/>
                  </a:moveTo>
                  <a:lnTo>
                    <a:pt x="0" y="5979"/>
                  </a:lnTo>
                  <a:lnTo>
                    <a:pt x="0" y="5949"/>
                  </a:lnTo>
                  <a:lnTo>
                    <a:pt x="3334" y="4734"/>
                  </a:lnTo>
                  <a:lnTo>
                    <a:pt x="3350" y="4757"/>
                  </a:lnTo>
                  <a:close/>
                  <a:moveTo>
                    <a:pt x="3238" y="4594"/>
                  </a:moveTo>
                  <a:lnTo>
                    <a:pt x="0" y="5774"/>
                  </a:lnTo>
                  <a:lnTo>
                    <a:pt x="0" y="5745"/>
                  </a:lnTo>
                  <a:lnTo>
                    <a:pt x="3221" y="4570"/>
                  </a:lnTo>
                  <a:lnTo>
                    <a:pt x="3238" y="4594"/>
                  </a:lnTo>
                  <a:close/>
                  <a:moveTo>
                    <a:pt x="3126" y="4431"/>
                  </a:moveTo>
                  <a:lnTo>
                    <a:pt x="0" y="5570"/>
                  </a:lnTo>
                  <a:lnTo>
                    <a:pt x="0" y="5542"/>
                  </a:lnTo>
                  <a:lnTo>
                    <a:pt x="3110" y="4407"/>
                  </a:lnTo>
                  <a:lnTo>
                    <a:pt x="3126" y="4431"/>
                  </a:lnTo>
                  <a:close/>
                  <a:moveTo>
                    <a:pt x="3014" y="4268"/>
                  </a:moveTo>
                  <a:lnTo>
                    <a:pt x="0" y="5366"/>
                  </a:lnTo>
                  <a:lnTo>
                    <a:pt x="0" y="5338"/>
                  </a:lnTo>
                  <a:lnTo>
                    <a:pt x="2998" y="4244"/>
                  </a:lnTo>
                  <a:lnTo>
                    <a:pt x="3014" y="4268"/>
                  </a:lnTo>
                  <a:close/>
                  <a:moveTo>
                    <a:pt x="2901" y="4105"/>
                  </a:moveTo>
                  <a:lnTo>
                    <a:pt x="0" y="5162"/>
                  </a:lnTo>
                  <a:lnTo>
                    <a:pt x="0" y="5133"/>
                  </a:lnTo>
                  <a:lnTo>
                    <a:pt x="2886" y="4081"/>
                  </a:lnTo>
                  <a:lnTo>
                    <a:pt x="2901" y="4105"/>
                  </a:lnTo>
                  <a:close/>
                  <a:moveTo>
                    <a:pt x="2790" y="3940"/>
                  </a:moveTo>
                  <a:lnTo>
                    <a:pt x="0" y="4959"/>
                  </a:lnTo>
                  <a:lnTo>
                    <a:pt x="0" y="4929"/>
                  </a:lnTo>
                  <a:lnTo>
                    <a:pt x="2774" y="3918"/>
                  </a:lnTo>
                  <a:lnTo>
                    <a:pt x="2790" y="3940"/>
                  </a:lnTo>
                  <a:close/>
                  <a:moveTo>
                    <a:pt x="2678" y="3777"/>
                  </a:moveTo>
                  <a:lnTo>
                    <a:pt x="0" y="4754"/>
                  </a:lnTo>
                  <a:lnTo>
                    <a:pt x="0" y="4725"/>
                  </a:lnTo>
                  <a:lnTo>
                    <a:pt x="2662" y="3755"/>
                  </a:lnTo>
                  <a:lnTo>
                    <a:pt x="2678" y="3777"/>
                  </a:lnTo>
                  <a:close/>
                  <a:moveTo>
                    <a:pt x="2566" y="3614"/>
                  </a:moveTo>
                  <a:lnTo>
                    <a:pt x="0" y="4550"/>
                  </a:lnTo>
                  <a:lnTo>
                    <a:pt x="0" y="4521"/>
                  </a:lnTo>
                  <a:lnTo>
                    <a:pt x="2550" y="3591"/>
                  </a:lnTo>
                  <a:lnTo>
                    <a:pt x="2566" y="3614"/>
                  </a:lnTo>
                  <a:close/>
                  <a:moveTo>
                    <a:pt x="2454" y="3451"/>
                  </a:moveTo>
                  <a:lnTo>
                    <a:pt x="0" y="4346"/>
                  </a:lnTo>
                  <a:lnTo>
                    <a:pt x="0" y="4318"/>
                  </a:lnTo>
                  <a:lnTo>
                    <a:pt x="2439" y="3428"/>
                  </a:lnTo>
                  <a:lnTo>
                    <a:pt x="2454" y="3451"/>
                  </a:lnTo>
                  <a:close/>
                  <a:moveTo>
                    <a:pt x="2342" y="3288"/>
                  </a:moveTo>
                  <a:lnTo>
                    <a:pt x="0" y="4142"/>
                  </a:lnTo>
                  <a:lnTo>
                    <a:pt x="0" y="4113"/>
                  </a:lnTo>
                  <a:lnTo>
                    <a:pt x="2327" y="3265"/>
                  </a:lnTo>
                  <a:lnTo>
                    <a:pt x="2342" y="3288"/>
                  </a:lnTo>
                  <a:close/>
                  <a:moveTo>
                    <a:pt x="2231" y="3125"/>
                  </a:moveTo>
                  <a:lnTo>
                    <a:pt x="0" y="3938"/>
                  </a:lnTo>
                  <a:lnTo>
                    <a:pt x="0" y="3909"/>
                  </a:lnTo>
                  <a:lnTo>
                    <a:pt x="2214" y="3102"/>
                  </a:lnTo>
                  <a:lnTo>
                    <a:pt x="2231" y="3125"/>
                  </a:lnTo>
                  <a:close/>
                  <a:moveTo>
                    <a:pt x="2119" y="2962"/>
                  </a:moveTo>
                  <a:lnTo>
                    <a:pt x="0" y="3734"/>
                  </a:lnTo>
                  <a:lnTo>
                    <a:pt x="0" y="3705"/>
                  </a:lnTo>
                  <a:lnTo>
                    <a:pt x="2102" y="2939"/>
                  </a:lnTo>
                  <a:lnTo>
                    <a:pt x="2119" y="2962"/>
                  </a:lnTo>
                  <a:close/>
                  <a:moveTo>
                    <a:pt x="2006" y="2798"/>
                  </a:moveTo>
                  <a:lnTo>
                    <a:pt x="0" y="3530"/>
                  </a:lnTo>
                  <a:lnTo>
                    <a:pt x="0" y="3501"/>
                  </a:lnTo>
                  <a:lnTo>
                    <a:pt x="1990" y="2776"/>
                  </a:lnTo>
                  <a:lnTo>
                    <a:pt x="2006" y="2798"/>
                  </a:lnTo>
                  <a:close/>
                  <a:moveTo>
                    <a:pt x="1670" y="2309"/>
                  </a:moveTo>
                  <a:lnTo>
                    <a:pt x="0" y="2918"/>
                  </a:lnTo>
                  <a:lnTo>
                    <a:pt x="0" y="2889"/>
                  </a:lnTo>
                  <a:lnTo>
                    <a:pt x="1655" y="2285"/>
                  </a:lnTo>
                  <a:lnTo>
                    <a:pt x="1670" y="2309"/>
                  </a:lnTo>
                  <a:close/>
                  <a:moveTo>
                    <a:pt x="1559" y="2146"/>
                  </a:moveTo>
                  <a:lnTo>
                    <a:pt x="0" y="2713"/>
                  </a:lnTo>
                  <a:lnTo>
                    <a:pt x="0" y="2685"/>
                  </a:lnTo>
                  <a:lnTo>
                    <a:pt x="1543" y="2122"/>
                  </a:lnTo>
                  <a:lnTo>
                    <a:pt x="1559" y="2146"/>
                  </a:lnTo>
                  <a:close/>
                  <a:moveTo>
                    <a:pt x="1447" y="1983"/>
                  </a:moveTo>
                  <a:lnTo>
                    <a:pt x="0" y="2510"/>
                  </a:lnTo>
                  <a:lnTo>
                    <a:pt x="0" y="2481"/>
                  </a:lnTo>
                  <a:lnTo>
                    <a:pt x="1431" y="1959"/>
                  </a:lnTo>
                  <a:lnTo>
                    <a:pt x="1447" y="1983"/>
                  </a:lnTo>
                  <a:close/>
                  <a:moveTo>
                    <a:pt x="1335" y="1819"/>
                  </a:moveTo>
                  <a:lnTo>
                    <a:pt x="0" y="2306"/>
                  </a:lnTo>
                  <a:lnTo>
                    <a:pt x="0" y="2277"/>
                  </a:lnTo>
                  <a:lnTo>
                    <a:pt x="1319" y="1796"/>
                  </a:lnTo>
                  <a:lnTo>
                    <a:pt x="1335" y="1819"/>
                  </a:lnTo>
                  <a:close/>
                  <a:moveTo>
                    <a:pt x="1223" y="1655"/>
                  </a:moveTo>
                  <a:lnTo>
                    <a:pt x="0" y="2102"/>
                  </a:lnTo>
                  <a:lnTo>
                    <a:pt x="0" y="2072"/>
                  </a:lnTo>
                  <a:lnTo>
                    <a:pt x="1207" y="1633"/>
                  </a:lnTo>
                  <a:lnTo>
                    <a:pt x="1223" y="1655"/>
                  </a:lnTo>
                  <a:close/>
                  <a:moveTo>
                    <a:pt x="1111" y="1492"/>
                  </a:moveTo>
                  <a:lnTo>
                    <a:pt x="0" y="1898"/>
                  </a:lnTo>
                  <a:lnTo>
                    <a:pt x="0" y="1868"/>
                  </a:lnTo>
                  <a:lnTo>
                    <a:pt x="1095" y="1469"/>
                  </a:lnTo>
                  <a:lnTo>
                    <a:pt x="1111" y="1492"/>
                  </a:lnTo>
                  <a:close/>
                  <a:moveTo>
                    <a:pt x="999" y="1329"/>
                  </a:moveTo>
                  <a:lnTo>
                    <a:pt x="0" y="1693"/>
                  </a:lnTo>
                  <a:lnTo>
                    <a:pt x="0" y="1665"/>
                  </a:lnTo>
                  <a:lnTo>
                    <a:pt x="983" y="1306"/>
                  </a:lnTo>
                  <a:lnTo>
                    <a:pt x="999" y="1329"/>
                  </a:lnTo>
                  <a:close/>
                  <a:moveTo>
                    <a:pt x="887" y="1166"/>
                  </a:moveTo>
                  <a:lnTo>
                    <a:pt x="0" y="1489"/>
                  </a:lnTo>
                  <a:lnTo>
                    <a:pt x="0" y="1461"/>
                  </a:lnTo>
                  <a:lnTo>
                    <a:pt x="871" y="1143"/>
                  </a:lnTo>
                  <a:lnTo>
                    <a:pt x="887" y="1166"/>
                  </a:lnTo>
                  <a:close/>
                  <a:moveTo>
                    <a:pt x="775" y="1003"/>
                  </a:moveTo>
                  <a:lnTo>
                    <a:pt x="0" y="1285"/>
                  </a:lnTo>
                  <a:lnTo>
                    <a:pt x="0" y="1257"/>
                  </a:lnTo>
                  <a:lnTo>
                    <a:pt x="759" y="980"/>
                  </a:lnTo>
                  <a:lnTo>
                    <a:pt x="775" y="1003"/>
                  </a:lnTo>
                  <a:close/>
                  <a:moveTo>
                    <a:pt x="663" y="839"/>
                  </a:moveTo>
                  <a:lnTo>
                    <a:pt x="0" y="1082"/>
                  </a:lnTo>
                  <a:lnTo>
                    <a:pt x="0" y="1052"/>
                  </a:lnTo>
                  <a:lnTo>
                    <a:pt x="648" y="817"/>
                  </a:lnTo>
                  <a:lnTo>
                    <a:pt x="663" y="839"/>
                  </a:lnTo>
                  <a:close/>
                  <a:moveTo>
                    <a:pt x="551" y="676"/>
                  </a:moveTo>
                  <a:lnTo>
                    <a:pt x="0" y="878"/>
                  </a:lnTo>
                  <a:lnTo>
                    <a:pt x="0" y="848"/>
                  </a:lnTo>
                  <a:lnTo>
                    <a:pt x="536" y="654"/>
                  </a:lnTo>
                  <a:lnTo>
                    <a:pt x="551" y="676"/>
                  </a:lnTo>
                  <a:close/>
                  <a:moveTo>
                    <a:pt x="439" y="513"/>
                  </a:moveTo>
                  <a:lnTo>
                    <a:pt x="0" y="673"/>
                  </a:lnTo>
                  <a:lnTo>
                    <a:pt x="0" y="644"/>
                  </a:lnTo>
                  <a:lnTo>
                    <a:pt x="424" y="490"/>
                  </a:lnTo>
                  <a:lnTo>
                    <a:pt x="439" y="513"/>
                  </a:lnTo>
                  <a:close/>
                  <a:moveTo>
                    <a:pt x="328" y="350"/>
                  </a:moveTo>
                  <a:lnTo>
                    <a:pt x="0" y="469"/>
                  </a:lnTo>
                  <a:lnTo>
                    <a:pt x="0" y="441"/>
                  </a:lnTo>
                  <a:lnTo>
                    <a:pt x="311" y="326"/>
                  </a:lnTo>
                  <a:lnTo>
                    <a:pt x="328" y="350"/>
                  </a:lnTo>
                  <a:close/>
                </a:path>
              </a:pathLst>
            </a:custGeom>
            <a:grpFill/>
            <a:ln w="9525">
              <a:noFill/>
              <a:round/>
            </a:ln>
          </p:spPr>
          <p:txBody>
            <a:bodyPr/>
            <a:lstStyle/>
            <a:p>
              <a:pPr>
                <a:defRPr/>
              </a:pPr>
              <a:endParaRPr lang="en-US">
                <a:cs typeface="+mn-ea"/>
              </a:endParaRPr>
            </a:p>
          </p:txBody>
        </p:sp>
        <p:sp>
          <p:nvSpPr>
            <p:cNvPr id="53" name="Freeform 7"/>
            <p:cNvSpPr/>
            <p:nvPr/>
          </p:nvSpPr>
          <p:spPr bwMode="auto">
            <a:xfrm>
              <a:off x="3608388" y="2841626"/>
              <a:ext cx="1035050" cy="384175"/>
            </a:xfrm>
            <a:custGeom>
              <a:avLst/>
              <a:gdLst/>
              <a:ahLst/>
              <a:cxnLst>
                <a:cxn ang="0">
                  <a:pos x="3909" y="23"/>
                </a:cxn>
                <a:cxn ang="0">
                  <a:pos x="0" y="1448"/>
                </a:cxn>
                <a:cxn ang="0">
                  <a:pos x="0" y="1419"/>
                </a:cxn>
                <a:cxn ang="0">
                  <a:pos x="3893" y="0"/>
                </a:cxn>
                <a:cxn ang="0">
                  <a:pos x="3909" y="23"/>
                </a:cxn>
              </a:cxnLst>
              <a:rect l="0" t="0" r="r" b="b"/>
              <a:pathLst>
                <a:path w="3909" h="1448">
                  <a:moveTo>
                    <a:pt x="3909" y="23"/>
                  </a:moveTo>
                  <a:lnTo>
                    <a:pt x="0" y="1448"/>
                  </a:lnTo>
                  <a:lnTo>
                    <a:pt x="0" y="1419"/>
                  </a:lnTo>
                  <a:lnTo>
                    <a:pt x="3893" y="0"/>
                  </a:lnTo>
                  <a:lnTo>
                    <a:pt x="3909" y="23"/>
                  </a:lnTo>
                  <a:close/>
                </a:path>
              </a:pathLst>
            </a:custGeom>
            <a:grpFill/>
            <a:ln w="9525">
              <a:noFill/>
              <a:round/>
            </a:ln>
          </p:spPr>
          <p:txBody>
            <a:bodyPr/>
            <a:lstStyle/>
            <a:p>
              <a:pPr>
                <a:defRPr/>
              </a:pPr>
              <a:endParaRPr lang="en-US">
                <a:cs typeface="+mn-ea"/>
              </a:endParaRPr>
            </a:p>
          </p:txBody>
        </p:sp>
        <p:sp>
          <p:nvSpPr>
            <p:cNvPr id="54" name="Freeform 8"/>
            <p:cNvSpPr/>
            <p:nvPr/>
          </p:nvSpPr>
          <p:spPr bwMode="auto">
            <a:xfrm>
              <a:off x="3148013" y="1163638"/>
              <a:ext cx="596900" cy="858838"/>
            </a:xfrm>
            <a:custGeom>
              <a:avLst/>
              <a:gdLst/>
              <a:ahLst/>
              <a:cxnLst>
                <a:cxn ang="0">
                  <a:pos x="2257" y="39"/>
                </a:cxn>
                <a:cxn ang="0">
                  <a:pos x="56" y="3249"/>
                </a:cxn>
                <a:cxn ang="0">
                  <a:pos x="0" y="3211"/>
                </a:cxn>
                <a:cxn ang="0">
                  <a:pos x="2201" y="0"/>
                </a:cxn>
                <a:cxn ang="0">
                  <a:pos x="2257" y="39"/>
                </a:cxn>
              </a:cxnLst>
              <a:rect l="0" t="0" r="r" b="b"/>
              <a:pathLst>
                <a:path w="2257" h="3249">
                  <a:moveTo>
                    <a:pt x="2257" y="39"/>
                  </a:moveTo>
                  <a:lnTo>
                    <a:pt x="56" y="3249"/>
                  </a:lnTo>
                  <a:lnTo>
                    <a:pt x="0" y="3211"/>
                  </a:lnTo>
                  <a:lnTo>
                    <a:pt x="2201" y="0"/>
                  </a:lnTo>
                  <a:lnTo>
                    <a:pt x="2257" y="39"/>
                  </a:lnTo>
                  <a:close/>
                </a:path>
              </a:pathLst>
            </a:custGeom>
            <a:grpFill/>
            <a:ln w="9525">
              <a:noFill/>
              <a:round/>
            </a:ln>
          </p:spPr>
          <p:txBody>
            <a:bodyPr/>
            <a:lstStyle/>
            <a:p>
              <a:pPr>
                <a:defRPr/>
              </a:pPr>
              <a:endParaRPr lang="en-US">
                <a:cs typeface="+mn-ea"/>
              </a:endParaRPr>
            </a:p>
          </p:txBody>
        </p:sp>
        <p:sp>
          <p:nvSpPr>
            <p:cNvPr id="55" name="Freeform 9"/>
            <p:cNvSpPr/>
            <p:nvPr/>
          </p:nvSpPr>
          <p:spPr bwMode="auto">
            <a:xfrm>
              <a:off x="2630488" y="2063751"/>
              <a:ext cx="496888" cy="712788"/>
            </a:xfrm>
            <a:custGeom>
              <a:avLst/>
              <a:gdLst/>
              <a:ahLst/>
              <a:cxnLst>
                <a:cxn ang="0">
                  <a:pos x="1877" y="38"/>
                </a:cxn>
                <a:cxn ang="0">
                  <a:pos x="56" y="2694"/>
                </a:cxn>
                <a:cxn ang="0">
                  <a:pos x="0" y="2655"/>
                </a:cxn>
                <a:cxn ang="0">
                  <a:pos x="1821" y="0"/>
                </a:cxn>
                <a:cxn ang="0">
                  <a:pos x="1877" y="38"/>
                </a:cxn>
              </a:cxnLst>
              <a:rect l="0" t="0" r="r" b="b"/>
              <a:pathLst>
                <a:path w="1877" h="2694">
                  <a:moveTo>
                    <a:pt x="1877" y="38"/>
                  </a:moveTo>
                  <a:lnTo>
                    <a:pt x="56" y="2694"/>
                  </a:lnTo>
                  <a:lnTo>
                    <a:pt x="0" y="2655"/>
                  </a:lnTo>
                  <a:lnTo>
                    <a:pt x="1821" y="0"/>
                  </a:lnTo>
                  <a:lnTo>
                    <a:pt x="1877" y="38"/>
                  </a:lnTo>
                  <a:close/>
                </a:path>
              </a:pathLst>
            </a:custGeom>
            <a:grpFill/>
            <a:ln w="9525">
              <a:noFill/>
              <a:round/>
            </a:ln>
          </p:spPr>
          <p:txBody>
            <a:bodyPr/>
            <a:lstStyle/>
            <a:p>
              <a:pPr>
                <a:defRPr/>
              </a:pPr>
              <a:endParaRPr lang="en-US">
                <a:cs typeface="+mn-ea"/>
              </a:endParaRPr>
            </a:p>
          </p:txBody>
        </p:sp>
        <p:sp>
          <p:nvSpPr>
            <p:cNvPr id="56" name="Freeform 10"/>
            <p:cNvSpPr/>
            <p:nvPr/>
          </p:nvSpPr>
          <p:spPr bwMode="auto">
            <a:xfrm>
              <a:off x="2124075" y="2811463"/>
              <a:ext cx="492125" cy="706438"/>
            </a:xfrm>
            <a:custGeom>
              <a:avLst/>
              <a:gdLst/>
              <a:ahLst/>
              <a:cxnLst>
                <a:cxn ang="0">
                  <a:pos x="1861" y="39"/>
                </a:cxn>
                <a:cxn ang="0">
                  <a:pos x="56" y="2672"/>
                </a:cxn>
                <a:cxn ang="0">
                  <a:pos x="0" y="2633"/>
                </a:cxn>
                <a:cxn ang="0">
                  <a:pos x="1805" y="0"/>
                </a:cxn>
                <a:cxn ang="0">
                  <a:pos x="1861" y="39"/>
                </a:cxn>
              </a:cxnLst>
              <a:rect l="0" t="0" r="r" b="b"/>
              <a:pathLst>
                <a:path w="1861" h="2672">
                  <a:moveTo>
                    <a:pt x="1861" y="39"/>
                  </a:moveTo>
                  <a:lnTo>
                    <a:pt x="56" y="2672"/>
                  </a:lnTo>
                  <a:lnTo>
                    <a:pt x="0" y="2633"/>
                  </a:lnTo>
                  <a:lnTo>
                    <a:pt x="1805" y="0"/>
                  </a:lnTo>
                  <a:lnTo>
                    <a:pt x="1861" y="39"/>
                  </a:lnTo>
                  <a:close/>
                </a:path>
              </a:pathLst>
            </a:custGeom>
            <a:grpFill/>
            <a:ln w="9525">
              <a:noFill/>
              <a:round/>
            </a:ln>
          </p:spPr>
          <p:txBody>
            <a:bodyPr/>
            <a:lstStyle/>
            <a:p>
              <a:pPr>
                <a:defRPr/>
              </a:pPr>
              <a:endParaRPr lang="en-US">
                <a:cs typeface="+mn-ea"/>
              </a:endParaRPr>
            </a:p>
          </p:txBody>
        </p:sp>
        <p:sp>
          <p:nvSpPr>
            <p:cNvPr id="57" name="Freeform 11"/>
            <p:cNvSpPr/>
            <p:nvPr/>
          </p:nvSpPr>
          <p:spPr bwMode="auto">
            <a:xfrm>
              <a:off x="1509713" y="3563938"/>
              <a:ext cx="588963" cy="849313"/>
            </a:xfrm>
            <a:custGeom>
              <a:avLst/>
              <a:gdLst/>
              <a:ahLst/>
              <a:cxnLst>
                <a:cxn ang="0">
                  <a:pos x="2229" y="38"/>
                </a:cxn>
                <a:cxn ang="0">
                  <a:pos x="56" y="3207"/>
                </a:cxn>
                <a:cxn ang="0">
                  <a:pos x="0" y="3169"/>
                </a:cxn>
                <a:cxn ang="0">
                  <a:pos x="2173" y="0"/>
                </a:cxn>
                <a:cxn ang="0">
                  <a:pos x="2229" y="38"/>
                </a:cxn>
              </a:cxnLst>
              <a:rect l="0" t="0" r="r" b="b"/>
              <a:pathLst>
                <a:path w="2229" h="3207">
                  <a:moveTo>
                    <a:pt x="2229" y="38"/>
                  </a:moveTo>
                  <a:lnTo>
                    <a:pt x="56" y="3207"/>
                  </a:lnTo>
                  <a:lnTo>
                    <a:pt x="0" y="3169"/>
                  </a:lnTo>
                  <a:lnTo>
                    <a:pt x="2173" y="0"/>
                  </a:lnTo>
                  <a:lnTo>
                    <a:pt x="2229" y="38"/>
                  </a:lnTo>
                  <a:close/>
                </a:path>
              </a:pathLst>
            </a:custGeom>
            <a:grpFill/>
            <a:ln w="9525">
              <a:noFill/>
              <a:round/>
            </a:ln>
          </p:spPr>
          <p:txBody>
            <a:bodyPr/>
            <a:lstStyle/>
            <a:p>
              <a:pPr>
                <a:defRPr/>
              </a:pPr>
              <a:endParaRPr lang="en-US">
                <a:cs typeface="+mn-ea"/>
              </a:endParaRPr>
            </a:p>
          </p:txBody>
        </p:sp>
        <p:sp>
          <p:nvSpPr>
            <p:cNvPr id="58" name="Freeform 12"/>
            <p:cNvSpPr/>
            <p:nvPr/>
          </p:nvSpPr>
          <p:spPr bwMode="auto">
            <a:xfrm>
              <a:off x="5129213" y="3563938"/>
              <a:ext cx="590550" cy="849313"/>
            </a:xfrm>
            <a:custGeom>
              <a:avLst/>
              <a:gdLst/>
              <a:ahLst/>
              <a:cxnLst>
                <a:cxn ang="0">
                  <a:pos x="56" y="0"/>
                </a:cxn>
                <a:cxn ang="0">
                  <a:pos x="2230" y="3171"/>
                </a:cxn>
                <a:cxn ang="0">
                  <a:pos x="2174" y="3209"/>
                </a:cxn>
                <a:cxn ang="0">
                  <a:pos x="0" y="38"/>
                </a:cxn>
                <a:cxn ang="0">
                  <a:pos x="56" y="0"/>
                </a:cxn>
              </a:cxnLst>
              <a:rect l="0" t="0" r="r" b="b"/>
              <a:pathLst>
                <a:path w="2230" h="3209">
                  <a:moveTo>
                    <a:pt x="56" y="0"/>
                  </a:moveTo>
                  <a:lnTo>
                    <a:pt x="2230" y="3171"/>
                  </a:lnTo>
                  <a:lnTo>
                    <a:pt x="2174" y="3209"/>
                  </a:lnTo>
                  <a:lnTo>
                    <a:pt x="0" y="38"/>
                  </a:lnTo>
                  <a:lnTo>
                    <a:pt x="56" y="0"/>
                  </a:lnTo>
                  <a:close/>
                </a:path>
              </a:pathLst>
            </a:custGeom>
            <a:grpFill/>
            <a:ln w="9525">
              <a:noFill/>
              <a:round/>
            </a:ln>
          </p:spPr>
          <p:txBody>
            <a:bodyPr/>
            <a:lstStyle/>
            <a:p>
              <a:pPr>
                <a:defRPr/>
              </a:pPr>
              <a:endParaRPr lang="en-US">
                <a:cs typeface="+mn-ea"/>
              </a:endParaRPr>
            </a:p>
          </p:txBody>
        </p:sp>
        <p:sp>
          <p:nvSpPr>
            <p:cNvPr id="59" name="Freeform 13"/>
            <p:cNvSpPr/>
            <p:nvPr/>
          </p:nvSpPr>
          <p:spPr bwMode="auto">
            <a:xfrm>
              <a:off x="4616450" y="2814638"/>
              <a:ext cx="492125" cy="706438"/>
            </a:xfrm>
            <a:custGeom>
              <a:avLst/>
              <a:gdLst/>
              <a:ahLst/>
              <a:cxnLst>
                <a:cxn ang="0">
                  <a:pos x="56" y="0"/>
                </a:cxn>
                <a:cxn ang="0">
                  <a:pos x="1858" y="2627"/>
                </a:cxn>
                <a:cxn ang="0">
                  <a:pos x="1802" y="2666"/>
                </a:cxn>
                <a:cxn ang="0">
                  <a:pos x="0" y="37"/>
                </a:cxn>
                <a:cxn ang="0">
                  <a:pos x="56" y="0"/>
                </a:cxn>
              </a:cxnLst>
              <a:rect l="0" t="0" r="r" b="b"/>
              <a:pathLst>
                <a:path w="1858" h="2666">
                  <a:moveTo>
                    <a:pt x="56" y="0"/>
                  </a:moveTo>
                  <a:lnTo>
                    <a:pt x="1858" y="2627"/>
                  </a:lnTo>
                  <a:lnTo>
                    <a:pt x="1802" y="2666"/>
                  </a:lnTo>
                  <a:lnTo>
                    <a:pt x="0" y="37"/>
                  </a:lnTo>
                  <a:lnTo>
                    <a:pt x="56" y="0"/>
                  </a:lnTo>
                  <a:close/>
                </a:path>
              </a:pathLst>
            </a:custGeom>
            <a:grpFill/>
            <a:ln w="9525">
              <a:noFill/>
              <a:round/>
            </a:ln>
          </p:spPr>
          <p:txBody>
            <a:bodyPr/>
            <a:lstStyle/>
            <a:p>
              <a:pPr>
                <a:defRPr/>
              </a:pPr>
              <a:endParaRPr lang="en-US">
                <a:cs typeface="+mn-ea"/>
              </a:endParaRPr>
            </a:p>
          </p:txBody>
        </p:sp>
        <p:sp>
          <p:nvSpPr>
            <p:cNvPr id="60" name="Freeform 14"/>
            <p:cNvSpPr/>
            <p:nvPr/>
          </p:nvSpPr>
          <p:spPr bwMode="auto">
            <a:xfrm>
              <a:off x="4102100" y="2065338"/>
              <a:ext cx="485775" cy="695325"/>
            </a:xfrm>
            <a:custGeom>
              <a:avLst/>
              <a:gdLst/>
              <a:ahLst/>
              <a:cxnLst>
                <a:cxn ang="0">
                  <a:pos x="56" y="0"/>
                </a:cxn>
                <a:cxn ang="0">
                  <a:pos x="1832" y="2591"/>
                </a:cxn>
                <a:cxn ang="0">
                  <a:pos x="1776" y="2629"/>
                </a:cxn>
                <a:cxn ang="0">
                  <a:pos x="0" y="38"/>
                </a:cxn>
                <a:cxn ang="0">
                  <a:pos x="56" y="0"/>
                </a:cxn>
              </a:cxnLst>
              <a:rect l="0" t="0" r="r" b="b"/>
              <a:pathLst>
                <a:path w="1832" h="2629">
                  <a:moveTo>
                    <a:pt x="56" y="0"/>
                  </a:moveTo>
                  <a:lnTo>
                    <a:pt x="1832" y="2591"/>
                  </a:lnTo>
                  <a:lnTo>
                    <a:pt x="1776" y="2629"/>
                  </a:lnTo>
                  <a:lnTo>
                    <a:pt x="0" y="38"/>
                  </a:lnTo>
                  <a:lnTo>
                    <a:pt x="56" y="0"/>
                  </a:lnTo>
                  <a:close/>
                </a:path>
              </a:pathLst>
            </a:custGeom>
            <a:grpFill/>
            <a:ln w="9525">
              <a:noFill/>
              <a:round/>
            </a:ln>
          </p:spPr>
          <p:txBody>
            <a:bodyPr/>
            <a:lstStyle/>
            <a:p>
              <a:pPr>
                <a:defRPr/>
              </a:pPr>
              <a:endParaRPr lang="en-US">
                <a:cs typeface="+mn-ea"/>
              </a:endParaRPr>
            </a:p>
          </p:txBody>
        </p:sp>
        <p:sp>
          <p:nvSpPr>
            <p:cNvPr id="61" name="Freeform 15"/>
            <p:cNvSpPr/>
            <p:nvPr/>
          </p:nvSpPr>
          <p:spPr bwMode="auto">
            <a:xfrm>
              <a:off x="3484563" y="1163638"/>
              <a:ext cx="587375" cy="844550"/>
            </a:xfrm>
            <a:custGeom>
              <a:avLst/>
              <a:gdLst/>
              <a:ahLst/>
              <a:cxnLst>
                <a:cxn ang="0">
                  <a:pos x="56" y="0"/>
                </a:cxn>
                <a:cxn ang="0">
                  <a:pos x="2220" y="3157"/>
                </a:cxn>
                <a:cxn ang="0">
                  <a:pos x="2164" y="3194"/>
                </a:cxn>
                <a:cxn ang="0">
                  <a:pos x="0" y="39"/>
                </a:cxn>
                <a:cxn ang="0">
                  <a:pos x="56" y="0"/>
                </a:cxn>
              </a:cxnLst>
              <a:rect l="0" t="0" r="r" b="b"/>
              <a:pathLst>
                <a:path w="2220" h="3194">
                  <a:moveTo>
                    <a:pt x="56" y="0"/>
                  </a:moveTo>
                  <a:lnTo>
                    <a:pt x="2220" y="3157"/>
                  </a:lnTo>
                  <a:lnTo>
                    <a:pt x="2164" y="3194"/>
                  </a:lnTo>
                  <a:lnTo>
                    <a:pt x="0" y="39"/>
                  </a:lnTo>
                  <a:lnTo>
                    <a:pt x="56" y="0"/>
                  </a:lnTo>
                  <a:close/>
                </a:path>
              </a:pathLst>
            </a:custGeom>
            <a:grpFill/>
            <a:ln w="9525">
              <a:noFill/>
              <a:round/>
            </a:ln>
          </p:spPr>
          <p:txBody>
            <a:bodyPr/>
            <a:lstStyle/>
            <a:p>
              <a:pPr>
                <a:defRPr/>
              </a:pPr>
              <a:endParaRPr lang="en-US">
                <a:cs typeface="+mn-ea"/>
              </a:endParaRPr>
            </a:p>
          </p:txBody>
        </p:sp>
        <p:sp>
          <p:nvSpPr>
            <p:cNvPr id="62" name="Freeform 16"/>
            <p:cNvSpPr/>
            <p:nvPr/>
          </p:nvSpPr>
          <p:spPr bwMode="auto">
            <a:xfrm>
              <a:off x="1457325" y="4152901"/>
              <a:ext cx="2339975" cy="868363"/>
            </a:xfrm>
            <a:custGeom>
              <a:avLst/>
              <a:gdLst/>
              <a:ahLst/>
              <a:cxnLst>
                <a:cxn ang="0">
                  <a:pos x="23" y="0"/>
                </a:cxn>
                <a:cxn ang="0">
                  <a:pos x="8846" y="3216"/>
                </a:cxn>
                <a:cxn ang="0">
                  <a:pos x="8823" y="3281"/>
                </a:cxn>
                <a:cxn ang="0">
                  <a:pos x="0" y="64"/>
                </a:cxn>
                <a:cxn ang="0">
                  <a:pos x="23" y="0"/>
                </a:cxn>
              </a:cxnLst>
              <a:rect l="0" t="0" r="r" b="b"/>
              <a:pathLst>
                <a:path w="8846" h="3281">
                  <a:moveTo>
                    <a:pt x="23" y="0"/>
                  </a:moveTo>
                  <a:lnTo>
                    <a:pt x="8846" y="3216"/>
                  </a:lnTo>
                  <a:lnTo>
                    <a:pt x="8823" y="3281"/>
                  </a:lnTo>
                  <a:lnTo>
                    <a:pt x="0" y="64"/>
                  </a:lnTo>
                  <a:lnTo>
                    <a:pt x="23" y="0"/>
                  </a:lnTo>
                  <a:close/>
                </a:path>
              </a:pathLst>
            </a:custGeom>
            <a:grpFill/>
            <a:ln w="9525">
              <a:noFill/>
              <a:round/>
            </a:ln>
          </p:spPr>
          <p:txBody>
            <a:bodyPr/>
            <a:lstStyle/>
            <a:p>
              <a:pPr>
                <a:defRPr/>
              </a:pPr>
              <a:endParaRPr lang="en-US">
                <a:cs typeface="+mn-ea"/>
              </a:endParaRPr>
            </a:p>
          </p:txBody>
        </p:sp>
        <p:sp>
          <p:nvSpPr>
            <p:cNvPr id="63" name="Freeform 17"/>
            <p:cNvSpPr/>
            <p:nvPr/>
          </p:nvSpPr>
          <p:spPr bwMode="auto">
            <a:xfrm>
              <a:off x="3432175" y="4152901"/>
              <a:ext cx="2339975" cy="868363"/>
            </a:xfrm>
            <a:custGeom>
              <a:avLst/>
              <a:gdLst/>
              <a:ahLst/>
              <a:cxnLst>
                <a:cxn ang="0">
                  <a:pos x="8846" y="64"/>
                </a:cxn>
                <a:cxn ang="0">
                  <a:pos x="23" y="3281"/>
                </a:cxn>
                <a:cxn ang="0">
                  <a:pos x="0" y="3216"/>
                </a:cxn>
                <a:cxn ang="0">
                  <a:pos x="8823" y="0"/>
                </a:cxn>
                <a:cxn ang="0">
                  <a:pos x="8846" y="64"/>
                </a:cxn>
              </a:cxnLst>
              <a:rect l="0" t="0" r="r" b="b"/>
              <a:pathLst>
                <a:path w="8846" h="3281">
                  <a:moveTo>
                    <a:pt x="8846" y="64"/>
                  </a:moveTo>
                  <a:lnTo>
                    <a:pt x="23" y="3281"/>
                  </a:lnTo>
                  <a:lnTo>
                    <a:pt x="0" y="3216"/>
                  </a:lnTo>
                  <a:lnTo>
                    <a:pt x="8823" y="0"/>
                  </a:lnTo>
                  <a:lnTo>
                    <a:pt x="8846" y="64"/>
                  </a:lnTo>
                  <a:close/>
                </a:path>
              </a:pathLst>
            </a:custGeom>
            <a:grpFill/>
            <a:ln w="9525">
              <a:noFill/>
              <a:round/>
            </a:ln>
          </p:spPr>
          <p:txBody>
            <a:bodyPr/>
            <a:lstStyle/>
            <a:p>
              <a:pPr>
                <a:defRPr/>
              </a:pPr>
              <a:endParaRPr lang="en-US">
                <a:cs typeface="+mn-ea"/>
              </a:endParaRPr>
            </a:p>
          </p:txBody>
        </p:sp>
        <p:sp>
          <p:nvSpPr>
            <p:cNvPr id="64" name="Freeform 18"/>
            <p:cNvSpPr/>
            <p:nvPr/>
          </p:nvSpPr>
          <p:spPr bwMode="auto">
            <a:xfrm>
              <a:off x="3609975" y="2071688"/>
              <a:ext cx="571500" cy="222250"/>
            </a:xfrm>
            <a:custGeom>
              <a:avLst/>
              <a:gdLst/>
              <a:ahLst/>
              <a:cxnLst>
                <a:cxn ang="0">
                  <a:pos x="2159" y="64"/>
                </a:cxn>
                <a:cxn ang="0">
                  <a:pos x="23" y="843"/>
                </a:cxn>
                <a:cxn ang="0">
                  <a:pos x="0" y="779"/>
                </a:cxn>
                <a:cxn ang="0">
                  <a:pos x="2137" y="0"/>
                </a:cxn>
                <a:cxn ang="0">
                  <a:pos x="2159" y="64"/>
                </a:cxn>
              </a:cxnLst>
              <a:rect l="0" t="0" r="r" b="b"/>
              <a:pathLst>
                <a:path w="2159" h="843">
                  <a:moveTo>
                    <a:pt x="2159" y="64"/>
                  </a:moveTo>
                  <a:lnTo>
                    <a:pt x="23" y="843"/>
                  </a:lnTo>
                  <a:lnTo>
                    <a:pt x="0" y="779"/>
                  </a:lnTo>
                  <a:lnTo>
                    <a:pt x="2137" y="0"/>
                  </a:lnTo>
                  <a:lnTo>
                    <a:pt x="2159" y="64"/>
                  </a:lnTo>
                  <a:close/>
                </a:path>
              </a:pathLst>
            </a:custGeom>
            <a:grpFill/>
            <a:ln w="9525">
              <a:noFill/>
              <a:round/>
            </a:ln>
          </p:spPr>
          <p:txBody>
            <a:bodyPr/>
            <a:lstStyle/>
            <a:p>
              <a:pPr>
                <a:defRPr/>
              </a:pPr>
              <a:endParaRPr lang="en-US">
                <a:cs typeface="+mn-ea"/>
              </a:endParaRPr>
            </a:p>
          </p:txBody>
        </p:sp>
        <p:sp>
          <p:nvSpPr>
            <p:cNvPr id="65" name="Freeform 19"/>
            <p:cNvSpPr/>
            <p:nvPr/>
          </p:nvSpPr>
          <p:spPr bwMode="auto">
            <a:xfrm>
              <a:off x="3606800" y="1958976"/>
              <a:ext cx="488950" cy="192088"/>
            </a:xfrm>
            <a:custGeom>
              <a:avLst/>
              <a:gdLst/>
              <a:ahLst/>
              <a:cxnLst>
                <a:cxn ang="0">
                  <a:pos x="1848" y="63"/>
                </a:cxn>
                <a:cxn ang="0">
                  <a:pos x="24" y="729"/>
                </a:cxn>
                <a:cxn ang="0">
                  <a:pos x="0" y="664"/>
                </a:cxn>
                <a:cxn ang="0">
                  <a:pos x="1825" y="0"/>
                </a:cxn>
                <a:cxn ang="0">
                  <a:pos x="1848" y="63"/>
                </a:cxn>
              </a:cxnLst>
              <a:rect l="0" t="0" r="r" b="b"/>
              <a:pathLst>
                <a:path w="1848" h="729">
                  <a:moveTo>
                    <a:pt x="1848" y="63"/>
                  </a:moveTo>
                  <a:lnTo>
                    <a:pt x="24" y="729"/>
                  </a:lnTo>
                  <a:lnTo>
                    <a:pt x="0" y="664"/>
                  </a:lnTo>
                  <a:lnTo>
                    <a:pt x="1825" y="0"/>
                  </a:lnTo>
                  <a:lnTo>
                    <a:pt x="1848" y="63"/>
                  </a:lnTo>
                  <a:close/>
                </a:path>
              </a:pathLst>
            </a:custGeom>
            <a:grpFill/>
            <a:ln w="9525">
              <a:noFill/>
              <a:round/>
            </a:ln>
          </p:spPr>
          <p:txBody>
            <a:bodyPr/>
            <a:lstStyle/>
            <a:p>
              <a:pPr>
                <a:defRPr/>
              </a:pPr>
              <a:endParaRPr lang="en-US">
                <a:cs typeface="+mn-ea"/>
              </a:endParaRPr>
            </a:p>
          </p:txBody>
        </p:sp>
        <p:sp>
          <p:nvSpPr>
            <p:cNvPr id="66" name="Freeform 20"/>
            <p:cNvSpPr/>
            <p:nvPr/>
          </p:nvSpPr>
          <p:spPr bwMode="auto">
            <a:xfrm>
              <a:off x="2090738" y="3451226"/>
              <a:ext cx="1528763" cy="571500"/>
            </a:xfrm>
            <a:custGeom>
              <a:avLst/>
              <a:gdLst/>
              <a:ahLst/>
              <a:cxnLst>
                <a:cxn ang="0">
                  <a:pos x="24" y="0"/>
                </a:cxn>
                <a:cxn ang="0">
                  <a:pos x="5774" y="2096"/>
                </a:cxn>
                <a:cxn ang="0">
                  <a:pos x="5751" y="2161"/>
                </a:cxn>
                <a:cxn ang="0">
                  <a:pos x="0" y="64"/>
                </a:cxn>
                <a:cxn ang="0">
                  <a:pos x="24" y="0"/>
                </a:cxn>
              </a:cxnLst>
              <a:rect l="0" t="0" r="r" b="b"/>
              <a:pathLst>
                <a:path w="5774" h="2161">
                  <a:moveTo>
                    <a:pt x="24" y="0"/>
                  </a:moveTo>
                  <a:lnTo>
                    <a:pt x="5774" y="2096"/>
                  </a:lnTo>
                  <a:lnTo>
                    <a:pt x="5751" y="2161"/>
                  </a:lnTo>
                  <a:lnTo>
                    <a:pt x="0" y="64"/>
                  </a:lnTo>
                  <a:lnTo>
                    <a:pt x="24" y="0"/>
                  </a:lnTo>
                  <a:close/>
                </a:path>
              </a:pathLst>
            </a:custGeom>
            <a:grpFill/>
            <a:ln w="9525">
              <a:noFill/>
              <a:round/>
            </a:ln>
          </p:spPr>
          <p:txBody>
            <a:bodyPr/>
            <a:lstStyle/>
            <a:p>
              <a:pPr>
                <a:defRPr/>
              </a:pPr>
              <a:endParaRPr lang="en-US">
                <a:cs typeface="+mn-ea"/>
              </a:endParaRPr>
            </a:p>
          </p:txBody>
        </p:sp>
        <p:sp>
          <p:nvSpPr>
            <p:cNvPr id="67" name="Freeform 21"/>
            <p:cNvSpPr/>
            <p:nvPr/>
          </p:nvSpPr>
          <p:spPr bwMode="auto">
            <a:xfrm>
              <a:off x="3613150" y="3451226"/>
              <a:ext cx="1527175" cy="571500"/>
            </a:xfrm>
            <a:custGeom>
              <a:avLst/>
              <a:gdLst/>
              <a:ahLst/>
              <a:cxnLst>
                <a:cxn ang="0">
                  <a:pos x="5774" y="64"/>
                </a:cxn>
                <a:cxn ang="0">
                  <a:pos x="23" y="2161"/>
                </a:cxn>
                <a:cxn ang="0">
                  <a:pos x="0" y="2096"/>
                </a:cxn>
                <a:cxn ang="0">
                  <a:pos x="5750" y="0"/>
                </a:cxn>
                <a:cxn ang="0">
                  <a:pos x="5774" y="64"/>
                </a:cxn>
              </a:cxnLst>
              <a:rect l="0" t="0" r="r" b="b"/>
              <a:pathLst>
                <a:path w="5774" h="2161">
                  <a:moveTo>
                    <a:pt x="5774" y="64"/>
                  </a:moveTo>
                  <a:lnTo>
                    <a:pt x="23" y="2161"/>
                  </a:lnTo>
                  <a:lnTo>
                    <a:pt x="0" y="2096"/>
                  </a:lnTo>
                  <a:lnTo>
                    <a:pt x="5750" y="0"/>
                  </a:lnTo>
                  <a:lnTo>
                    <a:pt x="5774" y="64"/>
                  </a:lnTo>
                  <a:close/>
                </a:path>
              </a:pathLst>
            </a:custGeom>
            <a:grpFill/>
            <a:ln w="9525">
              <a:noFill/>
              <a:round/>
            </a:ln>
          </p:spPr>
          <p:txBody>
            <a:bodyPr/>
            <a:lstStyle/>
            <a:p>
              <a:pPr>
                <a:defRPr/>
              </a:pPr>
              <a:endParaRPr lang="en-US">
                <a:cs typeface="+mn-ea"/>
              </a:endParaRPr>
            </a:p>
          </p:txBody>
        </p:sp>
        <p:sp>
          <p:nvSpPr>
            <p:cNvPr id="78" name="Freeform 22"/>
            <p:cNvSpPr/>
            <p:nvPr/>
          </p:nvSpPr>
          <p:spPr bwMode="auto">
            <a:xfrm>
              <a:off x="2538413" y="2822576"/>
              <a:ext cx="1077913" cy="407988"/>
            </a:xfrm>
            <a:custGeom>
              <a:avLst/>
              <a:gdLst/>
              <a:ahLst/>
              <a:cxnLst>
                <a:cxn ang="0">
                  <a:pos x="24" y="0"/>
                </a:cxn>
                <a:cxn ang="0">
                  <a:pos x="4073" y="1477"/>
                </a:cxn>
                <a:cxn ang="0">
                  <a:pos x="4050" y="1540"/>
                </a:cxn>
                <a:cxn ang="0">
                  <a:pos x="0" y="65"/>
                </a:cxn>
                <a:cxn ang="0">
                  <a:pos x="24" y="0"/>
                </a:cxn>
              </a:cxnLst>
              <a:rect l="0" t="0" r="r" b="b"/>
              <a:pathLst>
                <a:path w="4073" h="1540">
                  <a:moveTo>
                    <a:pt x="24" y="0"/>
                  </a:moveTo>
                  <a:lnTo>
                    <a:pt x="4073" y="1477"/>
                  </a:lnTo>
                  <a:lnTo>
                    <a:pt x="4050" y="1540"/>
                  </a:lnTo>
                  <a:lnTo>
                    <a:pt x="0" y="65"/>
                  </a:lnTo>
                  <a:lnTo>
                    <a:pt x="24" y="0"/>
                  </a:lnTo>
                  <a:close/>
                </a:path>
              </a:pathLst>
            </a:custGeom>
            <a:grpFill/>
            <a:ln w="9525">
              <a:noFill/>
              <a:round/>
            </a:ln>
          </p:spPr>
          <p:txBody>
            <a:bodyPr/>
            <a:lstStyle/>
            <a:p>
              <a:pPr>
                <a:defRPr/>
              </a:pPr>
              <a:endParaRPr lang="en-US">
                <a:cs typeface="+mn-ea"/>
              </a:endParaRPr>
            </a:p>
          </p:txBody>
        </p:sp>
        <p:sp>
          <p:nvSpPr>
            <p:cNvPr id="79" name="Freeform 23"/>
            <p:cNvSpPr/>
            <p:nvPr/>
          </p:nvSpPr>
          <p:spPr bwMode="auto">
            <a:xfrm>
              <a:off x="3609975" y="2822576"/>
              <a:ext cx="1077913" cy="407988"/>
            </a:xfrm>
            <a:custGeom>
              <a:avLst/>
              <a:gdLst/>
              <a:ahLst/>
              <a:cxnLst>
                <a:cxn ang="0">
                  <a:pos x="4073" y="65"/>
                </a:cxn>
                <a:cxn ang="0">
                  <a:pos x="23" y="1540"/>
                </a:cxn>
                <a:cxn ang="0">
                  <a:pos x="0" y="1477"/>
                </a:cxn>
                <a:cxn ang="0">
                  <a:pos x="4050" y="0"/>
                </a:cxn>
                <a:cxn ang="0">
                  <a:pos x="4073" y="65"/>
                </a:cxn>
              </a:cxnLst>
              <a:rect l="0" t="0" r="r" b="b"/>
              <a:pathLst>
                <a:path w="4073" h="1540">
                  <a:moveTo>
                    <a:pt x="4073" y="65"/>
                  </a:moveTo>
                  <a:lnTo>
                    <a:pt x="23" y="1540"/>
                  </a:lnTo>
                  <a:lnTo>
                    <a:pt x="0" y="1477"/>
                  </a:lnTo>
                  <a:lnTo>
                    <a:pt x="4050" y="0"/>
                  </a:lnTo>
                  <a:lnTo>
                    <a:pt x="4073" y="65"/>
                  </a:lnTo>
                  <a:close/>
                </a:path>
              </a:pathLst>
            </a:custGeom>
            <a:grpFill/>
            <a:ln w="9525">
              <a:noFill/>
              <a:round/>
            </a:ln>
          </p:spPr>
          <p:txBody>
            <a:bodyPr/>
            <a:lstStyle/>
            <a:p>
              <a:pPr>
                <a:defRPr/>
              </a:pPr>
              <a:endParaRPr lang="en-US">
                <a:cs typeface="+mn-ea"/>
              </a:endParaRPr>
            </a:p>
          </p:txBody>
        </p:sp>
        <p:sp>
          <p:nvSpPr>
            <p:cNvPr id="80" name="Freeform 24"/>
            <p:cNvSpPr/>
            <p:nvPr/>
          </p:nvSpPr>
          <p:spPr bwMode="auto">
            <a:xfrm>
              <a:off x="2617788" y="2708276"/>
              <a:ext cx="998538" cy="377825"/>
            </a:xfrm>
            <a:custGeom>
              <a:avLst/>
              <a:gdLst/>
              <a:ahLst/>
              <a:cxnLst>
                <a:cxn ang="0">
                  <a:pos x="23" y="0"/>
                </a:cxn>
                <a:cxn ang="0">
                  <a:pos x="3769" y="1366"/>
                </a:cxn>
                <a:cxn ang="0">
                  <a:pos x="3746" y="1429"/>
                </a:cxn>
                <a:cxn ang="0">
                  <a:pos x="0" y="63"/>
                </a:cxn>
                <a:cxn ang="0">
                  <a:pos x="23" y="0"/>
                </a:cxn>
              </a:cxnLst>
              <a:rect l="0" t="0" r="r" b="b"/>
              <a:pathLst>
                <a:path w="3769" h="1429">
                  <a:moveTo>
                    <a:pt x="23" y="0"/>
                  </a:moveTo>
                  <a:lnTo>
                    <a:pt x="3769" y="1366"/>
                  </a:lnTo>
                  <a:lnTo>
                    <a:pt x="3746" y="1429"/>
                  </a:lnTo>
                  <a:lnTo>
                    <a:pt x="0" y="63"/>
                  </a:lnTo>
                  <a:lnTo>
                    <a:pt x="23" y="0"/>
                  </a:lnTo>
                  <a:close/>
                </a:path>
              </a:pathLst>
            </a:custGeom>
            <a:grpFill/>
            <a:ln w="9525">
              <a:noFill/>
              <a:round/>
            </a:ln>
          </p:spPr>
          <p:txBody>
            <a:bodyPr/>
            <a:lstStyle/>
            <a:p>
              <a:pPr>
                <a:defRPr/>
              </a:pPr>
              <a:endParaRPr lang="en-US">
                <a:cs typeface="+mn-ea"/>
              </a:endParaRPr>
            </a:p>
          </p:txBody>
        </p:sp>
        <p:sp>
          <p:nvSpPr>
            <p:cNvPr id="81" name="Freeform 25"/>
            <p:cNvSpPr/>
            <p:nvPr/>
          </p:nvSpPr>
          <p:spPr bwMode="auto">
            <a:xfrm>
              <a:off x="3616325" y="2708276"/>
              <a:ext cx="996950" cy="377825"/>
            </a:xfrm>
            <a:custGeom>
              <a:avLst/>
              <a:gdLst/>
              <a:ahLst/>
              <a:cxnLst>
                <a:cxn ang="0">
                  <a:pos x="3769" y="63"/>
                </a:cxn>
                <a:cxn ang="0">
                  <a:pos x="24" y="1429"/>
                </a:cxn>
                <a:cxn ang="0">
                  <a:pos x="0" y="1366"/>
                </a:cxn>
                <a:cxn ang="0">
                  <a:pos x="3746" y="0"/>
                </a:cxn>
                <a:cxn ang="0">
                  <a:pos x="3769" y="63"/>
                </a:cxn>
              </a:cxnLst>
              <a:rect l="0" t="0" r="r" b="b"/>
              <a:pathLst>
                <a:path w="3769" h="1429">
                  <a:moveTo>
                    <a:pt x="3769" y="63"/>
                  </a:moveTo>
                  <a:lnTo>
                    <a:pt x="24" y="1429"/>
                  </a:lnTo>
                  <a:lnTo>
                    <a:pt x="0" y="1366"/>
                  </a:lnTo>
                  <a:lnTo>
                    <a:pt x="3746" y="0"/>
                  </a:lnTo>
                  <a:lnTo>
                    <a:pt x="3769" y="63"/>
                  </a:lnTo>
                  <a:close/>
                </a:path>
              </a:pathLst>
            </a:custGeom>
            <a:grpFill/>
            <a:ln w="9525">
              <a:noFill/>
              <a:round/>
            </a:ln>
          </p:spPr>
          <p:txBody>
            <a:bodyPr/>
            <a:lstStyle/>
            <a:p>
              <a:pPr>
                <a:defRPr/>
              </a:pPr>
              <a:endParaRPr lang="en-US">
                <a:cs typeface="+mn-ea"/>
              </a:endParaRPr>
            </a:p>
          </p:txBody>
        </p:sp>
        <p:sp>
          <p:nvSpPr>
            <p:cNvPr id="82" name="Freeform 26"/>
            <p:cNvSpPr/>
            <p:nvPr/>
          </p:nvSpPr>
          <p:spPr bwMode="auto">
            <a:xfrm>
              <a:off x="3044825" y="2071688"/>
              <a:ext cx="571500" cy="222250"/>
            </a:xfrm>
            <a:custGeom>
              <a:avLst/>
              <a:gdLst/>
              <a:ahLst/>
              <a:cxnLst>
                <a:cxn ang="0">
                  <a:pos x="24" y="0"/>
                </a:cxn>
                <a:cxn ang="0">
                  <a:pos x="2160" y="779"/>
                </a:cxn>
                <a:cxn ang="0">
                  <a:pos x="2137" y="843"/>
                </a:cxn>
                <a:cxn ang="0">
                  <a:pos x="0" y="64"/>
                </a:cxn>
                <a:cxn ang="0">
                  <a:pos x="24" y="0"/>
                </a:cxn>
              </a:cxnLst>
              <a:rect l="0" t="0" r="r" b="b"/>
              <a:pathLst>
                <a:path w="2160" h="843">
                  <a:moveTo>
                    <a:pt x="24" y="0"/>
                  </a:moveTo>
                  <a:lnTo>
                    <a:pt x="2160" y="779"/>
                  </a:lnTo>
                  <a:lnTo>
                    <a:pt x="2137" y="843"/>
                  </a:lnTo>
                  <a:lnTo>
                    <a:pt x="0" y="64"/>
                  </a:lnTo>
                  <a:lnTo>
                    <a:pt x="24" y="0"/>
                  </a:lnTo>
                  <a:close/>
                </a:path>
              </a:pathLst>
            </a:custGeom>
            <a:grpFill/>
            <a:ln w="9525">
              <a:noFill/>
              <a:round/>
            </a:ln>
          </p:spPr>
          <p:txBody>
            <a:bodyPr/>
            <a:lstStyle/>
            <a:p>
              <a:pPr>
                <a:defRPr/>
              </a:pPr>
              <a:endParaRPr lang="en-US">
                <a:cs typeface="+mn-ea"/>
              </a:endParaRPr>
            </a:p>
          </p:txBody>
        </p:sp>
        <p:sp>
          <p:nvSpPr>
            <p:cNvPr id="83" name="Freeform 27"/>
            <p:cNvSpPr/>
            <p:nvPr/>
          </p:nvSpPr>
          <p:spPr bwMode="auto">
            <a:xfrm>
              <a:off x="3130550" y="1958976"/>
              <a:ext cx="488950" cy="192088"/>
            </a:xfrm>
            <a:custGeom>
              <a:avLst/>
              <a:gdLst/>
              <a:ahLst/>
              <a:cxnLst>
                <a:cxn ang="0">
                  <a:pos x="24" y="0"/>
                </a:cxn>
                <a:cxn ang="0">
                  <a:pos x="1848" y="664"/>
                </a:cxn>
                <a:cxn ang="0">
                  <a:pos x="1825" y="729"/>
                </a:cxn>
                <a:cxn ang="0">
                  <a:pos x="0" y="63"/>
                </a:cxn>
                <a:cxn ang="0">
                  <a:pos x="24" y="0"/>
                </a:cxn>
              </a:cxnLst>
              <a:rect l="0" t="0" r="r" b="b"/>
              <a:pathLst>
                <a:path w="1848" h="729">
                  <a:moveTo>
                    <a:pt x="24" y="0"/>
                  </a:moveTo>
                  <a:lnTo>
                    <a:pt x="1848" y="664"/>
                  </a:lnTo>
                  <a:lnTo>
                    <a:pt x="1825" y="729"/>
                  </a:lnTo>
                  <a:lnTo>
                    <a:pt x="0" y="63"/>
                  </a:lnTo>
                  <a:lnTo>
                    <a:pt x="24" y="0"/>
                  </a:lnTo>
                  <a:close/>
                </a:path>
              </a:pathLst>
            </a:custGeom>
            <a:grpFill/>
            <a:ln w="9525">
              <a:noFill/>
              <a:round/>
            </a:ln>
          </p:spPr>
          <p:txBody>
            <a:bodyPr/>
            <a:lstStyle/>
            <a:p>
              <a:pPr>
                <a:defRPr/>
              </a:pPr>
              <a:endParaRPr lang="en-US">
                <a:cs typeface="+mn-ea"/>
              </a:endParaRPr>
            </a:p>
          </p:txBody>
        </p:sp>
        <p:sp>
          <p:nvSpPr>
            <p:cNvPr id="84" name="Freeform 28"/>
            <p:cNvSpPr/>
            <p:nvPr/>
          </p:nvSpPr>
          <p:spPr bwMode="auto">
            <a:xfrm>
              <a:off x="2006600" y="3565526"/>
              <a:ext cx="1609725" cy="600075"/>
            </a:xfrm>
            <a:custGeom>
              <a:avLst/>
              <a:gdLst/>
              <a:ahLst/>
              <a:cxnLst>
                <a:cxn ang="0">
                  <a:pos x="24" y="0"/>
                </a:cxn>
                <a:cxn ang="0">
                  <a:pos x="6082" y="2209"/>
                </a:cxn>
                <a:cxn ang="0">
                  <a:pos x="6059" y="2273"/>
                </a:cxn>
                <a:cxn ang="0">
                  <a:pos x="0" y="63"/>
                </a:cxn>
                <a:cxn ang="0">
                  <a:pos x="24" y="0"/>
                </a:cxn>
              </a:cxnLst>
              <a:rect l="0" t="0" r="r" b="b"/>
              <a:pathLst>
                <a:path w="6082" h="2273">
                  <a:moveTo>
                    <a:pt x="24" y="0"/>
                  </a:moveTo>
                  <a:lnTo>
                    <a:pt x="6082" y="2209"/>
                  </a:lnTo>
                  <a:lnTo>
                    <a:pt x="6059" y="2273"/>
                  </a:lnTo>
                  <a:lnTo>
                    <a:pt x="0" y="63"/>
                  </a:lnTo>
                  <a:lnTo>
                    <a:pt x="24" y="0"/>
                  </a:lnTo>
                  <a:close/>
                </a:path>
              </a:pathLst>
            </a:custGeom>
            <a:grpFill/>
            <a:ln w="9525">
              <a:noFill/>
              <a:round/>
            </a:ln>
          </p:spPr>
          <p:txBody>
            <a:bodyPr/>
            <a:lstStyle/>
            <a:p>
              <a:pPr>
                <a:defRPr/>
              </a:pPr>
              <a:endParaRPr lang="en-US">
                <a:cs typeface="+mn-ea"/>
              </a:endParaRPr>
            </a:p>
          </p:txBody>
        </p:sp>
        <p:sp>
          <p:nvSpPr>
            <p:cNvPr id="85" name="Freeform 29"/>
            <p:cNvSpPr/>
            <p:nvPr/>
          </p:nvSpPr>
          <p:spPr bwMode="auto">
            <a:xfrm>
              <a:off x="3616325" y="3565526"/>
              <a:ext cx="1608138" cy="600075"/>
            </a:xfrm>
            <a:custGeom>
              <a:avLst/>
              <a:gdLst/>
              <a:ahLst/>
              <a:cxnLst>
                <a:cxn ang="0">
                  <a:pos x="6082" y="63"/>
                </a:cxn>
                <a:cxn ang="0">
                  <a:pos x="24" y="2273"/>
                </a:cxn>
                <a:cxn ang="0">
                  <a:pos x="0" y="2209"/>
                </a:cxn>
                <a:cxn ang="0">
                  <a:pos x="6058" y="0"/>
                </a:cxn>
                <a:cxn ang="0">
                  <a:pos x="6082" y="63"/>
                </a:cxn>
              </a:cxnLst>
              <a:rect l="0" t="0" r="r" b="b"/>
              <a:pathLst>
                <a:path w="6082" h="2273">
                  <a:moveTo>
                    <a:pt x="6082" y="63"/>
                  </a:moveTo>
                  <a:lnTo>
                    <a:pt x="24" y="2273"/>
                  </a:lnTo>
                  <a:lnTo>
                    <a:pt x="0" y="2209"/>
                  </a:lnTo>
                  <a:lnTo>
                    <a:pt x="6058" y="0"/>
                  </a:lnTo>
                  <a:lnTo>
                    <a:pt x="6082" y="63"/>
                  </a:lnTo>
                  <a:close/>
                </a:path>
              </a:pathLst>
            </a:custGeom>
            <a:grpFill/>
            <a:ln w="9525">
              <a:noFill/>
              <a:round/>
            </a:ln>
          </p:spPr>
          <p:txBody>
            <a:bodyPr/>
            <a:lstStyle/>
            <a:p>
              <a:pPr>
                <a:defRPr/>
              </a:pPr>
              <a:endParaRPr lang="en-US">
                <a:cs typeface="+mn-ea"/>
              </a:endParaRPr>
            </a:p>
          </p:txBody>
        </p:sp>
        <p:sp>
          <p:nvSpPr>
            <p:cNvPr id="86" name="Freeform 30"/>
            <p:cNvSpPr/>
            <p:nvPr/>
          </p:nvSpPr>
          <p:spPr bwMode="auto">
            <a:xfrm>
              <a:off x="1792288" y="3819526"/>
              <a:ext cx="36513" cy="23813"/>
            </a:xfrm>
            <a:custGeom>
              <a:avLst/>
              <a:gdLst/>
              <a:ahLst/>
              <a:cxnLst>
                <a:cxn ang="0">
                  <a:pos x="132" y="67"/>
                </a:cxn>
                <a:cxn ang="0">
                  <a:pos x="118" y="59"/>
                </a:cxn>
                <a:cxn ang="0">
                  <a:pos x="98" y="47"/>
                </a:cxn>
                <a:cxn ang="0">
                  <a:pos x="77" y="35"/>
                </a:cxn>
                <a:cxn ang="0">
                  <a:pos x="56" y="24"/>
                </a:cxn>
                <a:cxn ang="0">
                  <a:pos x="35" y="11"/>
                </a:cxn>
                <a:cxn ang="0">
                  <a:pos x="13" y="0"/>
                </a:cxn>
                <a:cxn ang="0">
                  <a:pos x="0" y="25"/>
                </a:cxn>
                <a:cxn ang="0">
                  <a:pos x="21" y="36"/>
                </a:cxn>
                <a:cxn ang="0">
                  <a:pos x="43" y="47"/>
                </a:cxn>
                <a:cxn ang="0">
                  <a:pos x="63" y="59"/>
                </a:cxn>
                <a:cxn ang="0">
                  <a:pos x="85" y="70"/>
                </a:cxn>
                <a:cxn ang="0">
                  <a:pos x="105" y="83"/>
                </a:cxn>
                <a:cxn ang="0">
                  <a:pos x="118" y="91"/>
                </a:cxn>
                <a:cxn ang="0">
                  <a:pos x="132" y="67"/>
                </a:cxn>
              </a:cxnLst>
              <a:rect l="0" t="0" r="r" b="b"/>
              <a:pathLst>
                <a:path w="132" h="91">
                  <a:moveTo>
                    <a:pt x="132" y="67"/>
                  </a:moveTo>
                  <a:lnTo>
                    <a:pt x="118" y="59"/>
                  </a:lnTo>
                  <a:lnTo>
                    <a:pt x="98" y="47"/>
                  </a:lnTo>
                  <a:lnTo>
                    <a:pt x="77" y="35"/>
                  </a:lnTo>
                  <a:lnTo>
                    <a:pt x="56" y="24"/>
                  </a:lnTo>
                  <a:lnTo>
                    <a:pt x="35" y="11"/>
                  </a:lnTo>
                  <a:lnTo>
                    <a:pt x="13" y="0"/>
                  </a:lnTo>
                  <a:lnTo>
                    <a:pt x="0" y="25"/>
                  </a:lnTo>
                  <a:lnTo>
                    <a:pt x="21" y="36"/>
                  </a:lnTo>
                  <a:lnTo>
                    <a:pt x="43" y="47"/>
                  </a:lnTo>
                  <a:lnTo>
                    <a:pt x="63" y="59"/>
                  </a:lnTo>
                  <a:lnTo>
                    <a:pt x="85" y="70"/>
                  </a:lnTo>
                  <a:lnTo>
                    <a:pt x="105" y="83"/>
                  </a:lnTo>
                  <a:lnTo>
                    <a:pt x="118" y="91"/>
                  </a:lnTo>
                  <a:lnTo>
                    <a:pt x="132" y="67"/>
                  </a:lnTo>
                  <a:close/>
                </a:path>
              </a:pathLst>
            </a:custGeom>
            <a:grpFill/>
            <a:ln w="9525">
              <a:noFill/>
              <a:round/>
            </a:ln>
          </p:spPr>
          <p:txBody>
            <a:bodyPr/>
            <a:lstStyle/>
            <a:p>
              <a:pPr>
                <a:defRPr/>
              </a:pPr>
              <a:endParaRPr lang="en-US">
                <a:cs typeface="+mn-ea"/>
              </a:endParaRPr>
            </a:p>
          </p:txBody>
        </p:sp>
        <p:sp>
          <p:nvSpPr>
            <p:cNvPr id="87" name="Freeform 31"/>
            <p:cNvSpPr/>
            <p:nvPr/>
          </p:nvSpPr>
          <p:spPr bwMode="auto">
            <a:xfrm>
              <a:off x="1843088" y="3848101"/>
              <a:ext cx="33338" cy="26988"/>
            </a:xfrm>
            <a:custGeom>
              <a:avLst/>
              <a:gdLst/>
              <a:ahLst/>
              <a:cxnLst>
                <a:cxn ang="0">
                  <a:pos x="127" y="77"/>
                </a:cxn>
                <a:cxn ang="0">
                  <a:pos x="125" y="75"/>
                </a:cxn>
                <a:cxn ang="0">
                  <a:pos x="107" y="62"/>
                </a:cxn>
                <a:cxn ang="0">
                  <a:pos x="87" y="49"/>
                </a:cxn>
                <a:cxn ang="0">
                  <a:pos x="69" y="36"/>
                </a:cxn>
                <a:cxn ang="0">
                  <a:pos x="49" y="24"/>
                </a:cxn>
                <a:cxn ang="0">
                  <a:pos x="30" y="10"/>
                </a:cxn>
                <a:cxn ang="0">
                  <a:pos x="14" y="0"/>
                </a:cxn>
                <a:cxn ang="0">
                  <a:pos x="0" y="23"/>
                </a:cxn>
                <a:cxn ang="0">
                  <a:pos x="16" y="34"/>
                </a:cxn>
                <a:cxn ang="0">
                  <a:pos x="34" y="46"/>
                </a:cxn>
                <a:cxn ang="0">
                  <a:pos x="54" y="58"/>
                </a:cxn>
                <a:cxn ang="0">
                  <a:pos x="72" y="72"/>
                </a:cxn>
                <a:cxn ang="0">
                  <a:pos x="90" y="84"/>
                </a:cxn>
                <a:cxn ang="0">
                  <a:pos x="109" y="97"/>
                </a:cxn>
                <a:cxn ang="0">
                  <a:pos x="111" y="99"/>
                </a:cxn>
                <a:cxn ang="0">
                  <a:pos x="127" y="77"/>
                </a:cxn>
              </a:cxnLst>
              <a:rect l="0" t="0" r="r" b="b"/>
              <a:pathLst>
                <a:path w="127" h="99">
                  <a:moveTo>
                    <a:pt x="127" y="77"/>
                  </a:moveTo>
                  <a:lnTo>
                    <a:pt x="125" y="75"/>
                  </a:lnTo>
                  <a:lnTo>
                    <a:pt x="107" y="62"/>
                  </a:lnTo>
                  <a:lnTo>
                    <a:pt x="87" y="49"/>
                  </a:lnTo>
                  <a:lnTo>
                    <a:pt x="69" y="36"/>
                  </a:lnTo>
                  <a:lnTo>
                    <a:pt x="49" y="24"/>
                  </a:lnTo>
                  <a:lnTo>
                    <a:pt x="30" y="10"/>
                  </a:lnTo>
                  <a:lnTo>
                    <a:pt x="14" y="0"/>
                  </a:lnTo>
                  <a:lnTo>
                    <a:pt x="0" y="23"/>
                  </a:lnTo>
                  <a:lnTo>
                    <a:pt x="16" y="34"/>
                  </a:lnTo>
                  <a:lnTo>
                    <a:pt x="34" y="46"/>
                  </a:lnTo>
                  <a:lnTo>
                    <a:pt x="54" y="58"/>
                  </a:lnTo>
                  <a:lnTo>
                    <a:pt x="72" y="72"/>
                  </a:lnTo>
                  <a:lnTo>
                    <a:pt x="90" y="84"/>
                  </a:lnTo>
                  <a:lnTo>
                    <a:pt x="109" y="97"/>
                  </a:lnTo>
                  <a:lnTo>
                    <a:pt x="111" y="99"/>
                  </a:lnTo>
                  <a:lnTo>
                    <a:pt x="127" y="77"/>
                  </a:lnTo>
                  <a:close/>
                </a:path>
              </a:pathLst>
            </a:custGeom>
            <a:grpFill/>
            <a:ln w="9525">
              <a:noFill/>
              <a:round/>
            </a:ln>
          </p:spPr>
          <p:txBody>
            <a:bodyPr/>
            <a:lstStyle/>
            <a:p>
              <a:pPr>
                <a:defRPr/>
              </a:pPr>
              <a:endParaRPr lang="en-US">
                <a:cs typeface="+mn-ea"/>
              </a:endParaRPr>
            </a:p>
          </p:txBody>
        </p:sp>
        <p:sp>
          <p:nvSpPr>
            <p:cNvPr id="88" name="Freeform 32"/>
            <p:cNvSpPr/>
            <p:nvPr/>
          </p:nvSpPr>
          <p:spPr bwMode="auto">
            <a:xfrm>
              <a:off x="1889125" y="3881438"/>
              <a:ext cx="31750" cy="28575"/>
            </a:xfrm>
            <a:custGeom>
              <a:avLst/>
              <a:gdLst/>
              <a:ahLst/>
              <a:cxnLst>
                <a:cxn ang="0">
                  <a:pos x="121" y="88"/>
                </a:cxn>
                <a:cxn ang="0">
                  <a:pos x="119" y="86"/>
                </a:cxn>
                <a:cxn ang="0">
                  <a:pos x="103" y="72"/>
                </a:cxn>
                <a:cxn ang="0">
                  <a:pos x="86" y="58"/>
                </a:cxn>
                <a:cxn ang="0">
                  <a:pos x="70" y="43"/>
                </a:cxn>
                <a:cxn ang="0">
                  <a:pos x="54" y="29"/>
                </a:cxn>
                <a:cxn ang="0">
                  <a:pos x="37" y="16"/>
                </a:cxn>
                <a:cxn ang="0">
                  <a:pos x="19" y="2"/>
                </a:cxn>
                <a:cxn ang="0">
                  <a:pos x="16" y="0"/>
                </a:cxn>
                <a:cxn ang="0">
                  <a:pos x="0" y="21"/>
                </a:cxn>
                <a:cxn ang="0">
                  <a:pos x="3" y="23"/>
                </a:cxn>
                <a:cxn ang="0">
                  <a:pos x="19" y="36"/>
                </a:cxn>
                <a:cxn ang="0">
                  <a:pos x="37" y="51"/>
                </a:cxn>
                <a:cxn ang="0">
                  <a:pos x="53" y="64"/>
                </a:cxn>
                <a:cxn ang="0">
                  <a:pos x="69" y="78"/>
                </a:cxn>
                <a:cxn ang="0">
                  <a:pos x="84" y="92"/>
                </a:cxn>
                <a:cxn ang="0">
                  <a:pos x="101" y="107"/>
                </a:cxn>
                <a:cxn ang="0">
                  <a:pos x="103" y="109"/>
                </a:cxn>
                <a:cxn ang="0">
                  <a:pos x="121" y="88"/>
                </a:cxn>
              </a:cxnLst>
              <a:rect l="0" t="0" r="r" b="b"/>
              <a:pathLst>
                <a:path w="121" h="109">
                  <a:moveTo>
                    <a:pt x="121" y="88"/>
                  </a:moveTo>
                  <a:lnTo>
                    <a:pt x="119" y="86"/>
                  </a:lnTo>
                  <a:lnTo>
                    <a:pt x="103" y="72"/>
                  </a:lnTo>
                  <a:lnTo>
                    <a:pt x="86" y="58"/>
                  </a:lnTo>
                  <a:lnTo>
                    <a:pt x="70" y="43"/>
                  </a:lnTo>
                  <a:lnTo>
                    <a:pt x="54" y="29"/>
                  </a:lnTo>
                  <a:lnTo>
                    <a:pt x="37" y="16"/>
                  </a:lnTo>
                  <a:lnTo>
                    <a:pt x="19" y="2"/>
                  </a:lnTo>
                  <a:lnTo>
                    <a:pt x="16" y="0"/>
                  </a:lnTo>
                  <a:lnTo>
                    <a:pt x="0" y="21"/>
                  </a:lnTo>
                  <a:lnTo>
                    <a:pt x="3" y="23"/>
                  </a:lnTo>
                  <a:lnTo>
                    <a:pt x="19" y="36"/>
                  </a:lnTo>
                  <a:lnTo>
                    <a:pt x="37" y="51"/>
                  </a:lnTo>
                  <a:lnTo>
                    <a:pt x="53" y="64"/>
                  </a:lnTo>
                  <a:lnTo>
                    <a:pt x="69" y="78"/>
                  </a:lnTo>
                  <a:lnTo>
                    <a:pt x="84" y="92"/>
                  </a:lnTo>
                  <a:lnTo>
                    <a:pt x="101" y="107"/>
                  </a:lnTo>
                  <a:lnTo>
                    <a:pt x="103" y="109"/>
                  </a:lnTo>
                  <a:lnTo>
                    <a:pt x="121" y="88"/>
                  </a:lnTo>
                  <a:close/>
                </a:path>
              </a:pathLst>
            </a:custGeom>
            <a:grpFill/>
            <a:ln w="9525">
              <a:noFill/>
              <a:round/>
            </a:ln>
          </p:spPr>
          <p:txBody>
            <a:bodyPr/>
            <a:lstStyle/>
            <a:p>
              <a:pPr>
                <a:defRPr/>
              </a:pPr>
              <a:endParaRPr lang="en-US">
                <a:cs typeface="+mn-ea"/>
              </a:endParaRPr>
            </a:p>
          </p:txBody>
        </p:sp>
        <p:sp>
          <p:nvSpPr>
            <p:cNvPr id="89" name="Freeform 33"/>
            <p:cNvSpPr/>
            <p:nvPr/>
          </p:nvSpPr>
          <p:spPr bwMode="auto">
            <a:xfrm>
              <a:off x="1931988" y="3919538"/>
              <a:ext cx="30163" cy="31750"/>
            </a:xfrm>
            <a:custGeom>
              <a:avLst/>
              <a:gdLst/>
              <a:ahLst/>
              <a:cxnLst>
                <a:cxn ang="0">
                  <a:pos x="112" y="100"/>
                </a:cxn>
                <a:cxn ang="0">
                  <a:pos x="104" y="91"/>
                </a:cxn>
                <a:cxn ang="0">
                  <a:pos x="90" y="75"/>
                </a:cxn>
                <a:cxn ang="0">
                  <a:pos x="76" y="59"/>
                </a:cxn>
                <a:cxn ang="0">
                  <a:pos x="62" y="44"/>
                </a:cxn>
                <a:cxn ang="0">
                  <a:pos x="48" y="30"/>
                </a:cxn>
                <a:cxn ang="0">
                  <a:pos x="34" y="15"/>
                </a:cxn>
                <a:cxn ang="0">
                  <a:pos x="18" y="0"/>
                </a:cxn>
                <a:cxn ang="0">
                  <a:pos x="0" y="19"/>
                </a:cxn>
                <a:cxn ang="0">
                  <a:pos x="13" y="33"/>
                </a:cxn>
                <a:cxn ang="0">
                  <a:pos x="27" y="48"/>
                </a:cxn>
                <a:cxn ang="0">
                  <a:pos x="42" y="64"/>
                </a:cxn>
                <a:cxn ang="0">
                  <a:pos x="56" y="78"/>
                </a:cxn>
                <a:cxn ang="0">
                  <a:pos x="69" y="93"/>
                </a:cxn>
                <a:cxn ang="0">
                  <a:pos x="82" y="108"/>
                </a:cxn>
                <a:cxn ang="0">
                  <a:pos x="91" y="119"/>
                </a:cxn>
                <a:cxn ang="0">
                  <a:pos x="112" y="100"/>
                </a:cxn>
              </a:cxnLst>
              <a:rect l="0" t="0" r="r" b="b"/>
              <a:pathLst>
                <a:path w="112" h="119">
                  <a:moveTo>
                    <a:pt x="112" y="100"/>
                  </a:moveTo>
                  <a:lnTo>
                    <a:pt x="104" y="91"/>
                  </a:lnTo>
                  <a:lnTo>
                    <a:pt x="90" y="75"/>
                  </a:lnTo>
                  <a:lnTo>
                    <a:pt x="76" y="59"/>
                  </a:lnTo>
                  <a:lnTo>
                    <a:pt x="62" y="44"/>
                  </a:lnTo>
                  <a:lnTo>
                    <a:pt x="48" y="30"/>
                  </a:lnTo>
                  <a:lnTo>
                    <a:pt x="34" y="15"/>
                  </a:lnTo>
                  <a:lnTo>
                    <a:pt x="18" y="0"/>
                  </a:lnTo>
                  <a:lnTo>
                    <a:pt x="0" y="19"/>
                  </a:lnTo>
                  <a:lnTo>
                    <a:pt x="13" y="33"/>
                  </a:lnTo>
                  <a:lnTo>
                    <a:pt x="27" y="48"/>
                  </a:lnTo>
                  <a:lnTo>
                    <a:pt x="42" y="64"/>
                  </a:lnTo>
                  <a:lnTo>
                    <a:pt x="56" y="78"/>
                  </a:lnTo>
                  <a:lnTo>
                    <a:pt x="69" y="93"/>
                  </a:lnTo>
                  <a:lnTo>
                    <a:pt x="82" y="108"/>
                  </a:lnTo>
                  <a:lnTo>
                    <a:pt x="91" y="119"/>
                  </a:lnTo>
                  <a:lnTo>
                    <a:pt x="112" y="100"/>
                  </a:lnTo>
                  <a:close/>
                </a:path>
              </a:pathLst>
            </a:custGeom>
            <a:grpFill/>
            <a:ln w="9525">
              <a:noFill/>
              <a:round/>
            </a:ln>
          </p:spPr>
          <p:txBody>
            <a:bodyPr/>
            <a:lstStyle/>
            <a:p>
              <a:pPr>
                <a:defRPr/>
              </a:pPr>
              <a:endParaRPr lang="en-US">
                <a:cs typeface="+mn-ea"/>
              </a:endParaRPr>
            </a:p>
          </p:txBody>
        </p:sp>
        <p:sp>
          <p:nvSpPr>
            <p:cNvPr id="90" name="Freeform 34"/>
            <p:cNvSpPr/>
            <p:nvPr/>
          </p:nvSpPr>
          <p:spPr bwMode="auto">
            <a:xfrm>
              <a:off x="1970088" y="3963988"/>
              <a:ext cx="26988" cy="33338"/>
            </a:xfrm>
            <a:custGeom>
              <a:avLst/>
              <a:gdLst/>
              <a:ahLst/>
              <a:cxnLst>
                <a:cxn ang="0">
                  <a:pos x="100" y="113"/>
                </a:cxn>
                <a:cxn ang="0">
                  <a:pos x="95" y="105"/>
                </a:cxn>
                <a:cxn ang="0">
                  <a:pos x="84" y="88"/>
                </a:cxn>
                <a:cxn ang="0">
                  <a:pos x="73" y="72"/>
                </a:cxn>
                <a:cxn ang="0">
                  <a:pos x="62" y="55"/>
                </a:cxn>
                <a:cxn ang="0">
                  <a:pos x="50" y="38"/>
                </a:cxn>
                <a:cxn ang="0">
                  <a:pos x="38" y="22"/>
                </a:cxn>
                <a:cxn ang="0">
                  <a:pos x="26" y="6"/>
                </a:cxn>
                <a:cxn ang="0">
                  <a:pos x="21" y="0"/>
                </a:cxn>
                <a:cxn ang="0">
                  <a:pos x="0" y="17"/>
                </a:cxn>
                <a:cxn ang="0">
                  <a:pos x="4" y="23"/>
                </a:cxn>
                <a:cxn ang="0">
                  <a:pos x="16" y="38"/>
                </a:cxn>
                <a:cxn ang="0">
                  <a:pos x="28" y="54"/>
                </a:cxn>
                <a:cxn ang="0">
                  <a:pos x="39" y="71"/>
                </a:cxn>
                <a:cxn ang="0">
                  <a:pos x="51" y="87"/>
                </a:cxn>
                <a:cxn ang="0">
                  <a:pos x="62" y="103"/>
                </a:cxn>
                <a:cxn ang="0">
                  <a:pos x="72" y="120"/>
                </a:cxn>
                <a:cxn ang="0">
                  <a:pos x="77" y="128"/>
                </a:cxn>
                <a:cxn ang="0">
                  <a:pos x="100" y="113"/>
                </a:cxn>
              </a:cxnLst>
              <a:rect l="0" t="0" r="r" b="b"/>
              <a:pathLst>
                <a:path w="100" h="128">
                  <a:moveTo>
                    <a:pt x="100" y="113"/>
                  </a:moveTo>
                  <a:lnTo>
                    <a:pt x="95" y="105"/>
                  </a:lnTo>
                  <a:lnTo>
                    <a:pt x="84" y="88"/>
                  </a:lnTo>
                  <a:lnTo>
                    <a:pt x="73" y="72"/>
                  </a:lnTo>
                  <a:lnTo>
                    <a:pt x="62" y="55"/>
                  </a:lnTo>
                  <a:lnTo>
                    <a:pt x="50" y="38"/>
                  </a:lnTo>
                  <a:lnTo>
                    <a:pt x="38" y="22"/>
                  </a:lnTo>
                  <a:lnTo>
                    <a:pt x="26" y="6"/>
                  </a:lnTo>
                  <a:lnTo>
                    <a:pt x="21" y="0"/>
                  </a:lnTo>
                  <a:lnTo>
                    <a:pt x="0" y="17"/>
                  </a:lnTo>
                  <a:lnTo>
                    <a:pt x="4" y="23"/>
                  </a:lnTo>
                  <a:lnTo>
                    <a:pt x="16" y="38"/>
                  </a:lnTo>
                  <a:lnTo>
                    <a:pt x="28" y="54"/>
                  </a:lnTo>
                  <a:lnTo>
                    <a:pt x="39" y="71"/>
                  </a:lnTo>
                  <a:lnTo>
                    <a:pt x="51" y="87"/>
                  </a:lnTo>
                  <a:lnTo>
                    <a:pt x="62" y="103"/>
                  </a:lnTo>
                  <a:lnTo>
                    <a:pt x="72" y="120"/>
                  </a:lnTo>
                  <a:lnTo>
                    <a:pt x="77" y="128"/>
                  </a:lnTo>
                  <a:lnTo>
                    <a:pt x="100" y="113"/>
                  </a:lnTo>
                  <a:close/>
                </a:path>
              </a:pathLst>
            </a:custGeom>
            <a:grpFill/>
            <a:ln w="9525">
              <a:noFill/>
              <a:round/>
            </a:ln>
          </p:spPr>
          <p:txBody>
            <a:bodyPr/>
            <a:lstStyle/>
            <a:p>
              <a:pPr>
                <a:defRPr/>
              </a:pPr>
              <a:endParaRPr lang="en-US">
                <a:cs typeface="+mn-ea"/>
              </a:endParaRPr>
            </a:p>
          </p:txBody>
        </p:sp>
        <p:sp>
          <p:nvSpPr>
            <p:cNvPr id="91" name="Freeform 35"/>
            <p:cNvSpPr/>
            <p:nvPr/>
          </p:nvSpPr>
          <p:spPr bwMode="auto">
            <a:xfrm>
              <a:off x="2001838" y="4011613"/>
              <a:ext cx="22225" cy="36513"/>
            </a:xfrm>
            <a:custGeom>
              <a:avLst/>
              <a:gdLst/>
              <a:ahLst/>
              <a:cxnLst>
                <a:cxn ang="0">
                  <a:pos x="84" y="122"/>
                </a:cxn>
                <a:cxn ang="0">
                  <a:pos x="80" y="114"/>
                </a:cxn>
                <a:cxn ang="0">
                  <a:pos x="72" y="96"/>
                </a:cxn>
                <a:cxn ang="0">
                  <a:pos x="64" y="77"/>
                </a:cxn>
                <a:cxn ang="0">
                  <a:pos x="55" y="60"/>
                </a:cxn>
                <a:cxn ang="0">
                  <a:pos x="46" y="42"/>
                </a:cxn>
                <a:cxn ang="0">
                  <a:pos x="37" y="24"/>
                </a:cxn>
                <a:cxn ang="0">
                  <a:pos x="27" y="7"/>
                </a:cxn>
                <a:cxn ang="0">
                  <a:pos x="23" y="0"/>
                </a:cxn>
                <a:cxn ang="0">
                  <a:pos x="0" y="13"/>
                </a:cxn>
                <a:cxn ang="0">
                  <a:pos x="4" y="20"/>
                </a:cxn>
                <a:cxn ang="0">
                  <a:pos x="13" y="38"/>
                </a:cxn>
                <a:cxn ang="0">
                  <a:pos x="22" y="55"/>
                </a:cxn>
                <a:cxn ang="0">
                  <a:pos x="30" y="72"/>
                </a:cxn>
                <a:cxn ang="0">
                  <a:pos x="40" y="90"/>
                </a:cxn>
                <a:cxn ang="0">
                  <a:pos x="48" y="107"/>
                </a:cxn>
                <a:cxn ang="0">
                  <a:pos x="56" y="125"/>
                </a:cxn>
                <a:cxn ang="0">
                  <a:pos x="60" y="133"/>
                </a:cxn>
                <a:cxn ang="0">
                  <a:pos x="84" y="122"/>
                </a:cxn>
              </a:cxnLst>
              <a:rect l="0" t="0" r="r" b="b"/>
              <a:pathLst>
                <a:path w="84" h="133">
                  <a:moveTo>
                    <a:pt x="84" y="122"/>
                  </a:moveTo>
                  <a:lnTo>
                    <a:pt x="80" y="114"/>
                  </a:lnTo>
                  <a:lnTo>
                    <a:pt x="72" y="96"/>
                  </a:lnTo>
                  <a:lnTo>
                    <a:pt x="64" y="77"/>
                  </a:lnTo>
                  <a:lnTo>
                    <a:pt x="55" y="60"/>
                  </a:lnTo>
                  <a:lnTo>
                    <a:pt x="46" y="42"/>
                  </a:lnTo>
                  <a:lnTo>
                    <a:pt x="37" y="24"/>
                  </a:lnTo>
                  <a:lnTo>
                    <a:pt x="27" y="7"/>
                  </a:lnTo>
                  <a:lnTo>
                    <a:pt x="23" y="0"/>
                  </a:lnTo>
                  <a:lnTo>
                    <a:pt x="0" y="13"/>
                  </a:lnTo>
                  <a:lnTo>
                    <a:pt x="4" y="20"/>
                  </a:lnTo>
                  <a:lnTo>
                    <a:pt x="13" y="38"/>
                  </a:lnTo>
                  <a:lnTo>
                    <a:pt x="22" y="55"/>
                  </a:lnTo>
                  <a:lnTo>
                    <a:pt x="30" y="72"/>
                  </a:lnTo>
                  <a:lnTo>
                    <a:pt x="40" y="90"/>
                  </a:lnTo>
                  <a:lnTo>
                    <a:pt x="48" y="107"/>
                  </a:lnTo>
                  <a:lnTo>
                    <a:pt x="56" y="125"/>
                  </a:lnTo>
                  <a:lnTo>
                    <a:pt x="60" y="133"/>
                  </a:lnTo>
                  <a:lnTo>
                    <a:pt x="84" y="122"/>
                  </a:lnTo>
                  <a:close/>
                </a:path>
              </a:pathLst>
            </a:custGeom>
            <a:grpFill/>
            <a:ln w="9525">
              <a:noFill/>
              <a:round/>
            </a:ln>
          </p:spPr>
          <p:txBody>
            <a:bodyPr/>
            <a:lstStyle/>
            <a:p>
              <a:pPr>
                <a:defRPr/>
              </a:pPr>
              <a:endParaRPr lang="en-US">
                <a:cs typeface="+mn-ea"/>
              </a:endParaRPr>
            </a:p>
          </p:txBody>
        </p:sp>
        <p:sp>
          <p:nvSpPr>
            <p:cNvPr id="92" name="Freeform 36"/>
            <p:cNvSpPr/>
            <p:nvPr/>
          </p:nvSpPr>
          <p:spPr bwMode="auto">
            <a:xfrm>
              <a:off x="2025650" y="4064001"/>
              <a:ext cx="17463" cy="36513"/>
            </a:xfrm>
            <a:custGeom>
              <a:avLst/>
              <a:gdLst/>
              <a:ahLst/>
              <a:cxnLst>
                <a:cxn ang="0">
                  <a:pos x="68" y="130"/>
                </a:cxn>
                <a:cxn ang="0">
                  <a:pos x="65" y="122"/>
                </a:cxn>
                <a:cxn ang="0">
                  <a:pos x="60" y="103"/>
                </a:cxn>
                <a:cxn ang="0">
                  <a:pos x="54" y="83"/>
                </a:cxn>
                <a:cxn ang="0">
                  <a:pos x="47" y="64"/>
                </a:cxn>
                <a:cxn ang="0">
                  <a:pos x="41" y="44"/>
                </a:cxn>
                <a:cxn ang="0">
                  <a:pos x="34" y="26"/>
                </a:cxn>
                <a:cxn ang="0">
                  <a:pos x="28" y="7"/>
                </a:cxn>
                <a:cxn ang="0">
                  <a:pos x="25" y="0"/>
                </a:cxn>
                <a:cxn ang="0">
                  <a:pos x="0" y="10"/>
                </a:cxn>
                <a:cxn ang="0">
                  <a:pos x="3" y="16"/>
                </a:cxn>
                <a:cxn ang="0">
                  <a:pos x="9" y="35"/>
                </a:cxn>
                <a:cxn ang="0">
                  <a:pos x="16" y="54"/>
                </a:cxn>
                <a:cxn ang="0">
                  <a:pos x="22" y="72"/>
                </a:cxn>
                <a:cxn ang="0">
                  <a:pos x="28" y="91"/>
                </a:cxn>
                <a:cxn ang="0">
                  <a:pos x="33" y="110"/>
                </a:cxn>
                <a:cxn ang="0">
                  <a:pos x="39" y="129"/>
                </a:cxn>
                <a:cxn ang="0">
                  <a:pos x="41" y="137"/>
                </a:cxn>
                <a:cxn ang="0">
                  <a:pos x="68" y="130"/>
                </a:cxn>
              </a:cxnLst>
              <a:rect l="0" t="0" r="r" b="b"/>
              <a:pathLst>
                <a:path w="68" h="137">
                  <a:moveTo>
                    <a:pt x="68" y="130"/>
                  </a:moveTo>
                  <a:lnTo>
                    <a:pt x="65" y="122"/>
                  </a:lnTo>
                  <a:lnTo>
                    <a:pt x="60" y="103"/>
                  </a:lnTo>
                  <a:lnTo>
                    <a:pt x="54" y="83"/>
                  </a:lnTo>
                  <a:lnTo>
                    <a:pt x="47" y="64"/>
                  </a:lnTo>
                  <a:lnTo>
                    <a:pt x="41" y="44"/>
                  </a:lnTo>
                  <a:lnTo>
                    <a:pt x="34" y="26"/>
                  </a:lnTo>
                  <a:lnTo>
                    <a:pt x="28" y="7"/>
                  </a:lnTo>
                  <a:lnTo>
                    <a:pt x="25" y="0"/>
                  </a:lnTo>
                  <a:lnTo>
                    <a:pt x="0" y="10"/>
                  </a:lnTo>
                  <a:lnTo>
                    <a:pt x="3" y="16"/>
                  </a:lnTo>
                  <a:lnTo>
                    <a:pt x="9" y="35"/>
                  </a:lnTo>
                  <a:lnTo>
                    <a:pt x="16" y="54"/>
                  </a:lnTo>
                  <a:lnTo>
                    <a:pt x="22" y="72"/>
                  </a:lnTo>
                  <a:lnTo>
                    <a:pt x="28" y="91"/>
                  </a:lnTo>
                  <a:lnTo>
                    <a:pt x="33" y="110"/>
                  </a:lnTo>
                  <a:lnTo>
                    <a:pt x="39" y="129"/>
                  </a:lnTo>
                  <a:lnTo>
                    <a:pt x="41" y="137"/>
                  </a:lnTo>
                  <a:lnTo>
                    <a:pt x="68" y="130"/>
                  </a:lnTo>
                  <a:close/>
                </a:path>
              </a:pathLst>
            </a:custGeom>
            <a:grpFill/>
            <a:ln w="9525">
              <a:noFill/>
              <a:round/>
            </a:ln>
          </p:spPr>
          <p:txBody>
            <a:bodyPr/>
            <a:lstStyle/>
            <a:p>
              <a:pPr>
                <a:defRPr/>
              </a:pPr>
              <a:endParaRPr lang="en-US">
                <a:cs typeface="+mn-ea"/>
              </a:endParaRPr>
            </a:p>
          </p:txBody>
        </p:sp>
        <p:sp>
          <p:nvSpPr>
            <p:cNvPr id="93" name="Freeform 37"/>
            <p:cNvSpPr/>
            <p:nvPr/>
          </p:nvSpPr>
          <p:spPr bwMode="auto">
            <a:xfrm>
              <a:off x="2041525" y="4119563"/>
              <a:ext cx="12700" cy="38100"/>
            </a:xfrm>
            <a:custGeom>
              <a:avLst/>
              <a:gdLst/>
              <a:ahLst/>
              <a:cxnLst>
                <a:cxn ang="0">
                  <a:pos x="51" y="135"/>
                </a:cxn>
                <a:cxn ang="0">
                  <a:pos x="50" y="132"/>
                </a:cxn>
                <a:cxn ang="0">
                  <a:pos x="48" y="112"/>
                </a:cxn>
                <a:cxn ang="0">
                  <a:pos x="44" y="91"/>
                </a:cxn>
                <a:cxn ang="0">
                  <a:pos x="40" y="71"/>
                </a:cxn>
                <a:cxn ang="0">
                  <a:pos x="36" y="51"/>
                </a:cxn>
                <a:cxn ang="0">
                  <a:pos x="33" y="30"/>
                </a:cxn>
                <a:cxn ang="0">
                  <a:pos x="28" y="10"/>
                </a:cxn>
                <a:cxn ang="0">
                  <a:pos x="26" y="0"/>
                </a:cxn>
                <a:cxn ang="0">
                  <a:pos x="0" y="6"/>
                </a:cxn>
                <a:cxn ang="0">
                  <a:pos x="2" y="16"/>
                </a:cxn>
                <a:cxn ang="0">
                  <a:pos x="6" y="35"/>
                </a:cxn>
                <a:cxn ang="0">
                  <a:pos x="10" y="56"/>
                </a:cxn>
                <a:cxn ang="0">
                  <a:pos x="14" y="76"/>
                </a:cxn>
                <a:cxn ang="0">
                  <a:pos x="17" y="95"/>
                </a:cxn>
                <a:cxn ang="0">
                  <a:pos x="20" y="116"/>
                </a:cxn>
                <a:cxn ang="0">
                  <a:pos x="23" y="136"/>
                </a:cxn>
                <a:cxn ang="0">
                  <a:pos x="23" y="138"/>
                </a:cxn>
                <a:cxn ang="0">
                  <a:pos x="51" y="135"/>
                </a:cxn>
              </a:cxnLst>
              <a:rect l="0" t="0" r="r" b="b"/>
              <a:pathLst>
                <a:path w="51" h="138">
                  <a:moveTo>
                    <a:pt x="51" y="135"/>
                  </a:moveTo>
                  <a:lnTo>
                    <a:pt x="50" y="132"/>
                  </a:lnTo>
                  <a:lnTo>
                    <a:pt x="48" y="112"/>
                  </a:lnTo>
                  <a:lnTo>
                    <a:pt x="44" y="91"/>
                  </a:lnTo>
                  <a:lnTo>
                    <a:pt x="40" y="71"/>
                  </a:lnTo>
                  <a:lnTo>
                    <a:pt x="36" y="51"/>
                  </a:lnTo>
                  <a:lnTo>
                    <a:pt x="33" y="30"/>
                  </a:lnTo>
                  <a:lnTo>
                    <a:pt x="28" y="10"/>
                  </a:lnTo>
                  <a:lnTo>
                    <a:pt x="26" y="0"/>
                  </a:lnTo>
                  <a:lnTo>
                    <a:pt x="0" y="6"/>
                  </a:lnTo>
                  <a:lnTo>
                    <a:pt x="2" y="16"/>
                  </a:lnTo>
                  <a:lnTo>
                    <a:pt x="6" y="35"/>
                  </a:lnTo>
                  <a:lnTo>
                    <a:pt x="10" y="56"/>
                  </a:lnTo>
                  <a:lnTo>
                    <a:pt x="14" y="76"/>
                  </a:lnTo>
                  <a:lnTo>
                    <a:pt x="17" y="95"/>
                  </a:lnTo>
                  <a:lnTo>
                    <a:pt x="20" y="116"/>
                  </a:lnTo>
                  <a:lnTo>
                    <a:pt x="23" y="136"/>
                  </a:lnTo>
                  <a:lnTo>
                    <a:pt x="23" y="138"/>
                  </a:lnTo>
                  <a:lnTo>
                    <a:pt x="51" y="135"/>
                  </a:lnTo>
                  <a:close/>
                </a:path>
              </a:pathLst>
            </a:custGeom>
            <a:grpFill/>
            <a:ln w="9525">
              <a:noFill/>
              <a:round/>
            </a:ln>
          </p:spPr>
          <p:txBody>
            <a:bodyPr/>
            <a:lstStyle/>
            <a:p>
              <a:pPr>
                <a:defRPr/>
              </a:pPr>
              <a:endParaRPr lang="en-US">
                <a:cs typeface="+mn-ea"/>
              </a:endParaRPr>
            </a:p>
          </p:txBody>
        </p:sp>
        <p:sp>
          <p:nvSpPr>
            <p:cNvPr id="94" name="Freeform 38"/>
            <p:cNvSpPr/>
            <p:nvPr/>
          </p:nvSpPr>
          <p:spPr bwMode="auto">
            <a:xfrm>
              <a:off x="2049463" y="4178301"/>
              <a:ext cx="9525" cy="36513"/>
            </a:xfrm>
            <a:custGeom>
              <a:avLst/>
              <a:gdLst/>
              <a:ahLst/>
              <a:cxnLst>
                <a:cxn ang="0">
                  <a:pos x="34" y="136"/>
                </a:cxn>
                <a:cxn ang="0">
                  <a:pos x="34" y="129"/>
                </a:cxn>
                <a:cxn ang="0">
                  <a:pos x="34" y="107"/>
                </a:cxn>
                <a:cxn ang="0">
                  <a:pos x="33" y="85"/>
                </a:cxn>
                <a:cxn ang="0">
                  <a:pos x="32" y="64"/>
                </a:cxn>
                <a:cxn ang="0">
                  <a:pos x="31" y="42"/>
                </a:cxn>
                <a:cxn ang="0">
                  <a:pos x="29" y="21"/>
                </a:cxn>
                <a:cxn ang="0">
                  <a:pos x="28" y="0"/>
                </a:cxn>
                <a:cxn ang="0">
                  <a:pos x="0" y="2"/>
                </a:cxn>
                <a:cxn ang="0">
                  <a:pos x="2" y="23"/>
                </a:cxn>
                <a:cxn ang="0">
                  <a:pos x="3" y="43"/>
                </a:cxn>
                <a:cxn ang="0">
                  <a:pos x="4" y="65"/>
                </a:cxn>
                <a:cxn ang="0">
                  <a:pos x="5" y="86"/>
                </a:cxn>
                <a:cxn ang="0">
                  <a:pos x="6" y="108"/>
                </a:cxn>
                <a:cxn ang="0">
                  <a:pos x="7" y="129"/>
                </a:cxn>
                <a:cxn ang="0">
                  <a:pos x="7" y="137"/>
                </a:cxn>
                <a:cxn ang="0">
                  <a:pos x="34" y="136"/>
                </a:cxn>
              </a:cxnLst>
              <a:rect l="0" t="0" r="r" b="b"/>
              <a:pathLst>
                <a:path w="34" h="137">
                  <a:moveTo>
                    <a:pt x="34" y="136"/>
                  </a:moveTo>
                  <a:lnTo>
                    <a:pt x="34" y="129"/>
                  </a:lnTo>
                  <a:lnTo>
                    <a:pt x="34" y="107"/>
                  </a:lnTo>
                  <a:lnTo>
                    <a:pt x="33" y="85"/>
                  </a:lnTo>
                  <a:lnTo>
                    <a:pt x="32" y="64"/>
                  </a:lnTo>
                  <a:lnTo>
                    <a:pt x="31" y="42"/>
                  </a:lnTo>
                  <a:lnTo>
                    <a:pt x="29" y="21"/>
                  </a:lnTo>
                  <a:lnTo>
                    <a:pt x="28" y="0"/>
                  </a:lnTo>
                  <a:lnTo>
                    <a:pt x="0" y="2"/>
                  </a:lnTo>
                  <a:lnTo>
                    <a:pt x="2" y="23"/>
                  </a:lnTo>
                  <a:lnTo>
                    <a:pt x="3" y="43"/>
                  </a:lnTo>
                  <a:lnTo>
                    <a:pt x="4" y="65"/>
                  </a:lnTo>
                  <a:lnTo>
                    <a:pt x="5" y="86"/>
                  </a:lnTo>
                  <a:lnTo>
                    <a:pt x="6" y="108"/>
                  </a:lnTo>
                  <a:lnTo>
                    <a:pt x="7" y="129"/>
                  </a:lnTo>
                  <a:lnTo>
                    <a:pt x="7" y="137"/>
                  </a:lnTo>
                  <a:lnTo>
                    <a:pt x="34" y="136"/>
                  </a:lnTo>
                  <a:close/>
                </a:path>
              </a:pathLst>
            </a:custGeom>
            <a:grpFill/>
            <a:ln w="9525">
              <a:noFill/>
              <a:round/>
            </a:ln>
          </p:spPr>
          <p:txBody>
            <a:bodyPr/>
            <a:lstStyle/>
            <a:p>
              <a:pPr>
                <a:defRPr/>
              </a:pPr>
              <a:endParaRPr lang="en-US">
                <a:cs typeface="+mn-ea"/>
              </a:endParaRPr>
            </a:p>
          </p:txBody>
        </p:sp>
        <p:sp>
          <p:nvSpPr>
            <p:cNvPr id="95" name="Freeform 39"/>
            <p:cNvSpPr/>
            <p:nvPr/>
          </p:nvSpPr>
          <p:spPr bwMode="auto">
            <a:xfrm>
              <a:off x="2049463" y="4235451"/>
              <a:ext cx="9525" cy="36513"/>
            </a:xfrm>
            <a:custGeom>
              <a:avLst/>
              <a:gdLst/>
              <a:ahLst/>
              <a:cxnLst>
                <a:cxn ang="0">
                  <a:pos x="27" y="137"/>
                </a:cxn>
                <a:cxn ang="0">
                  <a:pos x="27" y="135"/>
                </a:cxn>
                <a:cxn ang="0">
                  <a:pos x="29" y="113"/>
                </a:cxn>
                <a:cxn ang="0">
                  <a:pos x="31" y="89"/>
                </a:cxn>
                <a:cxn ang="0">
                  <a:pos x="32" y="67"/>
                </a:cxn>
                <a:cxn ang="0">
                  <a:pos x="33" y="45"/>
                </a:cxn>
                <a:cxn ang="0">
                  <a:pos x="34" y="22"/>
                </a:cxn>
                <a:cxn ang="0">
                  <a:pos x="35" y="1"/>
                </a:cxn>
                <a:cxn ang="0">
                  <a:pos x="7" y="0"/>
                </a:cxn>
                <a:cxn ang="0">
                  <a:pos x="7" y="21"/>
                </a:cxn>
                <a:cxn ang="0">
                  <a:pos x="6" y="43"/>
                </a:cxn>
                <a:cxn ang="0">
                  <a:pos x="5" y="65"/>
                </a:cxn>
                <a:cxn ang="0">
                  <a:pos x="3" y="87"/>
                </a:cxn>
                <a:cxn ang="0">
                  <a:pos x="2" y="111"/>
                </a:cxn>
                <a:cxn ang="0">
                  <a:pos x="0" y="133"/>
                </a:cxn>
                <a:cxn ang="0">
                  <a:pos x="0" y="135"/>
                </a:cxn>
                <a:cxn ang="0">
                  <a:pos x="27" y="137"/>
                </a:cxn>
              </a:cxnLst>
              <a:rect l="0" t="0" r="r" b="b"/>
              <a:pathLst>
                <a:path w="35" h="137">
                  <a:moveTo>
                    <a:pt x="27" y="137"/>
                  </a:moveTo>
                  <a:lnTo>
                    <a:pt x="27" y="135"/>
                  </a:lnTo>
                  <a:lnTo>
                    <a:pt x="29" y="113"/>
                  </a:lnTo>
                  <a:lnTo>
                    <a:pt x="31" y="89"/>
                  </a:lnTo>
                  <a:lnTo>
                    <a:pt x="32" y="67"/>
                  </a:lnTo>
                  <a:lnTo>
                    <a:pt x="33" y="45"/>
                  </a:lnTo>
                  <a:lnTo>
                    <a:pt x="34" y="22"/>
                  </a:lnTo>
                  <a:lnTo>
                    <a:pt x="35" y="1"/>
                  </a:lnTo>
                  <a:lnTo>
                    <a:pt x="7" y="0"/>
                  </a:lnTo>
                  <a:lnTo>
                    <a:pt x="7" y="21"/>
                  </a:lnTo>
                  <a:lnTo>
                    <a:pt x="6" y="43"/>
                  </a:lnTo>
                  <a:lnTo>
                    <a:pt x="5" y="65"/>
                  </a:lnTo>
                  <a:lnTo>
                    <a:pt x="3" y="87"/>
                  </a:lnTo>
                  <a:lnTo>
                    <a:pt x="2" y="111"/>
                  </a:lnTo>
                  <a:lnTo>
                    <a:pt x="0" y="133"/>
                  </a:lnTo>
                  <a:lnTo>
                    <a:pt x="0" y="135"/>
                  </a:lnTo>
                  <a:lnTo>
                    <a:pt x="27" y="137"/>
                  </a:lnTo>
                  <a:close/>
                </a:path>
              </a:pathLst>
            </a:custGeom>
            <a:grpFill/>
            <a:ln w="9525">
              <a:noFill/>
              <a:round/>
            </a:ln>
          </p:spPr>
          <p:txBody>
            <a:bodyPr/>
            <a:lstStyle/>
            <a:p>
              <a:pPr>
                <a:defRPr/>
              </a:pPr>
              <a:endParaRPr lang="en-US">
                <a:cs typeface="+mn-ea"/>
              </a:endParaRPr>
            </a:p>
          </p:txBody>
        </p:sp>
        <p:sp>
          <p:nvSpPr>
            <p:cNvPr id="96" name="Freeform 40"/>
            <p:cNvSpPr/>
            <p:nvPr/>
          </p:nvSpPr>
          <p:spPr bwMode="auto">
            <a:xfrm>
              <a:off x="2041525" y="4292601"/>
              <a:ext cx="12700" cy="36513"/>
            </a:xfrm>
            <a:custGeom>
              <a:avLst/>
              <a:gdLst/>
              <a:ahLst/>
              <a:cxnLst>
                <a:cxn ang="0">
                  <a:pos x="27" y="138"/>
                </a:cxn>
                <a:cxn ang="0">
                  <a:pos x="28" y="132"/>
                </a:cxn>
                <a:cxn ang="0">
                  <a:pos x="32" y="108"/>
                </a:cxn>
                <a:cxn ang="0">
                  <a:pos x="36" y="84"/>
                </a:cxn>
                <a:cxn ang="0">
                  <a:pos x="39" y="60"/>
                </a:cxn>
                <a:cxn ang="0">
                  <a:pos x="43" y="36"/>
                </a:cxn>
                <a:cxn ang="0">
                  <a:pos x="46" y="13"/>
                </a:cxn>
                <a:cxn ang="0">
                  <a:pos x="48" y="3"/>
                </a:cxn>
                <a:cxn ang="0">
                  <a:pos x="20" y="0"/>
                </a:cxn>
                <a:cxn ang="0">
                  <a:pos x="19" y="9"/>
                </a:cxn>
                <a:cxn ang="0">
                  <a:pos x="16" y="32"/>
                </a:cxn>
                <a:cxn ang="0">
                  <a:pos x="13" y="56"/>
                </a:cxn>
                <a:cxn ang="0">
                  <a:pos x="9" y="79"/>
                </a:cxn>
                <a:cxn ang="0">
                  <a:pos x="5" y="104"/>
                </a:cxn>
                <a:cxn ang="0">
                  <a:pos x="1" y="127"/>
                </a:cxn>
                <a:cxn ang="0">
                  <a:pos x="0" y="133"/>
                </a:cxn>
                <a:cxn ang="0">
                  <a:pos x="27" y="138"/>
                </a:cxn>
              </a:cxnLst>
              <a:rect l="0" t="0" r="r" b="b"/>
              <a:pathLst>
                <a:path w="48" h="138">
                  <a:moveTo>
                    <a:pt x="27" y="138"/>
                  </a:moveTo>
                  <a:lnTo>
                    <a:pt x="28" y="132"/>
                  </a:lnTo>
                  <a:lnTo>
                    <a:pt x="32" y="108"/>
                  </a:lnTo>
                  <a:lnTo>
                    <a:pt x="36" y="84"/>
                  </a:lnTo>
                  <a:lnTo>
                    <a:pt x="39" y="60"/>
                  </a:lnTo>
                  <a:lnTo>
                    <a:pt x="43" y="36"/>
                  </a:lnTo>
                  <a:lnTo>
                    <a:pt x="46" y="13"/>
                  </a:lnTo>
                  <a:lnTo>
                    <a:pt x="48" y="3"/>
                  </a:lnTo>
                  <a:lnTo>
                    <a:pt x="20" y="0"/>
                  </a:lnTo>
                  <a:lnTo>
                    <a:pt x="19" y="9"/>
                  </a:lnTo>
                  <a:lnTo>
                    <a:pt x="16" y="32"/>
                  </a:lnTo>
                  <a:lnTo>
                    <a:pt x="13" y="56"/>
                  </a:lnTo>
                  <a:lnTo>
                    <a:pt x="9" y="79"/>
                  </a:lnTo>
                  <a:lnTo>
                    <a:pt x="5" y="104"/>
                  </a:lnTo>
                  <a:lnTo>
                    <a:pt x="1" y="127"/>
                  </a:lnTo>
                  <a:lnTo>
                    <a:pt x="0" y="133"/>
                  </a:lnTo>
                  <a:lnTo>
                    <a:pt x="27" y="138"/>
                  </a:lnTo>
                  <a:close/>
                </a:path>
              </a:pathLst>
            </a:custGeom>
            <a:grpFill/>
            <a:ln w="9525">
              <a:noFill/>
              <a:round/>
            </a:ln>
          </p:spPr>
          <p:txBody>
            <a:bodyPr/>
            <a:lstStyle/>
            <a:p>
              <a:pPr>
                <a:defRPr/>
              </a:pPr>
              <a:endParaRPr lang="en-US">
                <a:cs typeface="+mn-ea"/>
              </a:endParaRPr>
            </a:p>
          </p:txBody>
        </p:sp>
        <p:sp>
          <p:nvSpPr>
            <p:cNvPr id="97" name="Freeform 41"/>
            <p:cNvSpPr/>
            <p:nvPr/>
          </p:nvSpPr>
          <p:spPr bwMode="auto">
            <a:xfrm>
              <a:off x="2030413" y="4348163"/>
              <a:ext cx="14288" cy="38100"/>
            </a:xfrm>
            <a:custGeom>
              <a:avLst/>
              <a:gdLst/>
              <a:ahLst/>
              <a:cxnLst>
                <a:cxn ang="0">
                  <a:pos x="26" y="138"/>
                </a:cxn>
                <a:cxn ang="0">
                  <a:pos x="32" y="116"/>
                </a:cxn>
                <a:cxn ang="0">
                  <a:pos x="39" y="91"/>
                </a:cxn>
                <a:cxn ang="0">
                  <a:pos x="44" y="66"/>
                </a:cxn>
                <a:cxn ang="0">
                  <a:pos x="50" y="41"/>
                </a:cxn>
                <a:cxn ang="0">
                  <a:pos x="55" y="16"/>
                </a:cxn>
                <a:cxn ang="0">
                  <a:pos x="57" y="6"/>
                </a:cxn>
                <a:cxn ang="0">
                  <a:pos x="30" y="0"/>
                </a:cxn>
                <a:cxn ang="0">
                  <a:pos x="28" y="11"/>
                </a:cxn>
                <a:cxn ang="0">
                  <a:pos x="23" y="35"/>
                </a:cxn>
                <a:cxn ang="0">
                  <a:pos x="17" y="60"/>
                </a:cxn>
                <a:cxn ang="0">
                  <a:pos x="12" y="84"/>
                </a:cxn>
                <a:cxn ang="0">
                  <a:pos x="6" y="109"/>
                </a:cxn>
                <a:cxn ang="0">
                  <a:pos x="0" y="132"/>
                </a:cxn>
                <a:cxn ang="0">
                  <a:pos x="26" y="138"/>
                </a:cxn>
              </a:cxnLst>
              <a:rect l="0" t="0" r="r" b="b"/>
              <a:pathLst>
                <a:path w="57" h="138">
                  <a:moveTo>
                    <a:pt x="26" y="138"/>
                  </a:moveTo>
                  <a:lnTo>
                    <a:pt x="32" y="116"/>
                  </a:lnTo>
                  <a:lnTo>
                    <a:pt x="39" y="91"/>
                  </a:lnTo>
                  <a:lnTo>
                    <a:pt x="44" y="66"/>
                  </a:lnTo>
                  <a:lnTo>
                    <a:pt x="50" y="41"/>
                  </a:lnTo>
                  <a:lnTo>
                    <a:pt x="55" y="16"/>
                  </a:lnTo>
                  <a:lnTo>
                    <a:pt x="57" y="6"/>
                  </a:lnTo>
                  <a:lnTo>
                    <a:pt x="30" y="0"/>
                  </a:lnTo>
                  <a:lnTo>
                    <a:pt x="28" y="11"/>
                  </a:lnTo>
                  <a:lnTo>
                    <a:pt x="23" y="35"/>
                  </a:lnTo>
                  <a:lnTo>
                    <a:pt x="17" y="60"/>
                  </a:lnTo>
                  <a:lnTo>
                    <a:pt x="12" y="84"/>
                  </a:lnTo>
                  <a:lnTo>
                    <a:pt x="6" y="109"/>
                  </a:lnTo>
                  <a:lnTo>
                    <a:pt x="0" y="132"/>
                  </a:lnTo>
                  <a:lnTo>
                    <a:pt x="26" y="138"/>
                  </a:lnTo>
                  <a:close/>
                </a:path>
              </a:pathLst>
            </a:custGeom>
            <a:grpFill/>
            <a:ln w="9525">
              <a:noFill/>
              <a:round/>
            </a:ln>
          </p:spPr>
          <p:txBody>
            <a:bodyPr/>
            <a:lstStyle/>
            <a:p>
              <a:pPr>
                <a:defRPr/>
              </a:pPr>
              <a:endParaRPr lang="en-US">
                <a:cs typeface="+mn-ea"/>
              </a:endParaRPr>
            </a:p>
          </p:txBody>
        </p:sp>
        <p:sp>
          <p:nvSpPr>
            <p:cNvPr id="98" name="Freeform 42"/>
            <p:cNvSpPr/>
            <p:nvPr/>
          </p:nvSpPr>
          <p:spPr bwMode="auto">
            <a:xfrm>
              <a:off x="2014538" y="4405313"/>
              <a:ext cx="15875" cy="36513"/>
            </a:xfrm>
            <a:custGeom>
              <a:avLst/>
              <a:gdLst/>
              <a:ahLst/>
              <a:cxnLst>
                <a:cxn ang="0">
                  <a:pos x="25" y="137"/>
                </a:cxn>
                <a:cxn ang="0">
                  <a:pos x="26" y="135"/>
                </a:cxn>
                <a:cxn ang="0">
                  <a:pos x="34" y="109"/>
                </a:cxn>
                <a:cxn ang="0">
                  <a:pos x="43" y="83"/>
                </a:cxn>
                <a:cxn ang="0">
                  <a:pos x="51" y="57"/>
                </a:cxn>
                <a:cxn ang="0">
                  <a:pos x="58" y="31"/>
                </a:cxn>
                <a:cxn ang="0">
                  <a:pos x="65" y="7"/>
                </a:cxn>
                <a:cxn ang="0">
                  <a:pos x="38" y="0"/>
                </a:cxn>
                <a:cxn ang="0">
                  <a:pos x="32" y="24"/>
                </a:cxn>
                <a:cxn ang="0">
                  <a:pos x="24" y="50"/>
                </a:cxn>
                <a:cxn ang="0">
                  <a:pos x="17" y="75"/>
                </a:cxn>
                <a:cxn ang="0">
                  <a:pos x="9" y="101"/>
                </a:cxn>
                <a:cxn ang="0">
                  <a:pos x="1" y="127"/>
                </a:cxn>
                <a:cxn ang="0">
                  <a:pos x="0" y="129"/>
                </a:cxn>
                <a:cxn ang="0">
                  <a:pos x="25" y="137"/>
                </a:cxn>
              </a:cxnLst>
              <a:rect l="0" t="0" r="r" b="b"/>
              <a:pathLst>
                <a:path w="65" h="137">
                  <a:moveTo>
                    <a:pt x="25" y="137"/>
                  </a:moveTo>
                  <a:lnTo>
                    <a:pt x="26" y="135"/>
                  </a:lnTo>
                  <a:lnTo>
                    <a:pt x="34" y="109"/>
                  </a:lnTo>
                  <a:lnTo>
                    <a:pt x="43" y="83"/>
                  </a:lnTo>
                  <a:lnTo>
                    <a:pt x="51" y="57"/>
                  </a:lnTo>
                  <a:lnTo>
                    <a:pt x="58" y="31"/>
                  </a:lnTo>
                  <a:lnTo>
                    <a:pt x="65" y="7"/>
                  </a:lnTo>
                  <a:lnTo>
                    <a:pt x="38" y="0"/>
                  </a:lnTo>
                  <a:lnTo>
                    <a:pt x="32" y="24"/>
                  </a:lnTo>
                  <a:lnTo>
                    <a:pt x="24" y="50"/>
                  </a:lnTo>
                  <a:lnTo>
                    <a:pt x="17" y="75"/>
                  </a:lnTo>
                  <a:lnTo>
                    <a:pt x="9" y="101"/>
                  </a:lnTo>
                  <a:lnTo>
                    <a:pt x="1" y="127"/>
                  </a:lnTo>
                  <a:lnTo>
                    <a:pt x="0" y="129"/>
                  </a:lnTo>
                  <a:lnTo>
                    <a:pt x="25" y="137"/>
                  </a:lnTo>
                  <a:close/>
                </a:path>
              </a:pathLst>
            </a:custGeom>
            <a:grpFill/>
            <a:ln w="9525">
              <a:noFill/>
              <a:round/>
            </a:ln>
          </p:spPr>
          <p:txBody>
            <a:bodyPr/>
            <a:lstStyle/>
            <a:p>
              <a:pPr>
                <a:defRPr/>
              </a:pPr>
              <a:endParaRPr lang="en-US">
                <a:cs typeface="+mn-ea"/>
              </a:endParaRPr>
            </a:p>
          </p:txBody>
        </p:sp>
        <p:sp>
          <p:nvSpPr>
            <p:cNvPr id="99" name="Rectangle 43"/>
            <p:cNvSpPr>
              <a:spLocks noChangeArrowheads="1"/>
            </p:cNvSpPr>
            <p:nvPr/>
          </p:nvSpPr>
          <p:spPr bwMode="auto">
            <a:xfrm>
              <a:off x="3605213" y="1144588"/>
              <a:ext cx="19050" cy="1001713"/>
            </a:xfrm>
            <a:prstGeom prst="rect">
              <a:avLst/>
            </a:prstGeom>
            <a:grpFill/>
            <a:ln w="9525">
              <a:noFill/>
              <a:miter lim="800000"/>
            </a:ln>
          </p:spPr>
          <p:txBody>
            <a:bodyPr/>
            <a:lstStyle/>
            <a:p>
              <a:pPr>
                <a:defRPr/>
              </a:pPr>
              <a:endParaRPr lang="en-US">
                <a:cs typeface="+mn-ea"/>
              </a:endParaRPr>
            </a:p>
          </p:txBody>
        </p:sp>
        <p:sp>
          <p:nvSpPr>
            <p:cNvPr id="100" name="Rectangle 44"/>
            <p:cNvSpPr>
              <a:spLocks noChangeArrowheads="1"/>
            </p:cNvSpPr>
            <p:nvPr/>
          </p:nvSpPr>
          <p:spPr bwMode="auto">
            <a:xfrm>
              <a:off x="3605213" y="2284413"/>
              <a:ext cx="19050" cy="801688"/>
            </a:xfrm>
            <a:prstGeom prst="rect">
              <a:avLst/>
            </a:prstGeom>
            <a:grpFill/>
            <a:ln w="9525">
              <a:noFill/>
              <a:miter lim="800000"/>
            </a:ln>
          </p:spPr>
          <p:txBody>
            <a:bodyPr/>
            <a:lstStyle/>
            <a:p>
              <a:pPr>
                <a:defRPr/>
              </a:pPr>
              <a:endParaRPr lang="en-US">
                <a:cs typeface="+mn-ea"/>
              </a:endParaRPr>
            </a:p>
          </p:txBody>
        </p:sp>
        <p:sp>
          <p:nvSpPr>
            <p:cNvPr id="101" name="Rectangle 45"/>
            <p:cNvSpPr>
              <a:spLocks noChangeArrowheads="1"/>
            </p:cNvSpPr>
            <p:nvPr/>
          </p:nvSpPr>
          <p:spPr bwMode="auto">
            <a:xfrm>
              <a:off x="3605213" y="3219451"/>
              <a:ext cx="19050" cy="792163"/>
            </a:xfrm>
            <a:prstGeom prst="rect">
              <a:avLst/>
            </a:prstGeom>
            <a:grpFill/>
            <a:ln w="9525">
              <a:noFill/>
              <a:miter lim="800000"/>
            </a:ln>
          </p:spPr>
          <p:txBody>
            <a:bodyPr/>
            <a:lstStyle/>
            <a:p>
              <a:pPr>
                <a:defRPr/>
              </a:pPr>
              <a:endParaRPr lang="en-US">
                <a:cs typeface="+mn-ea"/>
              </a:endParaRPr>
            </a:p>
          </p:txBody>
        </p:sp>
        <p:sp>
          <p:nvSpPr>
            <p:cNvPr id="102" name="Rectangle 46"/>
            <p:cNvSpPr>
              <a:spLocks noChangeArrowheads="1"/>
            </p:cNvSpPr>
            <p:nvPr/>
          </p:nvSpPr>
          <p:spPr bwMode="auto">
            <a:xfrm>
              <a:off x="3605213" y="4156076"/>
              <a:ext cx="19050" cy="912813"/>
            </a:xfrm>
            <a:prstGeom prst="rect">
              <a:avLst/>
            </a:prstGeom>
            <a:grpFill/>
            <a:ln w="9525">
              <a:noFill/>
              <a:miter lim="800000"/>
            </a:ln>
          </p:spPr>
          <p:txBody>
            <a:bodyPr/>
            <a:lstStyle/>
            <a:p>
              <a:pPr>
                <a:defRPr/>
              </a:pPr>
              <a:endParaRPr lang="en-US">
                <a:cs typeface="+mn-ea"/>
              </a:endParaRPr>
            </a:p>
          </p:txBody>
        </p:sp>
        <p:sp>
          <p:nvSpPr>
            <p:cNvPr id="103" name="Freeform 47"/>
            <p:cNvSpPr/>
            <p:nvPr/>
          </p:nvSpPr>
          <p:spPr bwMode="auto">
            <a:xfrm>
              <a:off x="2081213" y="3579813"/>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04" name="Freeform 48"/>
            <p:cNvSpPr/>
            <p:nvPr/>
          </p:nvSpPr>
          <p:spPr bwMode="auto">
            <a:xfrm>
              <a:off x="2152650" y="3568701"/>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05" name="Freeform 49"/>
            <p:cNvSpPr/>
            <p:nvPr/>
          </p:nvSpPr>
          <p:spPr bwMode="auto">
            <a:xfrm>
              <a:off x="2222500" y="3556001"/>
              <a:ext cx="46038" cy="15875"/>
            </a:xfrm>
            <a:custGeom>
              <a:avLst/>
              <a:gdLst/>
              <a:ahLst/>
              <a:cxnLst>
                <a:cxn ang="0">
                  <a:pos x="168" y="0"/>
                </a:cxn>
                <a:cxn ang="0">
                  <a:pos x="173" y="34"/>
                </a:cxn>
                <a:cxn ang="0">
                  <a:pos x="6" y="64"/>
                </a:cxn>
                <a:cxn ang="0">
                  <a:pos x="0" y="30"/>
                </a:cxn>
                <a:cxn ang="0">
                  <a:pos x="168" y="0"/>
                </a:cxn>
              </a:cxnLst>
              <a:rect l="0" t="0" r="r" b="b"/>
              <a:pathLst>
                <a:path w="173" h="64">
                  <a:moveTo>
                    <a:pt x="168" y="0"/>
                  </a:moveTo>
                  <a:lnTo>
                    <a:pt x="173" y="34"/>
                  </a:lnTo>
                  <a:lnTo>
                    <a:pt x="6" y="64"/>
                  </a:lnTo>
                  <a:lnTo>
                    <a:pt x="0" y="30"/>
                  </a:lnTo>
                  <a:lnTo>
                    <a:pt x="168" y="0"/>
                  </a:lnTo>
                  <a:close/>
                </a:path>
              </a:pathLst>
            </a:custGeom>
            <a:grpFill/>
            <a:ln w="9525">
              <a:noFill/>
              <a:round/>
            </a:ln>
          </p:spPr>
          <p:txBody>
            <a:bodyPr/>
            <a:lstStyle/>
            <a:p>
              <a:pPr>
                <a:defRPr/>
              </a:pPr>
              <a:endParaRPr lang="en-US">
                <a:cs typeface="+mn-ea"/>
              </a:endParaRPr>
            </a:p>
          </p:txBody>
        </p:sp>
        <p:sp>
          <p:nvSpPr>
            <p:cNvPr id="106" name="Freeform 50"/>
            <p:cNvSpPr/>
            <p:nvPr/>
          </p:nvSpPr>
          <p:spPr bwMode="auto">
            <a:xfrm>
              <a:off x="2293938" y="3543301"/>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a:defRPr/>
              </a:pPr>
              <a:endParaRPr lang="en-US">
                <a:cs typeface="+mn-ea"/>
              </a:endParaRPr>
            </a:p>
          </p:txBody>
        </p:sp>
        <p:sp>
          <p:nvSpPr>
            <p:cNvPr id="107" name="Freeform 51"/>
            <p:cNvSpPr/>
            <p:nvPr/>
          </p:nvSpPr>
          <p:spPr bwMode="auto">
            <a:xfrm>
              <a:off x="2365375" y="3530601"/>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08" name="Freeform 52"/>
            <p:cNvSpPr/>
            <p:nvPr/>
          </p:nvSpPr>
          <p:spPr bwMode="auto">
            <a:xfrm>
              <a:off x="2435225" y="3517901"/>
              <a:ext cx="46038" cy="17463"/>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09" name="Freeform 53"/>
            <p:cNvSpPr/>
            <p:nvPr/>
          </p:nvSpPr>
          <p:spPr bwMode="auto">
            <a:xfrm>
              <a:off x="2506663" y="3505201"/>
              <a:ext cx="46038" cy="17463"/>
            </a:xfrm>
            <a:custGeom>
              <a:avLst/>
              <a:gdLst/>
              <a:ahLst/>
              <a:cxnLst>
                <a:cxn ang="0">
                  <a:pos x="167" y="0"/>
                </a:cxn>
                <a:cxn ang="0">
                  <a:pos x="173" y="34"/>
                </a:cxn>
                <a:cxn ang="0">
                  <a:pos x="6" y="62"/>
                </a:cxn>
                <a:cxn ang="0">
                  <a:pos x="0" y="28"/>
                </a:cxn>
                <a:cxn ang="0">
                  <a:pos x="167" y="0"/>
                </a:cxn>
              </a:cxnLst>
              <a:rect l="0" t="0" r="r" b="b"/>
              <a:pathLst>
                <a:path w="173" h="62">
                  <a:moveTo>
                    <a:pt x="167" y="0"/>
                  </a:moveTo>
                  <a:lnTo>
                    <a:pt x="173" y="34"/>
                  </a:lnTo>
                  <a:lnTo>
                    <a:pt x="6" y="62"/>
                  </a:lnTo>
                  <a:lnTo>
                    <a:pt x="0" y="28"/>
                  </a:lnTo>
                  <a:lnTo>
                    <a:pt x="167" y="0"/>
                  </a:lnTo>
                  <a:close/>
                </a:path>
              </a:pathLst>
            </a:custGeom>
            <a:grpFill/>
            <a:ln w="9525">
              <a:noFill/>
              <a:round/>
            </a:ln>
          </p:spPr>
          <p:txBody>
            <a:bodyPr/>
            <a:lstStyle/>
            <a:p>
              <a:pPr>
                <a:defRPr/>
              </a:pPr>
              <a:endParaRPr lang="en-US">
                <a:cs typeface="+mn-ea"/>
              </a:endParaRPr>
            </a:p>
          </p:txBody>
        </p:sp>
        <p:sp>
          <p:nvSpPr>
            <p:cNvPr id="110" name="Freeform 54"/>
            <p:cNvSpPr/>
            <p:nvPr/>
          </p:nvSpPr>
          <p:spPr bwMode="auto">
            <a:xfrm>
              <a:off x="2578100" y="3494088"/>
              <a:ext cx="46038" cy="15875"/>
            </a:xfrm>
            <a:custGeom>
              <a:avLst/>
              <a:gdLst/>
              <a:ahLst/>
              <a:cxnLst>
                <a:cxn ang="0">
                  <a:pos x="167" y="0"/>
                </a:cxn>
                <a:cxn ang="0">
                  <a:pos x="173" y="34"/>
                </a:cxn>
                <a:cxn ang="0">
                  <a:pos x="6" y="62"/>
                </a:cxn>
                <a:cxn ang="0">
                  <a:pos x="0" y="29"/>
                </a:cxn>
                <a:cxn ang="0">
                  <a:pos x="167" y="0"/>
                </a:cxn>
              </a:cxnLst>
              <a:rect l="0" t="0" r="r" b="b"/>
              <a:pathLst>
                <a:path w="173" h="62">
                  <a:moveTo>
                    <a:pt x="167" y="0"/>
                  </a:moveTo>
                  <a:lnTo>
                    <a:pt x="173" y="34"/>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11" name="Freeform 55"/>
            <p:cNvSpPr/>
            <p:nvPr/>
          </p:nvSpPr>
          <p:spPr bwMode="auto">
            <a:xfrm>
              <a:off x="2649538" y="3481388"/>
              <a:ext cx="44450"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12" name="Freeform 56"/>
            <p:cNvSpPr/>
            <p:nvPr/>
          </p:nvSpPr>
          <p:spPr bwMode="auto">
            <a:xfrm>
              <a:off x="2719388" y="3468688"/>
              <a:ext cx="46038" cy="15875"/>
            </a:xfrm>
            <a:custGeom>
              <a:avLst/>
              <a:gdLst/>
              <a:ahLst/>
              <a:cxnLst>
                <a:cxn ang="0">
                  <a:pos x="167" y="0"/>
                </a:cxn>
                <a:cxn ang="0">
                  <a:pos x="173" y="33"/>
                </a:cxn>
                <a:cxn ang="0">
                  <a:pos x="5" y="62"/>
                </a:cxn>
                <a:cxn ang="0">
                  <a:pos x="0" y="29"/>
                </a:cxn>
                <a:cxn ang="0">
                  <a:pos x="167" y="0"/>
                </a:cxn>
              </a:cxnLst>
              <a:rect l="0" t="0" r="r" b="b"/>
              <a:pathLst>
                <a:path w="173" h="62">
                  <a:moveTo>
                    <a:pt x="167" y="0"/>
                  </a:moveTo>
                  <a:lnTo>
                    <a:pt x="173" y="33"/>
                  </a:lnTo>
                  <a:lnTo>
                    <a:pt x="5" y="62"/>
                  </a:lnTo>
                  <a:lnTo>
                    <a:pt x="0" y="29"/>
                  </a:lnTo>
                  <a:lnTo>
                    <a:pt x="167" y="0"/>
                  </a:lnTo>
                  <a:close/>
                </a:path>
              </a:pathLst>
            </a:custGeom>
            <a:grpFill/>
            <a:ln w="9525">
              <a:noFill/>
              <a:round/>
            </a:ln>
          </p:spPr>
          <p:txBody>
            <a:bodyPr/>
            <a:lstStyle/>
            <a:p>
              <a:pPr>
                <a:defRPr/>
              </a:pPr>
              <a:endParaRPr lang="en-US">
                <a:cs typeface="+mn-ea"/>
              </a:endParaRPr>
            </a:p>
          </p:txBody>
        </p:sp>
        <p:sp>
          <p:nvSpPr>
            <p:cNvPr id="113" name="Freeform 57"/>
            <p:cNvSpPr/>
            <p:nvPr/>
          </p:nvSpPr>
          <p:spPr bwMode="auto">
            <a:xfrm>
              <a:off x="2790825" y="3455988"/>
              <a:ext cx="46038" cy="17463"/>
            </a:xfrm>
            <a:custGeom>
              <a:avLst/>
              <a:gdLst/>
              <a:ahLst/>
              <a:cxnLst>
                <a:cxn ang="0">
                  <a:pos x="167" y="0"/>
                </a:cxn>
                <a:cxn ang="0">
                  <a:pos x="173" y="33"/>
                </a:cxn>
                <a:cxn ang="0">
                  <a:pos x="5" y="63"/>
                </a:cxn>
                <a:cxn ang="0">
                  <a:pos x="0" y="29"/>
                </a:cxn>
                <a:cxn ang="0">
                  <a:pos x="167" y="0"/>
                </a:cxn>
              </a:cxnLst>
              <a:rect l="0" t="0" r="r" b="b"/>
              <a:pathLst>
                <a:path w="173" h="63">
                  <a:moveTo>
                    <a:pt x="167" y="0"/>
                  </a:moveTo>
                  <a:lnTo>
                    <a:pt x="173" y="33"/>
                  </a:lnTo>
                  <a:lnTo>
                    <a:pt x="5" y="63"/>
                  </a:lnTo>
                  <a:lnTo>
                    <a:pt x="0" y="29"/>
                  </a:lnTo>
                  <a:lnTo>
                    <a:pt x="167" y="0"/>
                  </a:lnTo>
                  <a:close/>
                </a:path>
              </a:pathLst>
            </a:custGeom>
            <a:grpFill/>
            <a:ln w="9525">
              <a:noFill/>
              <a:round/>
            </a:ln>
          </p:spPr>
          <p:txBody>
            <a:bodyPr/>
            <a:lstStyle/>
            <a:p>
              <a:pPr>
                <a:defRPr/>
              </a:pPr>
              <a:endParaRPr lang="en-US">
                <a:cs typeface="+mn-ea"/>
              </a:endParaRPr>
            </a:p>
          </p:txBody>
        </p:sp>
        <p:sp>
          <p:nvSpPr>
            <p:cNvPr id="114" name="Freeform 58"/>
            <p:cNvSpPr/>
            <p:nvPr/>
          </p:nvSpPr>
          <p:spPr bwMode="auto">
            <a:xfrm>
              <a:off x="2862263" y="3443288"/>
              <a:ext cx="44450" cy="17463"/>
            </a:xfrm>
            <a:custGeom>
              <a:avLst/>
              <a:gdLst/>
              <a:ahLst/>
              <a:cxnLst>
                <a:cxn ang="0">
                  <a:pos x="167" y="0"/>
                </a:cxn>
                <a:cxn ang="0">
                  <a:pos x="174" y="34"/>
                </a:cxn>
                <a:cxn ang="0">
                  <a:pos x="5" y="64"/>
                </a:cxn>
                <a:cxn ang="0">
                  <a:pos x="0" y="30"/>
                </a:cxn>
                <a:cxn ang="0">
                  <a:pos x="167" y="0"/>
                </a:cxn>
              </a:cxnLst>
              <a:rect l="0" t="0" r="r" b="b"/>
              <a:pathLst>
                <a:path w="174" h="64">
                  <a:moveTo>
                    <a:pt x="167" y="0"/>
                  </a:moveTo>
                  <a:lnTo>
                    <a:pt x="174" y="34"/>
                  </a:lnTo>
                  <a:lnTo>
                    <a:pt x="5" y="64"/>
                  </a:lnTo>
                  <a:lnTo>
                    <a:pt x="0" y="30"/>
                  </a:lnTo>
                  <a:lnTo>
                    <a:pt x="167" y="0"/>
                  </a:lnTo>
                  <a:close/>
                </a:path>
              </a:pathLst>
            </a:custGeom>
            <a:grpFill/>
            <a:ln w="9525">
              <a:noFill/>
              <a:round/>
            </a:ln>
          </p:spPr>
          <p:txBody>
            <a:bodyPr/>
            <a:lstStyle/>
            <a:p>
              <a:pPr>
                <a:defRPr/>
              </a:pPr>
              <a:endParaRPr lang="en-US">
                <a:cs typeface="+mn-ea"/>
              </a:endParaRPr>
            </a:p>
          </p:txBody>
        </p:sp>
        <p:sp>
          <p:nvSpPr>
            <p:cNvPr id="115" name="Freeform 59"/>
            <p:cNvSpPr/>
            <p:nvPr/>
          </p:nvSpPr>
          <p:spPr bwMode="auto">
            <a:xfrm>
              <a:off x="2932113" y="3430588"/>
              <a:ext cx="46038" cy="17463"/>
            </a:xfrm>
            <a:custGeom>
              <a:avLst/>
              <a:gdLst/>
              <a:ahLst/>
              <a:cxnLst>
                <a:cxn ang="0">
                  <a:pos x="167" y="0"/>
                </a:cxn>
                <a:cxn ang="0">
                  <a:pos x="174" y="33"/>
                </a:cxn>
                <a:cxn ang="0">
                  <a:pos x="5" y="63"/>
                </a:cxn>
                <a:cxn ang="0">
                  <a:pos x="0" y="29"/>
                </a:cxn>
                <a:cxn ang="0">
                  <a:pos x="167" y="0"/>
                </a:cxn>
              </a:cxnLst>
              <a:rect l="0" t="0" r="r" b="b"/>
              <a:pathLst>
                <a:path w="174" h="63">
                  <a:moveTo>
                    <a:pt x="167" y="0"/>
                  </a:moveTo>
                  <a:lnTo>
                    <a:pt x="174" y="33"/>
                  </a:lnTo>
                  <a:lnTo>
                    <a:pt x="5" y="63"/>
                  </a:lnTo>
                  <a:lnTo>
                    <a:pt x="0" y="29"/>
                  </a:lnTo>
                  <a:lnTo>
                    <a:pt x="167" y="0"/>
                  </a:lnTo>
                  <a:close/>
                </a:path>
              </a:pathLst>
            </a:custGeom>
            <a:grpFill/>
            <a:ln w="9525">
              <a:noFill/>
              <a:round/>
            </a:ln>
          </p:spPr>
          <p:txBody>
            <a:bodyPr/>
            <a:lstStyle/>
            <a:p>
              <a:pPr>
                <a:defRPr/>
              </a:pPr>
              <a:endParaRPr lang="en-US">
                <a:cs typeface="+mn-ea"/>
              </a:endParaRPr>
            </a:p>
          </p:txBody>
        </p:sp>
        <p:sp>
          <p:nvSpPr>
            <p:cNvPr id="116" name="Freeform 60"/>
            <p:cNvSpPr/>
            <p:nvPr/>
          </p:nvSpPr>
          <p:spPr bwMode="auto">
            <a:xfrm>
              <a:off x="3003550" y="3419476"/>
              <a:ext cx="46038" cy="15875"/>
            </a:xfrm>
            <a:custGeom>
              <a:avLst/>
              <a:gdLst/>
              <a:ahLst/>
              <a:cxnLst>
                <a:cxn ang="0">
                  <a:pos x="169" y="0"/>
                </a:cxn>
                <a:cxn ang="0">
                  <a:pos x="175" y="33"/>
                </a:cxn>
                <a:cxn ang="0">
                  <a:pos x="6" y="63"/>
                </a:cxn>
                <a:cxn ang="0">
                  <a:pos x="0" y="29"/>
                </a:cxn>
                <a:cxn ang="0">
                  <a:pos x="169" y="0"/>
                </a:cxn>
              </a:cxnLst>
              <a:rect l="0" t="0" r="r" b="b"/>
              <a:pathLst>
                <a:path w="175" h="63">
                  <a:moveTo>
                    <a:pt x="169" y="0"/>
                  </a:moveTo>
                  <a:lnTo>
                    <a:pt x="175" y="33"/>
                  </a:lnTo>
                  <a:lnTo>
                    <a:pt x="6" y="63"/>
                  </a:lnTo>
                  <a:lnTo>
                    <a:pt x="0" y="29"/>
                  </a:lnTo>
                  <a:lnTo>
                    <a:pt x="169" y="0"/>
                  </a:lnTo>
                  <a:close/>
                </a:path>
              </a:pathLst>
            </a:custGeom>
            <a:grpFill/>
            <a:ln w="9525">
              <a:noFill/>
              <a:round/>
            </a:ln>
          </p:spPr>
          <p:txBody>
            <a:bodyPr/>
            <a:lstStyle/>
            <a:p>
              <a:pPr>
                <a:defRPr/>
              </a:pPr>
              <a:endParaRPr lang="en-US">
                <a:cs typeface="+mn-ea"/>
              </a:endParaRPr>
            </a:p>
          </p:txBody>
        </p:sp>
        <p:sp>
          <p:nvSpPr>
            <p:cNvPr id="117" name="Freeform 61"/>
            <p:cNvSpPr/>
            <p:nvPr/>
          </p:nvSpPr>
          <p:spPr bwMode="auto">
            <a:xfrm>
              <a:off x="3073400" y="3406776"/>
              <a:ext cx="46038" cy="15875"/>
            </a:xfrm>
            <a:custGeom>
              <a:avLst/>
              <a:gdLst/>
              <a:ahLst/>
              <a:cxnLst>
                <a:cxn ang="0">
                  <a:pos x="169" y="0"/>
                </a:cxn>
                <a:cxn ang="0">
                  <a:pos x="174" y="33"/>
                </a:cxn>
                <a:cxn ang="0">
                  <a:pos x="7" y="63"/>
                </a:cxn>
                <a:cxn ang="0">
                  <a:pos x="0" y="29"/>
                </a:cxn>
                <a:cxn ang="0">
                  <a:pos x="169" y="0"/>
                </a:cxn>
              </a:cxnLst>
              <a:rect l="0" t="0" r="r" b="b"/>
              <a:pathLst>
                <a:path w="174" h="63">
                  <a:moveTo>
                    <a:pt x="169" y="0"/>
                  </a:moveTo>
                  <a:lnTo>
                    <a:pt x="174" y="33"/>
                  </a:lnTo>
                  <a:lnTo>
                    <a:pt x="7" y="63"/>
                  </a:lnTo>
                  <a:lnTo>
                    <a:pt x="0" y="29"/>
                  </a:lnTo>
                  <a:lnTo>
                    <a:pt x="169" y="0"/>
                  </a:lnTo>
                  <a:close/>
                </a:path>
              </a:pathLst>
            </a:custGeom>
            <a:grpFill/>
            <a:ln w="9525">
              <a:noFill/>
              <a:round/>
            </a:ln>
          </p:spPr>
          <p:txBody>
            <a:bodyPr/>
            <a:lstStyle/>
            <a:p>
              <a:pPr>
                <a:defRPr/>
              </a:pPr>
              <a:endParaRPr lang="en-US">
                <a:cs typeface="+mn-ea"/>
              </a:endParaRPr>
            </a:p>
          </p:txBody>
        </p:sp>
        <p:sp>
          <p:nvSpPr>
            <p:cNvPr id="118" name="Freeform 62"/>
            <p:cNvSpPr/>
            <p:nvPr/>
          </p:nvSpPr>
          <p:spPr bwMode="auto">
            <a:xfrm>
              <a:off x="3144838" y="3394076"/>
              <a:ext cx="46038" cy="17463"/>
            </a:xfrm>
            <a:custGeom>
              <a:avLst/>
              <a:gdLst/>
              <a:ahLst/>
              <a:cxnLst>
                <a:cxn ang="0">
                  <a:pos x="169" y="0"/>
                </a:cxn>
                <a:cxn ang="0">
                  <a:pos x="174" y="34"/>
                </a:cxn>
                <a:cxn ang="0">
                  <a:pos x="7" y="63"/>
                </a:cxn>
                <a:cxn ang="0">
                  <a:pos x="0" y="29"/>
                </a:cxn>
                <a:cxn ang="0">
                  <a:pos x="169" y="0"/>
                </a:cxn>
              </a:cxnLst>
              <a:rect l="0" t="0" r="r" b="b"/>
              <a:pathLst>
                <a:path w="174" h="63">
                  <a:moveTo>
                    <a:pt x="169" y="0"/>
                  </a:moveTo>
                  <a:lnTo>
                    <a:pt x="174" y="34"/>
                  </a:lnTo>
                  <a:lnTo>
                    <a:pt x="7" y="63"/>
                  </a:lnTo>
                  <a:lnTo>
                    <a:pt x="0" y="29"/>
                  </a:lnTo>
                  <a:lnTo>
                    <a:pt x="169" y="0"/>
                  </a:lnTo>
                  <a:close/>
                </a:path>
              </a:pathLst>
            </a:custGeom>
            <a:grpFill/>
            <a:ln w="9525">
              <a:noFill/>
              <a:round/>
            </a:ln>
          </p:spPr>
          <p:txBody>
            <a:bodyPr/>
            <a:lstStyle/>
            <a:p>
              <a:pPr>
                <a:defRPr/>
              </a:pPr>
              <a:endParaRPr lang="en-US">
                <a:cs typeface="+mn-ea"/>
              </a:endParaRPr>
            </a:p>
          </p:txBody>
        </p:sp>
        <p:sp>
          <p:nvSpPr>
            <p:cNvPr id="119" name="Freeform 63"/>
            <p:cNvSpPr/>
            <p:nvPr/>
          </p:nvSpPr>
          <p:spPr bwMode="auto">
            <a:xfrm>
              <a:off x="3216275" y="33813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0" name="Freeform 64"/>
            <p:cNvSpPr/>
            <p:nvPr/>
          </p:nvSpPr>
          <p:spPr bwMode="auto">
            <a:xfrm>
              <a:off x="3286125" y="33686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1" name="Freeform 65"/>
            <p:cNvSpPr/>
            <p:nvPr/>
          </p:nvSpPr>
          <p:spPr bwMode="auto">
            <a:xfrm>
              <a:off x="3357563" y="3357563"/>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2" name="Freeform 66"/>
            <p:cNvSpPr/>
            <p:nvPr/>
          </p:nvSpPr>
          <p:spPr bwMode="auto">
            <a:xfrm>
              <a:off x="3429000" y="3344863"/>
              <a:ext cx="46038" cy="15875"/>
            </a:xfrm>
            <a:custGeom>
              <a:avLst/>
              <a:gdLst/>
              <a:ahLst/>
              <a:cxnLst>
                <a:cxn ang="0">
                  <a:pos x="167" y="0"/>
                </a:cxn>
                <a:cxn ang="0">
                  <a:pos x="173" y="34"/>
                </a:cxn>
                <a:cxn ang="0">
                  <a:pos x="6" y="64"/>
                </a:cxn>
                <a:cxn ang="0">
                  <a:pos x="0" y="30"/>
                </a:cxn>
                <a:cxn ang="0">
                  <a:pos x="167" y="0"/>
                </a:cxn>
              </a:cxnLst>
              <a:rect l="0" t="0" r="r" b="b"/>
              <a:pathLst>
                <a:path w="173" h="64">
                  <a:moveTo>
                    <a:pt x="167" y="0"/>
                  </a:moveTo>
                  <a:lnTo>
                    <a:pt x="173" y="34"/>
                  </a:lnTo>
                  <a:lnTo>
                    <a:pt x="6" y="64"/>
                  </a:lnTo>
                  <a:lnTo>
                    <a:pt x="0" y="30"/>
                  </a:lnTo>
                  <a:lnTo>
                    <a:pt x="167" y="0"/>
                  </a:lnTo>
                  <a:close/>
                </a:path>
              </a:pathLst>
            </a:custGeom>
            <a:grpFill/>
            <a:ln w="9525">
              <a:noFill/>
              <a:round/>
            </a:ln>
          </p:spPr>
          <p:txBody>
            <a:bodyPr/>
            <a:lstStyle/>
            <a:p>
              <a:pPr>
                <a:defRPr/>
              </a:pPr>
              <a:endParaRPr lang="en-US">
                <a:cs typeface="+mn-ea"/>
              </a:endParaRPr>
            </a:p>
          </p:txBody>
        </p:sp>
        <p:sp>
          <p:nvSpPr>
            <p:cNvPr id="123" name="Freeform 67"/>
            <p:cNvSpPr/>
            <p:nvPr/>
          </p:nvSpPr>
          <p:spPr bwMode="auto">
            <a:xfrm>
              <a:off x="3498850" y="3332163"/>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a:defRPr/>
              </a:pPr>
              <a:endParaRPr lang="en-US">
                <a:cs typeface="+mn-ea"/>
              </a:endParaRPr>
            </a:p>
          </p:txBody>
        </p:sp>
        <p:sp>
          <p:nvSpPr>
            <p:cNvPr id="124" name="Freeform 68"/>
            <p:cNvSpPr/>
            <p:nvPr/>
          </p:nvSpPr>
          <p:spPr bwMode="auto">
            <a:xfrm>
              <a:off x="3570288" y="3319463"/>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25" name="Freeform 69"/>
            <p:cNvSpPr/>
            <p:nvPr/>
          </p:nvSpPr>
          <p:spPr bwMode="auto">
            <a:xfrm>
              <a:off x="3641725" y="3317876"/>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26" name="Freeform 70"/>
            <p:cNvSpPr/>
            <p:nvPr/>
          </p:nvSpPr>
          <p:spPr bwMode="auto">
            <a:xfrm>
              <a:off x="3711575" y="3330576"/>
              <a:ext cx="46038"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7" name="Freeform 71"/>
            <p:cNvSpPr/>
            <p:nvPr/>
          </p:nvSpPr>
          <p:spPr bwMode="auto">
            <a:xfrm>
              <a:off x="3783013" y="33432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8" name="Freeform 72"/>
            <p:cNvSpPr/>
            <p:nvPr/>
          </p:nvSpPr>
          <p:spPr bwMode="auto">
            <a:xfrm>
              <a:off x="3854450" y="33559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9" name="Freeform 73"/>
            <p:cNvSpPr/>
            <p:nvPr/>
          </p:nvSpPr>
          <p:spPr bwMode="auto">
            <a:xfrm>
              <a:off x="3925888" y="3367088"/>
              <a:ext cx="44450" cy="17463"/>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0" name="Freeform 74"/>
            <p:cNvSpPr/>
            <p:nvPr/>
          </p:nvSpPr>
          <p:spPr bwMode="auto">
            <a:xfrm>
              <a:off x="3995738" y="3379788"/>
              <a:ext cx="46038" cy="17463"/>
            </a:xfrm>
            <a:custGeom>
              <a:avLst/>
              <a:gdLst/>
              <a:ahLst/>
              <a:cxnLst>
                <a:cxn ang="0">
                  <a:pos x="173" y="29"/>
                </a:cxn>
                <a:cxn ang="0">
                  <a:pos x="167" y="63"/>
                </a:cxn>
                <a:cxn ang="0">
                  <a:pos x="0" y="34"/>
                </a:cxn>
                <a:cxn ang="0">
                  <a:pos x="5" y="0"/>
                </a:cxn>
                <a:cxn ang="0">
                  <a:pos x="173" y="29"/>
                </a:cxn>
              </a:cxnLst>
              <a:rect l="0" t="0" r="r" b="b"/>
              <a:pathLst>
                <a:path w="173" h="63">
                  <a:moveTo>
                    <a:pt x="173" y="29"/>
                  </a:moveTo>
                  <a:lnTo>
                    <a:pt x="167" y="63"/>
                  </a:lnTo>
                  <a:lnTo>
                    <a:pt x="0" y="34"/>
                  </a:lnTo>
                  <a:lnTo>
                    <a:pt x="5" y="0"/>
                  </a:lnTo>
                  <a:lnTo>
                    <a:pt x="173" y="29"/>
                  </a:lnTo>
                  <a:close/>
                </a:path>
              </a:pathLst>
            </a:custGeom>
            <a:grpFill/>
            <a:ln w="9525">
              <a:noFill/>
              <a:round/>
            </a:ln>
          </p:spPr>
          <p:txBody>
            <a:bodyPr/>
            <a:lstStyle/>
            <a:p>
              <a:pPr>
                <a:defRPr/>
              </a:pPr>
              <a:endParaRPr lang="en-US">
                <a:cs typeface="+mn-ea"/>
              </a:endParaRPr>
            </a:p>
          </p:txBody>
        </p:sp>
        <p:sp>
          <p:nvSpPr>
            <p:cNvPr id="131" name="Freeform 75"/>
            <p:cNvSpPr/>
            <p:nvPr/>
          </p:nvSpPr>
          <p:spPr bwMode="auto">
            <a:xfrm>
              <a:off x="4067175" y="3392488"/>
              <a:ext cx="46038" cy="17463"/>
            </a:xfrm>
            <a:custGeom>
              <a:avLst/>
              <a:gdLst/>
              <a:ahLst/>
              <a:cxnLst>
                <a:cxn ang="0">
                  <a:pos x="174" y="29"/>
                </a:cxn>
                <a:cxn ang="0">
                  <a:pos x="167" y="63"/>
                </a:cxn>
                <a:cxn ang="0">
                  <a:pos x="0" y="33"/>
                </a:cxn>
                <a:cxn ang="0">
                  <a:pos x="5" y="0"/>
                </a:cxn>
                <a:cxn ang="0">
                  <a:pos x="174" y="29"/>
                </a:cxn>
              </a:cxnLst>
              <a:rect l="0" t="0" r="r" b="b"/>
              <a:pathLst>
                <a:path w="174" h="63">
                  <a:moveTo>
                    <a:pt x="174" y="29"/>
                  </a:moveTo>
                  <a:lnTo>
                    <a:pt x="167" y="63"/>
                  </a:lnTo>
                  <a:lnTo>
                    <a:pt x="0" y="33"/>
                  </a:lnTo>
                  <a:lnTo>
                    <a:pt x="5" y="0"/>
                  </a:lnTo>
                  <a:lnTo>
                    <a:pt x="174" y="29"/>
                  </a:lnTo>
                  <a:close/>
                </a:path>
              </a:pathLst>
            </a:custGeom>
            <a:grpFill/>
            <a:ln w="9525">
              <a:noFill/>
              <a:round/>
            </a:ln>
          </p:spPr>
          <p:txBody>
            <a:bodyPr/>
            <a:lstStyle/>
            <a:p>
              <a:pPr>
                <a:defRPr/>
              </a:pPr>
              <a:endParaRPr lang="en-US">
                <a:cs typeface="+mn-ea"/>
              </a:endParaRPr>
            </a:p>
          </p:txBody>
        </p:sp>
        <p:sp>
          <p:nvSpPr>
            <p:cNvPr id="132" name="Freeform 76"/>
            <p:cNvSpPr/>
            <p:nvPr/>
          </p:nvSpPr>
          <p:spPr bwMode="auto">
            <a:xfrm>
              <a:off x="4138613" y="3405188"/>
              <a:ext cx="44450" cy="15875"/>
            </a:xfrm>
            <a:custGeom>
              <a:avLst/>
              <a:gdLst/>
              <a:ahLst/>
              <a:cxnLst>
                <a:cxn ang="0">
                  <a:pos x="174" y="29"/>
                </a:cxn>
                <a:cxn ang="0">
                  <a:pos x="168" y="63"/>
                </a:cxn>
                <a:cxn ang="0">
                  <a:pos x="0" y="33"/>
                </a:cxn>
                <a:cxn ang="0">
                  <a:pos x="5" y="0"/>
                </a:cxn>
                <a:cxn ang="0">
                  <a:pos x="174" y="29"/>
                </a:cxn>
              </a:cxnLst>
              <a:rect l="0" t="0" r="r" b="b"/>
              <a:pathLst>
                <a:path w="174" h="63">
                  <a:moveTo>
                    <a:pt x="174" y="29"/>
                  </a:moveTo>
                  <a:lnTo>
                    <a:pt x="168" y="63"/>
                  </a:lnTo>
                  <a:lnTo>
                    <a:pt x="0" y="33"/>
                  </a:lnTo>
                  <a:lnTo>
                    <a:pt x="5" y="0"/>
                  </a:lnTo>
                  <a:lnTo>
                    <a:pt x="174" y="29"/>
                  </a:lnTo>
                  <a:close/>
                </a:path>
              </a:pathLst>
            </a:custGeom>
            <a:grpFill/>
            <a:ln w="9525">
              <a:noFill/>
              <a:round/>
            </a:ln>
          </p:spPr>
          <p:txBody>
            <a:bodyPr/>
            <a:lstStyle/>
            <a:p>
              <a:pPr>
                <a:defRPr/>
              </a:pPr>
              <a:endParaRPr lang="en-US">
                <a:cs typeface="+mn-ea"/>
              </a:endParaRPr>
            </a:p>
          </p:txBody>
        </p:sp>
        <p:sp>
          <p:nvSpPr>
            <p:cNvPr id="133" name="Freeform 77"/>
            <p:cNvSpPr/>
            <p:nvPr/>
          </p:nvSpPr>
          <p:spPr bwMode="auto">
            <a:xfrm>
              <a:off x="4208463" y="3417888"/>
              <a:ext cx="46038" cy="15875"/>
            </a:xfrm>
            <a:custGeom>
              <a:avLst/>
              <a:gdLst/>
              <a:ahLst/>
              <a:cxnLst>
                <a:cxn ang="0">
                  <a:pos x="175" y="29"/>
                </a:cxn>
                <a:cxn ang="0">
                  <a:pos x="169" y="63"/>
                </a:cxn>
                <a:cxn ang="0">
                  <a:pos x="0" y="33"/>
                </a:cxn>
                <a:cxn ang="0">
                  <a:pos x="7" y="0"/>
                </a:cxn>
                <a:cxn ang="0">
                  <a:pos x="175" y="29"/>
                </a:cxn>
              </a:cxnLst>
              <a:rect l="0" t="0" r="r" b="b"/>
              <a:pathLst>
                <a:path w="175" h="63">
                  <a:moveTo>
                    <a:pt x="175" y="29"/>
                  </a:moveTo>
                  <a:lnTo>
                    <a:pt x="169" y="63"/>
                  </a:lnTo>
                  <a:lnTo>
                    <a:pt x="0" y="33"/>
                  </a:lnTo>
                  <a:lnTo>
                    <a:pt x="7" y="0"/>
                  </a:lnTo>
                  <a:lnTo>
                    <a:pt x="175" y="29"/>
                  </a:lnTo>
                  <a:close/>
                </a:path>
              </a:pathLst>
            </a:custGeom>
            <a:grpFill/>
            <a:ln w="9525">
              <a:noFill/>
              <a:round/>
            </a:ln>
          </p:spPr>
          <p:txBody>
            <a:bodyPr/>
            <a:lstStyle/>
            <a:p>
              <a:pPr>
                <a:defRPr/>
              </a:pPr>
              <a:endParaRPr lang="en-US">
                <a:cs typeface="+mn-ea"/>
              </a:endParaRPr>
            </a:p>
          </p:txBody>
        </p:sp>
        <p:sp>
          <p:nvSpPr>
            <p:cNvPr id="134" name="Freeform 78"/>
            <p:cNvSpPr/>
            <p:nvPr/>
          </p:nvSpPr>
          <p:spPr bwMode="auto">
            <a:xfrm>
              <a:off x="4279900" y="3429001"/>
              <a:ext cx="46038" cy="17463"/>
            </a:xfrm>
            <a:custGeom>
              <a:avLst/>
              <a:gdLst/>
              <a:ahLst/>
              <a:cxnLst>
                <a:cxn ang="0">
                  <a:pos x="175" y="30"/>
                </a:cxn>
                <a:cxn ang="0">
                  <a:pos x="169" y="64"/>
                </a:cxn>
                <a:cxn ang="0">
                  <a:pos x="0" y="34"/>
                </a:cxn>
                <a:cxn ang="0">
                  <a:pos x="7" y="0"/>
                </a:cxn>
                <a:cxn ang="0">
                  <a:pos x="175" y="30"/>
                </a:cxn>
              </a:cxnLst>
              <a:rect l="0" t="0" r="r" b="b"/>
              <a:pathLst>
                <a:path w="175" h="64">
                  <a:moveTo>
                    <a:pt x="175" y="30"/>
                  </a:moveTo>
                  <a:lnTo>
                    <a:pt x="169" y="64"/>
                  </a:lnTo>
                  <a:lnTo>
                    <a:pt x="0" y="34"/>
                  </a:lnTo>
                  <a:lnTo>
                    <a:pt x="7" y="0"/>
                  </a:lnTo>
                  <a:lnTo>
                    <a:pt x="175" y="30"/>
                  </a:lnTo>
                  <a:close/>
                </a:path>
              </a:pathLst>
            </a:custGeom>
            <a:grpFill/>
            <a:ln w="9525">
              <a:noFill/>
              <a:round/>
            </a:ln>
          </p:spPr>
          <p:txBody>
            <a:bodyPr/>
            <a:lstStyle/>
            <a:p>
              <a:pPr>
                <a:defRPr/>
              </a:pPr>
              <a:endParaRPr lang="en-US">
                <a:cs typeface="+mn-ea"/>
              </a:endParaRPr>
            </a:p>
          </p:txBody>
        </p:sp>
        <p:sp>
          <p:nvSpPr>
            <p:cNvPr id="135" name="Freeform 79"/>
            <p:cNvSpPr/>
            <p:nvPr/>
          </p:nvSpPr>
          <p:spPr bwMode="auto">
            <a:xfrm>
              <a:off x="4349750" y="3441701"/>
              <a:ext cx="46038" cy="17463"/>
            </a:xfrm>
            <a:custGeom>
              <a:avLst/>
              <a:gdLst/>
              <a:ahLst/>
              <a:cxnLst>
                <a:cxn ang="0">
                  <a:pos x="173" y="30"/>
                </a:cxn>
                <a:cxn ang="0">
                  <a:pos x="168" y="64"/>
                </a:cxn>
                <a:cxn ang="0">
                  <a:pos x="0" y="34"/>
                </a:cxn>
                <a:cxn ang="0">
                  <a:pos x="6" y="0"/>
                </a:cxn>
                <a:cxn ang="0">
                  <a:pos x="173" y="30"/>
                </a:cxn>
              </a:cxnLst>
              <a:rect l="0" t="0" r="r" b="b"/>
              <a:pathLst>
                <a:path w="173" h="64">
                  <a:moveTo>
                    <a:pt x="173" y="30"/>
                  </a:moveTo>
                  <a:lnTo>
                    <a:pt x="168" y="64"/>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6" name="Freeform 80"/>
            <p:cNvSpPr/>
            <p:nvPr/>
          </p:nvSpPr>
          <p:spPr bwMode="auto">
            <a:xfrm>
              <a:off x="4421188" y="3454401"/>
              <a:ext cx="46038" cy="17463"/>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7" name="Freeform 81"/>
            <p:cNvSpPr/>
            <p:nvPr/>
          </p:nvSpPr>
          <p:spPr bwMode="auto">
            <a:xfrm>
              <a:off x="4492625" y="34671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8" name="Freeform 82"/>
            <p:cNvSpPr/>
            <p:nvPr/>
          </p:nvSpPr>
          <p:spPr bwMode="auto">
            <a:xfrm>
              <a:off x="4562475" y="34798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9" name="Freeform 83"/>
            <p:cNvSpPr/>
            <p:nvPr/>
          </p:nvSpPr>
          <p:spPr bwMode="auto">
            <a:xfrm>
              <a:off x="4633913" y="3490913"/>
              <a:ext cx="46038" cy="17463"/>
            </a:xfrm>
            <a:custGeom>
              <a:avLst/>
              <a:gdLst/>
              <a:ahLst/>
              <a:cxnLst>
                <a:cxn ang="0">
                  <a:pos x="173" y="29"/>
                </a:cxn>
                <a:cxn ang="0">
                  <a:pos x="168" y="63"/>
                </a:cxn>
                <a:cxn ang="0">
                  <a:pos x="0" y="33"/>
                </a:cxn>
                <a:cxn ang="0">
                  <a:pos x="6" y="0"/>
                </a:cxn>
                <a:cxn ang="0">
                  <a:pos x="173" y="29"/>
                </a:cxn>
              </a:cxnLst>
              <a:rect l="0" t="0" r="r" b="b"/>
              <a:pathLst>
                <a:path w="173" h="63">
                  <a:moveTo>
                    <a:pt x="173" y="29"/>
                  </a:moveTo>
                  <a:lnTo>
                    <a:pt x="168"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0" name="Freeform 84"/>
            <p:cNvSpPr/>
            <p:nvPr/>
          </p:nvSpPr>
          <p:spPr bwMode="auto">
            <a:xfrm>
              <a:off x="4705350" y="35036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1" name="Freeform 85"/>
            <p:cNvSpPr/>
            <p:nvPr/>
          </p:nvSpPr>
          <p:spPr bwMode="auto">
            <a:xfrm>
              <a:off x="4775200" y="35163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2" name="Freeform 86"/>
            <p:cNvSpPr/>
            <p:nvPr/>
          </p:nvSpPr>
          <p:spPr bwMode="auto">
            <a:xfrm>
              <a:off x="4846638" y="3529013"/>
              <a:ext cx="46038" cy="15875"/>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3" name="Freeform 87"/>
            <p:cNvSpPr/>
            <p:nvPr/>
          </p:nvSpPr>
          <p:spPr bwMode="auto">
            <a:xfrm>
              <a:off x="4918075" y="3541713"/>
              <a:ext cx="46038" cy="15875"/>
            </a:xfrm>
            <a:custGeom>
              <a:avLst/>
              <a:gdLst/>
              <a:ahLst/>
              <a:cxnLst>
                <a:cxn ang="0">
                  <a:pos x="173" y="30"/>
                </a:cxn>
                <a:cxn ang="0">
                  <a:pos x="167" y="64"/>
                </a:cxn>
                <a:cxn ang="0">
                  <a:pos x="0" y="34"/>
                </a:cxn>
                <a:cxn ang="0">
                  <a:pos x="6" y="0"/>
                </a:cxn>
                <a:cxn ang="0">
                  <a:pos x="173" y="30"/>
                </a:cxn>
              </a:cxnLst>
              <a:rect l="0" t="0" r="r" b="b"/>
              <a:pathLst>
                <a:path w="173" h="64">
                  <a:moveTo>
                    <a:pt x="173" y="30"/>
                  </a:moveTo>
                  <a:lnTo>
                    <a:pt x="167" y="64"/>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44" name="Freeform 88"/>
            <p:cNvSpPr/>
            <p:nvPr/>
          </p:nvSpPr>
          <p:spPr bwMode="auto">
            <a:xfrm>
              <a:off x="4989513" y="3554413"/>
              <a:ext cx="44450"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45" name="Freeform 89"/>
            <p:cNvSpPr/>
            <p:nvPr/>
          </p:nvSpPr>
          <p:spPr bwMode="auto">
            <a:xfrm>
              <a:off x="5059363" y="3567113"/>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6" name="Freeform 90"/>
            <p:cNvSpPr/>
            <p:nvPr/>
          </p:nvSpPr>
          <p:spPr bwMode="auto">
            <a:xfrm>
              <a:off x="5130800" y="3578226"/>
              <a:ext cx="46038" cy="17463"/>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7" name="Freeform 91"/>
            <p:cNvSpPr/>
            <p:nvPr/>
          </p:nvSpPr>
          <p:spPr bwMode="auto">
            <a:xfrm>
              <a:off x="2589213" y="2830513"/>
              <a:ext cx="46038" cy="19050"/>
            </a:xfrm>
            <a:custGeom>
              <a:avLst/>
              <a:gdLst/>
              <a:ahLst/>
              <a:cxnLst>
                <a:cxn ang="0">
                  <a:pos x="166" y="0"/>
                </a:cxn>
                <a:cxn ang="0">
                  <a:pos x="173" y="34"/>
                </a:cxn>
                <a:cxn ang="0">
                  <a:pos x="6" y="67"/>
                </a:cxn>
                <a:cxn ang="0">
                  <a:pos x="0" y="35"/>
                </a:cxn>
                <a:cxn ang="0">
                  <a:pos x="166" y="0"/>
                </a:cxn>
              </a:cxnLst>
              <a:rect l="0" t="0" r="r" b="b"/>
              <a:pathLst>
                <a:path w="173" h="67">
                  <a:moveTo>
                    <a:pt x="166" y="0"/>
                  </a:moveTo>
                  <a:lnTo>
                    <a:pt x="173" y="34"/>
                  </a:lnTo>
                  <a:lnTo>
                    <a:pt x="6" y="67"/>
                  </a:lnTo>
                  <a:lnTo>
                    <a:pt x="0" y="35"/>
                  </a:lnTo>
                  <a:lnTo>
                    <a:pt x="166" y="0"/>
                  </a:lnTo>
                  <a:close/>
                </a:path>
              </a:pathLst>
            </a:custGeom>
            <a:grpFill/>
            <a:ln w="9525">
              <a:noFill/>
              <a:round/>
            </a:ln>
          </p:spPr>
          <p:txBody>
            <a:bodyPr/>
            <a:lstStyle/>
            <a:p>
              <a:pPr>
                <a:defRPr/>
              </a:pPr>
              <a:endParaRPr lang="en-US">
                <a:cs typeface="+mn-ea"/>
              </a:endParaRPr>
            </a:p>
          </p:txBody>
        </p:sp>
        <p:sp>
          <p:nvSpPr>
            <p:cNvPr id="148" name="Freeform 92"/>
            <p:cNvSpPr/>
            <p:nvPr/>
          </p:nvSpPr>
          <p:spPr bwMode="auto">
            <a:xfrm>
              <a:off x="2659063" y="2816226"/>
              <a:ext cx="46038" cy="19050"/>
            </a:xfrm>
            <a:custGeom>
              <a:avLst/>
              <a:gdLst/>
              <a:ahLst/>
              <a:cxnLst>
                <a:cxn ang="0">
                  <a:pos x="166" y="0"/>
                </a:cxn>
                <a:cxn ang="0">
                  <a:pos x="173" y="33"/>
                </a:cxn>
                <a:cxn ang="0">
                  <a:pos x="7" y="68"/>
                </a:cxn>
                <a:cxn ang="0">
                  <a:pos x="0" y="35"/>
                </a:cxn>
                <a:cxn ang="0">
                  <a:pos x="166" y="0"/>
                </a:cxn>
              </a:cxnLst>
              <a:rect l="0" t="0" r="r" b="b"/>
              <a:pathLst>
                <a:path w="173" h="68">
                  <a:moveTo>
                    <a:pt x="166" y="0"/>
                  </a:moveTo>
                  <a:lnTo>
                    <a:pt x="173" y="33"/>
                  </a:lnTo>
                  <a:lnTo>
                    <a:pt x="7" y="68"/>
                  </a:lnTo>
                  <a:lnTo>
                    <a:pt x="0" y="35"/>
                  </a:lnTo>
                  <a:lnTo>
                    <a:pt x="166" y="0"/>
                  </a:lnTo>
                  <a:close/>
                </a:path>
              </a:pathLst>
            </a:custGeom>
            <a:grpFill/>
            <a:ln w="9525">
              <a:noFill/>
              <a:round/>
            </a:ln>
          </p:spPr>
          <p:txBody>
            <a:bodyPr/>
            <a:lstStyle/>
            <a:p>
              <a:pPr>
                <a:defRPr/>
              </a:pPr>
              <a:endParaRPr lang="en-US">
                <a:cs typeface="+mn-ea"/>
              </a:endParaRPr>
            </a:p>
          </p:txBody>
        </p:sp>
        <p:sp>
          <p:nvSpPr>
            <p:cNvPr id="149" name="Freeform 93"/>
            <p:cNvSpPr/>
            <p:nvPr/>
          </p:nvSpPr>
          <p:spPr bwMode="auto">
            <a:xfrm>
              <a:off x="2730500" y="2801938"/>
              <a:ext cx="46038" cy="17463"/>
            </a:xfrm>
            <a:custGeom>
              <a:avLst/>
              <a:gdLst/>
              <a:ahLst/>
              <a:cxnLst>
                <a:cxn ang="0">
                  <a:pos x="166" y="0"/>
                </a:cxn>
                <a:cxn ang="0">
                  <a:pos x="173" y="33"/>
                </a:cxn>
                <a:cxn ang="0">
                  <a:pos x="6" y="68"/>
                </a:cxn>
                <a:cxn ang="0">
                  <a:pos x="0" y="34"/>
                </a:cxn>
                <a:cxn ang="0">
                  <a:pos x="166" y="0"/>
                </a:cxn>
              </a:cxnLst>
              <a:rect l="0" t="0" r="r" b="b"/>
              <a:pathLst>
                <a:path w="173" h="68">
                  <a:moveTo>
                    <a:pt x="166" y="0"/>
                  </a:moveTo>
                  <a:lnTo>
                    <a:pt x="173" y="33"/>
                  </a:lnTo>
                  <a:lnTo>
                    <a:pt x="6" y="68"/>
                  </a:lnTo>
                  <a:lnTo>
                    <a:pt x="0" y="34"/>
                  </a:lnTo>
                  <a:lnTo>
                    <a:pt x="166" y="0"/>
                  </a:lnTo>
                  <a:close/>
                </a:path>
              </a:pathLst>
            </a:custGeom>
            <a:grpFill/>
            <a:ln w="9525">
              <a:noFill/>
              <a:round/>
            </a:ln>
          </p:spPr>
          <p:txBody>
            <a:bodyPr/>
            <a:lstStyle/>
            <a:p>
              <a:pPr>
                <a:defRPr/>
              </a:pPr>
              <a:endParaRPr lang="en-US">
                <a:cs typeface="+mn-ea"/>
              </a:endParaRPr>
            </a:p>
          </p:txBody>
        </p:sp>
        <p:sp>
          <p:nvSpPr>
            <p:cNvPr id="150" name="Freeform 94"/>
            <p:cNvSpPr/>
            <p:nvPr/>
          </p:nvSpPr>
          <p:spPr bwMode="auto">
            <a:xfrm>
              <a:off x="2800350" y="2787651"/>
              <a:ext cx="46038" cy="17463"/>
            </a:xfrm>
            <a:custGeom>
              <a:avLst/>
              <a:gdLst/>
              <a:ahLst/>
              <a:cxnLst>
                <a:cxn ang="0">
                  <a:pos x="166" y="0"/>
                </a:cxn>
                <a:cxn ang="0">
                  <a:pos x="173" y="32"/>
                </a:cxn>
                <a:cxn ang="0">
                  <a:pos x="7" y="67"/>
                </a:cxn>
                <a:cxn ang="0">
                  <a:pos x="0" y="33"/>
                </a:cxn>
                <a:cxn ang="0">
                  <a:pos x="166" y="0"/>
                </a:cxn>
              </a:cxnLst>
              <a:rect l="0" t="0" r="r" b="b"/>
              <a:pathLst>
                <a:path w="173" h="67">
                  <a:moveTo>
                    <a:pt x="166" y="0"/>
                  </a:moveTo>
                  <a:lnTo>
                    <a:pt x="173" y="32"/>
                  </a:lnTo>
                  <a:lnTo>
                    <a:pt x="7" y="67"/>
                  </a:lnTo>
                  <a:lnTo>
                    <a:pt x="0" y="33"/>
                  </a:lnTo>
                  <a:lnTo>
                    <a:pt x="166" y="0"/>
                  </a:lnTo>
                  <a:close/>
                </a:path>
              </a:pathLst>
            </a:custGeom>
            <a:grpFill/>
            <a:ln w="9525">
              <a:noFill/>
              <a:round/>
            </a:ln>
          </p:spPr>
          <p:txBody>
            <a:bodyPr/>
            <a:lstStyle/>
            <a:p>
              <a:pPr>
                <a:defRPr/>
              </a:pPr>
              <a:endParaRPr lang="en-US">
                <a:cs typeface="+mn-ea"/>
              </a:endParaRPr>
            </a:p>
          </p:txBody>
        </p:sp>
        <p:sp>
          <p:nvSpPr>
            <p:cNvPr id="151" name="Freeform 95"/>
            <p:cNvSpPr/>
            <p:nvPr/>
          </p:nvSpPr>
          <p:spPr bwMode="auto">
            <a:xfrm>
              <a:off x="2870200" y="2773363"/>
              <a:ext cx="46038" cy="17463"/>
            </a:xfrm>
            <a:custGeom>
              <a:avLst/>
              <a:gdLst/>
              <a:ahLst/>
              <a:cxnLst>
                <a:cxn ang="0">
                  <a:pos x="167" y="0"/>
                </a:cxn>
                <a:cxn ang="0">
                  <a:pos x="174" y="32"/>
                </a:cxn>
                <a:cxn ang="0">
                  <a:pos x="7" y="67"/>
                </a:cxn>
                <a:cxn ang="0">
                  <a:pos x="0" y="33"/>
                </a:cxn>
                <a:cxn ang="0">
                  <a:pos x="167" y="0"/>
                </a:cxn>
              </a:cxnLst>
              <a:rect l="0" t="0" r="r" b="b"/>
              <a:pathLst>
                <a:path w="174" h="67">
                  <a:moveTo>
                    <a:pt x="167" y="0"/>
                  </a:moveTo>
                  <a:lnTo>
                    <a:pt x="174" y="32"/>
                  </a:lnTo>
                  <a:lnTo>
                    <a:pt x="7" y="67"/>
                  </a:lnTo>
                  <a:lnTo>
                    <a:pt x="0" y="33"/>
                  </a:lnTo>
                  <a:lnTo>
                    <a:pt x="167" y="0"/>
                  </a:lnTo>
                  <a:close/>
                </a:path>
              </a:pathLst>
            </a:custGeom>
            <a:grpFill/>
            <a:ln w="9525">
              <a:noFill/>
              <a:round/>
            </a:ln>
          </p:spPr>
          <p:txBody>
            <a:bodyPr/>
            <a:lstStyle/>
            <a:p>
              <a:pPr>
                <a:defRPr/>
              </a:pPr>
              <a:endParaRPr lang="en-US">
                <a:cs typeface="+mn-ea"/>
              </a:endParaRPr>
            </a:p>
          </p:txBody>
        </p:sp>
        <p:sp>
          <p:nvSpPr>
            <p:cNvPr id="152" name="Freeform 96"/>
            <p:cNvSpPr/>
            <p:nvPr/>
          </p:nvSpPr>
          <p:spPr bwMode="auto">
            <a:xfrm>
              <a:off x="2941638" y="27590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a:defRPr/>
              </a:pPr>
              <a:endParaRPr lang="en-US">
                <a:cs typeface="+mn-ea"/>
              </a:endParaRPr>
            </a:p>
          </p:txBody>
        </p:sp>
        <p:sp>
          <p:nvSpPr>
            <p:cNvPr id="153" name="Freeform 97"/>
            <p:cNvSpPr/>
            <p:nvPr/>
          </p:nvSpPr>
          <p:spPr bwMode="auto">
            <a:xfrm>
              <a:off x="3011488" y="2743201"/>
              <a:ext cx="46038" cy="19050"/>
            </a:xfrm>
            <a:custGeom>
              <a:avLst/>
              <a:gdLst/>
              <a:ahLst/>
              <a:cxnLst>
                <a:cxn ang="0">
                  <a:pos x="167" y="0"/>
                </a:cxn>
                <a:cxn ang="0">
                  <a:pos x="173" y="33"/>
                </a:cxn>
                <a:cxn ang="0">
                  <a:pos x="7" y="67"/>
                </a:cxn>
                <a:cxn ang="0">
                  <a:pos x="0" y="34"/>
                </a:cxn>
                <a:cxn ang="0">
                  <a:pos x="167" y="0"/>
                </a:cxn>
              </a:cxnLst>
              <a:rect l="0" t="0" r="r" b="b"/>
              <a:pathLst>
                <a:path w="173" h="67">
                  <a:moveTo>
                    <a:pt x="167" y="0"/>
                  </a:moveTo>
                  <a:lnTo>
                    <a:pt x="173" y="33"/>
                  </a:lnTo>
                  <a:lnTo>
                    <a:pt x="7" y="67"/>
                  </a:lnTo>
                  <a:lnTo>
                    <a:pt x="0" y="34"/>
                  </a:lnTo>
                  <a:lnTo>
                    <a:pt x="167" y="0"/>
                  </a:lnTo>
                  <a:close/>
                </a:path>
              </a:pathLst>
            </a:custGeom>
            <a:grpFill/>
            <a:ln w="9525">
              <a:noFill/>
              <a:round/>
            </a:ln>
          </p:spPr>
          <p:txBody>
            <a:bodyPr/>
            <a:lstStyle/>
            <a:p>
              <a:pPr>
                <a:defRPr/>
              </a:pPr>
              <a:endParaRPr lang="en-US">
                <a:cs typeface="+mn-ea"/>
              </a:endParaRPr>
            </a:p>
          </p:txBody>
        </p:sp>
        <p:sp>
          <p:nvSpPr>
            <p:cNvPr id="154" name="Freeform 98"/>
            <p:cNvSpPr/>
            <p:nvPr/>
          </p:nvSpPr>
          <p:spPr bwMode="auto">
            <a:xfrm>
              <a:off x="3082925" y="2728913"/>
              <a:ext cx="46038" cy="19050"/>
            </a:xfrm>
            <a:custGeom>
              <a:avLst/>
              <a:gdLst/>
              <a:ahLst/>
              <a:cxnLst>
                <a:cxn ang="0">
                  <a:pos x="166" y="0"/>
                </a:cxn>
                <a:cxn ang="0">
                  <a:pos x="173" y="33"/>
                </a:cxn>
                <a:cxn ang="0">
                  <a:pos x="7" y="68"/>
                </a:cxn>
                <a:cxn ang="0">
                  <a:pos x="0" y="34"/>
                </a:cxn>
                <a:cxn ang="0">
                  <a:pos x="166" y="0"/>
                </a:cxn>
              </a:cxnLst>
              <a:rect l="0" t="0" r="r" b="b"/>
              <a:pathLst>
                <a:path w="173" h="68">
                  <a:moveTo>
                    <a:pt x="166" y="0"/>
                  </a:moveTo>
                  <a:lnTo>
                    <a:pt x="173" y="33"/>
                  </a:lnTo>
                  <a:lnTo>
                    <a:pt x="7" y="68"/>
                  </a:lnTo>
                  <a:lnTo>
                    <a:pt x="0" y="34"/>
                  </a:lnTo>
                  <a:lnTo>
                    <a:pt x="166" y="0"/>
                  </a:lnTo>
                  <a:close/>
                </a:path>
              </a:pathLst>
            </a:custGeom>
            <a:grpFill/>
            <a:ln w="9525">
              <a:noFill/>
              <a:round/>
            </a:ln>
          </p:spPr>
          <p:txBody>
            <a:bodyPr/>
            <a:lstStyle/>
            <a:p>
              <a:pPr>
                <a:defRPr/>
              </a:pPr>
              <a:endParaRPr lang="en-US">
                <a:cs typeface="+mn-ea"/>
              </a:endParaRPr>
            </a:p>
          </p:txBody>
        </p:sp>
        <p:sp>
          <p:nvSpPr>
            <p:cNvPr id="155" name="Freeform 99"/>
            <p:cNvSpPr/>
            <p:nvPr/>
          </p:nvSpPr>
          <p:spPr bwMode="auto">
            <a:xfrm>
              <a:off x="3152775" y="2714626"/>
              <a:ext cx="46038" cy="17463"/>
            </a:xfrm>
            <a:custGeom>
              <a:avLst/>
              <a:gdLst/>
              <a:ahLst/>
              <a:cxnLst>
                <a:cxn ang="0">
                  <a:pos x="167" y="0"/>
                </a:cxn>
                <a:cxn ang="0">
                  <a:pos x="173" y="33"/>
                </a:cxn>
                <a:cxn ang="0">
                  <a:pos x="7" y="68"/>
                </a:cxn>
                <a:cxn ang="0">
                  <a:pos x="0" y="34"/>
                </a:cxn>
                <a:cxn ang="0">
                  <a:pos x="167" y="0"/>
                </a:cxn>
              </a:cxnLst>
              <a:rect l="0" t="0" r="r" b="b"/>
              <a:pathLst>
                <a:path w="173" h="68">
                  <a:moveTo>
                    <a:pt x="167" y="0"/>
                  </a:moveTo>
                  <a:lnTo>
                    <a:pt x="173" y="33"/>
                  </a:lnTo>
                  <a:lnTo>
                    <a:pt x="7" y="68"/>
                  </a:lnTo>
                  <a:lnTo>
                    <a:pt x="0" y="34"/>
                  </a:lnTo>
                  <a:lnTo>
                    <a:pt x="167" y="0"/>
                  </a:lnTo>
                  <a:close/>
                </a:path>
              </a:pathLst>
            </a:custGeom>
            <a:grpFill/>
            <a:ln w="9525">
              <a:noFill/>
              <a:round/>
            </a:ln>
          </p:spPr>
          <p:txBody>
            <a:bodyPr/>
            <a:lstStyle/>
            <a:p>
              <a:pPr>
                <a:defRPr/>
              </a:pPr>
              <a:endParaRPr lang="en-US">
                <a:cs typeface="+mn-ea"/>
              </a:endParaRPr>
            </a:p>
          </p:txBody>
        </p:sp>
        <p:sp>
          <p:nvSpPr>
            <p:cNvPr id="156" name="Freeform 100"/>
            <p:cNvSpPr/>
            <p:nvPr/>
          </p:nvSpPr>
          <p:spPr bwMode="auto">
            <a:xfrm>
              <a:off x="3224213" y="2700338"/>
              <a:ext cx="44450" cy="17463"/>
            </a:xfrm>
            <a:custGeom>
              <a:avLst/>
              <a:gdLst/>
              <a:ahLst/>
              <a:cxnLst>
                <a:cxn ang="0">
                  <a:pos x="166" y="0"/>
                </a:cxn>
                <a:cxn ang="0">
                  <a:pos x="173" y="32"/>
                </a:cxn>
                <a:cxn ang="0">
                  <a:pos x="6" y="67"/>
                </a:cxn>
                <a:cxn ang="0">
                  <a:pos x="0" y="33"/>
                </a:cxn>
                <a:cxn ang="0">
                  <a:pos x="166" y="0"/>
                </a:cxn>
              </a:cxnLst>
              <a:rect l="0" t="0" r="r" b="b"/>
              <a:pathLst>
                <a:path w="173" h="67">
                  <a:moveTo>
                    <a:pt x="166" y="0"/>
                  </a:moveTo>
                  <a:lnTo>
                    <a:pt x="173" y="32"/>
                  </a:lnTo>
                  <a:lnTo>
                    <a:pt x="6" y="67"/>
                  </a:lnTo>
                  <a:lnTo>
                    <a:pt x="0" y="33"/>
                  </a:lnTo>
                  <a:lnTo>
                    <a:pt x="166" y="0"/>
                  </a:lnTo>
                  <a:close/>
                </a:path>
              </a:pathLst>
            </a:custGeom>
            <a:grpFill/>
            <a:ln w="9525">
              <a:noFill/>
              <a:round/>
            </a:ln>
          </p:spPr>
          <p:txBody>
            <a:bodyPr/>
            <a:lstStyle/>
            <a:p>
              <a:pPr>
                <a:defRPr/>
              </a:pPr>
              <a:endParaRPr lang="en-US">
                <a:cs typeface="+mn-ea"/>
              </a:endParaRPr>
            </a:p>
          </p:txBody>
        </p:sp>
        <p:sp>
          <p:nvSpPr>
            <p:cNvPr id="157" name="Freeform 101"/>
            <p:cNvSpPr/>
            <p:nvPr/>
          </p:nvSpPr>
          <p:spPr bwMode="auto">
            <a:xfrm>
              <a:off x="3294063" y="2686051"/>
              <a:ext cx="46038" cy="17463"/>
            </a:xfrm>
            <a:custGeom>
              <a:avLst/>
              <a:gdLst/>
              <a:ahLst/>
              <a:cxnLst>
                <a:cxn ang="0">
                  <a:pos x="167" y="0"/>
                </a:cxn>
                <a:cxn ang="0">
                  <a:pos x="173" y="32"/>
                </a:cxn>
                <a:cxn ang="0">
                  <a:pos x="7" y="67"/>
                </a:cxn>
                <a:cxn ang="0">
                  <a:pos x="0" y="33"/>
                </a:cxn>
                <a:cxn ang="0">
                  <a:pos x="167" y="0"/>
                </a:cxn>
              </a:cxnLst>
              <a:rect l="0" t="0" r="r" b="b"/>
              <a:pathLst>
                <a:path w="173" h="67">
                  <a:moveTo>
                    <a:pt x="167" y="0"/>
                  </a:moveTo>
                  <a:lnTo>
                    <a:pt x="173" y="32"/>
                  </a:lnTo>
                  <a:lnTo>
                    <a:pt x="7" y="67"/>
                  </a:lnTo>
                  <a:lnTo>
                    <a:pt x="0" y="33"/>
                  </a:lnTo>
                  <a:lnTo>
                    <a:pt x="167" y="0"/>
                  </a:lnTo>
                  <a:close/>
                </a:path>
              </a:pathLst>
            </a:custGeom>
            <a:grpFill/>
            <a:ln w="9525">
              <a:noFill/>
              <a:round/>
            </a:ln>
          </p:spPr>
          <p:txBody>
            <a:bodyPr/>
            <a:lstStyle/>
            <a:p>
              <a:pPr>
                <a:defRPr/>
              </a:pPr>
              <a:endParaRPr lang="en-US">
                <a:cs typeface="+mn-ea"/>
              </a:endParaRPr>
            </a:p>
          </p:txBody>
        </p:sp>
        <p:sp>
          <p:nvSpPr>
            <p:cNvPr id="158" name="Freeform 102"/>
            <p:cNvSpPr/>
            <p:nvPr/>
          </p:nvSpPr>
          <p:spPr bwMode="auto">
            <a:xfrm>
              <a:off x="3363913" y="2671763"/>
              <a:ext cx="46038" cy="17463"/>
            </a:xfrm>
            <a:custGeom>
              <a:avLst/>
              <a:gdLst/>
              <a:ahLst/>
              <a:cxnLst>
                <a:cxn ang="0">
                  <a:pos x="166" y="0"/>
                </a:cxn>
                <a:cxn ang="0">
                  <a:pos x="173" y="33"/>
                </a:cxn>
                <a:cxn ang="0">
                  <a:pos x="6" y="67"/>
                </a:cxn>
                <a:cxn ang="0">
                  <a:pos x="0" y="33"/>
                </a:cxn>
                <a:cxn ang="0">
                  <a:pos x="166" y="0"/>
                </a:cxn>
              </a:cxnLst>
              <a:rect l="0" t="0" r="r" b="b"/>
              <a:pathLst>
                <a:path w="173" h="67">
                  <a:moveTo>
                    <a:pt x="166" y="0"/>
                  </a:moveTo>
                  <a:lnTo>
                    <a:pt x="173" y="33"/>
                  </a:lnTo>
                  <a:lnTo>
                    <a:pt x="6" y="67"/>
                  </a:lnTo>
                  <a:lnTo>
                    <a:pt x="0" y="33"/>
                  </a:lnTo>
                  <a:lnTo>
                    <a:pt x="166" y="0"/>
                  </a:lnTo>
                  <a:close/>
                </a:path>
              </a:pathLst>
            </a:custGeom>
            <a:grpFill/>
            <a:ln w="9525">
              <a:noFill/>
              <a:round/>
            </a:ln>
          </p:spPr>
          <p:txBody>
            <a:bodyPr/>
            <a:lstStyle/>
            <a:p>
              <a:pPr>
                <a:defRPr/>
              </a:pPr>
              <a:endParaRPr lang="en-US">
                <a:cs typeface="+mn-ea"/>
              </a:endParaRPr>
            </a:p>
          </p:txBody>
        </p:sp>
        <p:sp>
          <p:nvSpPr>
            <p:cNvPr id="159" name="Freeform 103"/>
            <p:cNvSpPr/>
            <p:nvPr/>
          </p:nvSpPr>
          <p:spPr bwMode="auto">
            <a:xfrm>
              <a:off x="3435350" y="26574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a:defRPr/>
              </a:pPr>
              <a:endParaRPr lang="en-US">
                <a:cs typeface="+mn-ea"/>
              </a:endParaRPr>
            </a:p>
          </p:txBody>
        </p:sp>
        <p:sp>
          <p:nvSpPr>
            <p:cNvPr id="160" name="Freeform 104"/>
            <p:cNvSpPr/>
            <p:nvPr/>
          </p:nvSpPr>
          <p:spPr bwMode="auto">
            <a:xfrm>
              <a:off x="3505200" y="2641601"/>
              <a:ext cx="46038" cy="19050"/>
            </a:xfrm>
            <a:custGeom>
              <a:avLst/>
              <a:gdLst/>
              <a:ahLst/>
              <a:cxnLst>
                <a:cxn ang="0">
                  <a:pos x="166" y="0"/>
                </a:cxn>
                <a:cxn ang="0">
                  <a:pos x="173" y="34"/>
                </a:cxn>
                <a:cxn ang="0">
                  <a:pos x="6" y="68"/>
                </a:cxn>
                <a:cxn ang="0">
                  <a:pos x="0" y="35"/>
                </a:cxn>
                <a:cxn ang="0">
                  <a:pos x="166" y="0"/>
                </a:cxn>
              </a:cxnLst>
              <a:rect l="0" t="0" r="r" b="b"/>
              <a:pathLst>
                <a:path w="173" h="68">
                  <a:moveTo>
                    <a:pt x="166" y="0"/>
                  </a:moveTo>
                  <a:lnTo>
                    <a:pt x="173" y="34"/>
                  </a:lnTo>
                  <a:lnTo>
                    <a:pt x="6" y="68"/>
                  </a:lnTo>
                  <a:lnTo>
                    <a:pt x="0" y="35"/>
                  </a:lnTo>
                  <a:lnTo>
                    <a:pt x="166" y="0"/>
                  </a:lnTo>
                  <a:close/>
                </a:path>
              </a:pathLst>
            </a:custGeom>
            <a:grpFill/>
            <a:ln w="9525">
              <a:noFill/>
              <a:round/>
            </a:ln>
          </p:spPr>
          <p:txBody>
            <a:bodyPr/>
            <a:lstStyle/>
            <a:p>
              <a:pPr>
                <a:defRPr/>
              </a:pPr>
              <a:endParaRPr lang="en-US">
                <a:cs typeface="+mn-ea"/>
              </a:endParaRPr>
            </a:p>
          </p:txBody>
        </p:sp>
        <p:sp>
          <p:nvSpPr>
            <p:cNvPr id="161" name="Freeform 105"/>
            <p:cNvSpPr/>
            <p:nvPr/>
          </p:nvSpPr>
          <p:spPr bwMode="auto">
            <a:xfrm>
              <a:off x="3576638" y="2628901"/>
              <a:ext cx="39688" cy="17463"/>
            </a:xfrm>
            <a:custGeom>
              <a:avLst/>
              <a:gdLst/>
              <a:ahLst/>
              <a:cxnLst>
                <a:cxn ang="0">
                  <a:pos x="143" y="0"/>
                </a:cxn>
                <a:cxn ang="0">
                  <a:pos x="0" y="29"/>
                </a:cxn>
                <a:cxn ang="0">
                  <a:pos x="7" y="63"/>
                </a:cxn>
                <a:cxn ang="0">
                  <a:pos x="150" y="33"/>
                </a:cxn>
                <a:cxn ang="0">
                  <a:pos x="150" y="0"/>
                </a:cxn>
                <a:cxn ang="0">
                  <a:pos x="143" y="0"/>
                </a:cxn>
              </a:cxnLst>
              <a:rect l="0" t="0" r="r" b="b"/>
              <a:pathLst>
                <a:path w="150" h="63">
                  <a:moveTo>
                    <a:pt x="143" y="0"/>
                  </a:moveTo>
                  <a:lnTo>
                    <a:pt x="0" y="29"/>
                  </a:lnTo>
                  <a:lnTo>
                    <a:pt x="7" y="63"/>
                  </a:lnTo>
                  <a:lnTo>
                    <a:pt x="150" y="33"/>
                  </a:lnTo>
                  <a:lnTo>
                    <a:pt x="150" y="0"/>
                  </a:lnTo>
                  <a:lnTo>
                    <a:pt x="143" y="0"/>
                  </a:lnTo>
                  <a:close/>
                </a:path>
              </a:pathLst>
            </a:custGeom>
            <a:grpFill/>
            <a:ln w="9525">
              <a:noFill/>
              <a:round/>
            </a:ln>
          </p:spPr>
          <p:txBody>
            <a:bodyPr/>
            <a:lstStyle/>
            <a:p>
              <a:pPr>
                <a:defRPr/>
              </a:pPr>
              <a:endParaRPr lang="en-US">
                <a:cs typeface="+mn-ea"/>
              </a:endParaRPr>
            </a:p>
          </p:txBody>
        </p:sp>
        <p:sp>
          <p:nvSpPr>
            <p:cNvPr id="162" name="Freeform 106"/>
            <p:cNvSpPr/>
            <p:nvPr/>
          </p:nvSpPr>
          <p:spPr bwMode="auto">
            <a:xfrm>
              <a:off x="3613150" y="2628901"/>
              <a:ext cx="3175" cy="1588"/>
            </a:xfrm>
            <a:custGeom>
              <a:avLst/>
              <a:gdLst/>
              <a:ahLst/>
              <a:cxnLst>
                <a:cxn ang="0">
                  <a:pos x="0" y="1"/>
                </a:cxn>
                <a:cxn ang="0">
                  <a:pos x="3" y="0"/>
                </a:cxn>
                <a:cxn ang="0">
                  <a:pos x="7" y="1"/>
                </a:cxn>
                <a:cxn ang="0">
                  <a:pos x="0" y="1"/>
                </a:cxn>
              </a:cxnLst>
              <a:rect l="0" t="0" r="r" b="b"/>
              <a:pathLst>
                <a:path w="7" h="1">
                  <a:moveTo>
                    <a:pt x="0" y="1"/>
                  </a:moveTo>
                  <a:lnTo>
                    <a:pt x="3" y="0"/>
                  </a:lnTo>
                  <a:lnTo>
                    <a:pt x="7" y="1"/>
                  </a:lnTo>
                  <a:lnTo>
                    <a:pt x="0" y="1"/>
                  </a:lnTo>
                  <a:close/>
                </a:path>
              </a:pathLst>
            </a:custGeom>
            <a:grpFill/>
            <a:ln w="9525">
              <a:noFill/>
              <a:round/>
            </a:ln>
          </p:spPr>
          <p:txBody>
            <a:bodyPr/>
            <a:lstStyle/>
            <a:p>
              <a:pPr>
                <a:defRPr/>
              </a:pPr>
              <a:endParaRPr lang="en-US">
                <a:cs typeface="+mn-ea"/>
              </a:endParaRPr>
            </a:p>
          </p:txBody>
        </p:sp>
        <p:sp>
          <p:nvSpPr>
            <p:cNvPr id="163" name="Freeform 107"/>
            <p:cNvSpPr/>
            <p:nvPr/>
          </p:nvSpPr>
          <p:spPr bwMode="auto">
            <a:xfrm>
              <a:off x="3613150" y="2628901"/>
              <a:ext cx="7938" cy="11113"/>
            </a:xfrm>
            <a:custGeom>
              <a:avLst/>
              <a:gdLst/>
              <a:ahLst/>
              <a:cxnLst>
                <a:cxn ang="0">
                  <a:pos x="31" y="5"/>
                </a:cxn>
                <a:cxn ang="0">
                  <a:pos x="23" y="38"/>
                </a:cxn>
                <a:cxn ang="0">
                  <a:pos x="0" y="33"/>
                </a:cxn>
                <a:cxn ang="0">
                  <a:pos x="7" y="0"/>
                </a:cxn>
                <a:cxn ang="0">
                  <a:pos x="31" y="5"/>
                </a:cxn>
              </a:cxnLst>
              <a:rect l="0" t="0" r="r" b="b"/>
              <a:pathLst>
                <a:path w="31" h="38">
                  <a:moveTo>
                    <a:pt x="31" y="5"/>
                  </a:moveTo>
                  <a:lnTo>
                    <a:pt x="23" y="38"/>
                  </a:lnTo>
                  <a:lnTo>
                    <a:pt x="0" y="33"/>
                  </a:lnTo>
                  <a:lnTo>
                    <a:pt x="7" y="0"/>
                  </a:lnTo>
                  <a:lnTo>
                    <a:pt x="31" y="5"/>
                  </a:lnTo>
                  <a:close/>
                </a:path>
              </a:pathLst>
            </a:custGeom>
            <a:grpFill/>
            <a:ln w="9525">
              <a:noFill/>
              <a:round/>
            </a:ln>
          </p:spPr>
          <p:txBody>
            <a:bodyPr/>
            <a:lstStyle/>
            <a:p>
              <a:pPr>
                <a:defRPr/>
              </a:pPr>
              <a:endParaRPr lang="en-US">
                <a:cs typeface="+mn-ea"/>
              </a:endParaRPr>
            </a:p>
          </p:txBody>
        </p:sp>
        <p:sp>
          <p:nvSpPr>
            <p:cNvPr id="164" name="Freeform 108"/>
            <p:cNvSpPr/>
            <p:nvPr/>
          </p:nvSpPr>
          <p:spPr bwMode="auto">
            <a:xfrm>
              <a:off x="3646488" y="2635251"/>
              <a:ext cx="46038" cy="19050"/>
            </a:xfrm>
            <a:custGeom>
              <a:avLst/>
              <a:gdLst/>
              <a:ahLst/>
              <a:cxnLst>
                <a:cxn ang="0">
                  <a:pos x="175" y="35"/>
                </a:cxn>
                <a:cxn ang="0">
                  <a:pos x="167" y="67"/>
                </a:cxn>
                <a:cxn ang="0">
                  <a:pos x="0" y="34"/>
                </a:cxn>
                <a:cxn ang="0">
                  <a:pos x="7" y="0"/>
                </a:cxn>
                <a:cxn ang="0">
                  <a:pos x="175" y="35"/>
                </a:cxn>
              </a:cxnLst>
              <a:rect l="0" t="0" r="r" b="b"/>
              <a:pathLst>
                <a:path w="175" h="67">
                  <a:moveTo>
                    <a:pt x="175" y="35"/>
                  </a:moveTo>
                  <a:lnTo>
                    <a:pt x="167" y="67"/>
                  </a:lnTo>
                  <a:lnTo>
                    <a:pt x="0" y="34"/>
                  </a:lnTo>
                  <a:lnTo>
                    <a:pt x="7" y="0"/>
                  </a:lnTo>
                  <a:lnTo>
                    <a:pt x="175" y="35"/>
                  </a:lnTo>
                  <a:close/>
                </a:path>
              </a:pathLst>
            </a:custGeom>
            <a:grpFill/>
            <a:ln w="9525">
              <a:noFill/>
              <a:round/>
            </a:ln>
          </p:spPr>
          <p:txBody>
            <a:bodyPr/>
            <a:lstStyle/>
            <a:p>
              <a:pPr>
                <a:defRPr/>
              </a:pPr>
              <a:endParaRPr lang="en-US">
                <a:cs typeface="+mn-ea"/>
              </a:endParaRPr>
            </a:p>
          </p:txBody>
        </p:sp>
        <p:sp>
          <p:nvSpPr>
            <p:cNvPr id="165" name="Freeform 109"/>
            <p:cNvSpPr/>
            <p:nvPr/>
          </p:nvSpPr>
          <p:spPr bwMode="auto">
            <a:xfrm>
              <a:off x="3716338" y="2651126"/>
              <a:ext cx="46038" cy="17463"/>
            </a:xfrm>
            <a:custGeom>
              <a:avLst/>
              <a:gdLst/>
              <a:ahLst/>
              <a:cxnLst>
                <a:cxn ang="0">
                  <a:pos x="174" y="35"/>
                </a:cxn>
                <a:cxn ang="0">
                  <a:pos x="166" y="67"/>
                </a:cxn>
                <a:cxn ang="0">
                  <a:pos x="0" y="34"/>
                </a:cxn>
                <a:cxn ang="0">
                  <a:pos x="7" y="0"/>
                </a:cxn>
                <a:cxn ang="0">
                  <a:pos x="174" y="35"/>
                </a:cxn>
              </a:cxnLst>
              <a:rect l="0" t="0" r="r" b="b"/>
              <a:pathLst>
                <a:path w="174" h="67">
                  <a:moveTo>
                    <a:pt x="174" y="35"/>
                  </a:moveTo>
                  <a:lnTo>
                    <a:pt x="166" y="67"/>
                  </a:lnTo>
                  <a:lnTo>
                    <a:pt x="0" y="34"/>
                  </a:lnTo>
                  <a:lnTo>
                    <a:pt x="7" y="0"/>
                  </a:lnTo>
                  <a:lnTo>
                    <a:pt x="174" y="35"/>
                  </a:lnTo>
                  <a:close/>
                </a:path>
              </a:pathLst>
            </a:custGeom>
            <a:grpFill/>
            <a:ln w="9525">
              <a:noFill/>
              <a:round/>
            </a:ln>
          </p:spPr>
          <p:txBody>
            <a:bodyPr/>
            <a:lstStyle/>
            <a:p>
              <a:pPr>
                <a:defRPr/>
              </a:pPr>
              <a:endParaRPr lang="en-US">
                <a:cs typeface="+mn-ea"/>
              </a:endParaRPr>
            </a:p>
          </p:txBody>
        </p:sp>
        <p:sp>
          <p:nvSpPr>
            <p:cNvPr id="166" name="Freeform 110"/>
            <p:cNvSpPr/>
            <p:nvPr/>
          </p:nvSpPr>
          <p:spPr bwMode="auto">
            <a:xfrm>
              <a:off x="3787775" y="2665413"/>
              <a:ext cx="46038" cy="17463"/>
            </a:xfrm>
            <a:custGeom>
              <a:avLst/>
              <a:gdLst/>
              <a:ahLst/>
              <a:cxnLst>
                <a:cxn ang="0">
                  <a:pos x="175" y="34"/>
                </a:cxn>
                <a:cxn ang="0">
                  <a:pos x="167" y="67"/>
                </a:cxn>
                <a:cxn ang="0">
                  <a:pos x="0" y="33"/>
                </a:cxn>
                <a:cxn ang="0">
                  <a:pos x="7" y="0"/>
                </a:cxn>
                <a:cxn ang="0">
                  <a:pos x="175" y="34"/>
                </a:cxn>
              </a:cxnLst>
              <a:rect l="0" t="0" r="r" b="b"/>
              <a:pathLst>
                <a:path w="175" h="67">
                  <a:moveTo>
                    <a:pt x="175" y="34"/>
                  </a:moveTo>
                  <a:lnTo>
                    <a:pt x="167" y="67"/>
                  </a:lnTo>
                  <a:lnTo>
                    <a:pt x="0" y="33"/>
                  </a:lnTo>
                  <a:lnTo>
                    <a:pt x="7" y="0"/>
                  </a:lnTo>
                  <a:lnTo>
                    <a:pt x="175" y="34"/>
                  </a:lnTo>
                  <a:close/>
                </a:path>
              </a:pathLst>
            </a:custGeom>
            <a:grpFill/>
            <a:ln w="9525">
              <a:noFill/>
              <a:round/>
            </a:ln>
          </p:spPr>
          <p:txBody>
            <a:bodyPr/>
            <a:lstStyle/>
            <a:p>
              <a:pPr>
                <a:defRPr/>
              </a:pPr>
              <a:endParaRPr lang="en-US">
                <a:cs typeface="+mn-ea"/>
              </a:endParaRPr>
            </a:p>
          </p:txBody>
        </p:sp>
        <p:sp>
          <p:nvSpPr>
            <p:cNvPr id="167" name="Freeform 111"/>
            <p:cNvSpPr/>
            <p:nvPr/>
          </p:nvSpPr>
          <p:spPr bwMode="auto">
            <a:xfrm>
              <a:off x="3857625" y="2679701"/>
              <a:ext cx="46038" cy="17463"/>
            </a:xfrm>
            <a:custGeom>
              <a:avLst/>
              <a:gdLst/>
              <a:ahLst/>
              <a:cxnLst>
                <a:cxn ang="0">
                  <a:pos x="174" y="34"/>
                </a:cxn>
                <a:cxn ang="0">
                  <a:pos x="167" y="67"/>
                </a:cxn>
                <a:cxn ang="0">
                  <a:pos x="0" y="33"/>
                </a:cxn>
                <a:cxn ang="0">
                  <a:pos x="7" y="0"/>
                </a:cxn>
                <a:cxn ang="0">
                  <a:pos x="174" y="34"/>
                </a:cxn>
              </a:cxnLst>
              <a:rect l="0" t="0" r="r" b="b"/>
              <a:pathLst>
                <a:path w="174" h="67">
                  <a:moveTo>
                    <a:pt x="174" y="34"/>
                  </a:moveTo>
                  <a:lnTo>
                    <a:pt x="167" y="67"/>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68" name="Freeform 112"/>
            <p:cNvSpPr/>
            <p:nvPr/>
          </p:nvSpPr>
          <p:spPr bwMode="auto">
            <a:xfrm>
              <a:off x="3929063" y="2693988"/>
              <a:ext cx="44450" cy="17463"/>
            </a:xfrm>
            <a:custGeom>
              <a:avLst/>
              <a:gdLst/>
              <a:ahLst/>
              <a:cxnLst>
                <a:cxn ang="0">
                  <a:pos x="174" y="35"/>
                </a:cxn>
                <a:cxn ang="0">
                  <a:pos x="168" y="68"/>
                </a:cxn>
                <a:cxn ang="0">
                  <a:pos x="0" y="34"/>
                </a:cxn>
                <a:cxn ang="0">
                  <a:pos x="8" y="0"/>
                </a:cxn>
                <a:cxn ang="0">
                  <a:pos x="174" y="35"/>
                </a:cxn>
              </a:cxnLst>
              <a:rect l="0" t="0" r="r" b="b"/>
              <a:pathLst>
                <a:path w="174" h="68">
                  <a:moveTo>
                    <a:pt x="174" y="35"/>
                  </a:moveTo>
                  <a:lnTo>
                    <a:pt x="168" y="68"/>
                  </a:lnTo>
                  <a:lnTo>
                    <a:pt x="0" y="34"/>
                  </a:lnTo>
                  <a:lnTo>
                    <a:pt x="8" y="0"/>
                  </a:lnTo>
                  <a:lnTo>
                    <a:pt x="174" y="35"/>
                  </a:lnTo>
                  <a:close/>
                </a:path>
              </a:pathLst>
            </a:custGeom>
            <a:grpFill/>
            <a:ln w="9525">
              <a:noFill/>
              <a:round/>
            </a:ln>
          </p:spPr>
          <p:txBody>
            <a:bodyPr/>
            <a:lstStyle/>
            <a:p>
              <a:pPr>
                <a:defRPr/>
              </a:pPr>
              <a:endParaRPr lang="en-US">
                <a:cs typeface="+mn-ea"/>
              </a:endParaRPr>
            </a:p>
          </p:txBody>
        </p:sp>
        <p:sp>
          <p:nvSpPr>
            <p:cNvPr id="169" name="Freeform 113"/>
            <p:cNvSpPr/>
            <p:nvPr/>
          </p:nvSpPr>
          <p:spPr bwMode="auto">
            <a:xfrm>
              <a:off x="3998913" y="2708276"/>
              <a:ext cx="46038" cy="17463"/>
            </a:xfrm>
            <a:custGeom>
              <a:avLst/>
              <a:gdLst/>
              <a:ahLst/>
              <a:cxnLst>
                <a:cxn ang="0">
                  <a:pos x="174" y="35"/>
                </a:cxn>
                <a:cxn ang="0">
                  <a:pos x="167" y="67"/>
                </a:cxn>
                <a:cxn ang="0">
                  <a:pos x="0" y="34"/>
                </a:cxn>
                <a:cxn ang="0">
                  <a:pos x="7" y="0"/>
                </a:cxn>
                <a:cxn ang="0">
                  <a:pos x="174" y="35"/>
                </a:cxn>
              </a:cxnLst>
              <a:rect l="0" t="0" r="r" b="b"/>
              <a:pathLst>
                <a:path w="174" h="67">
                  <a:moveTo>
                    <a:pt x="174" y="35"/>
                  </a:moveTo>
                  <a:lnTo>
                    <a:pt x="167" y="67"/>
                  </a:lnTo>
                  <a:lnTo>
                    <a:pt x="0" y="34"/>
                  </a:lnTo>
                  <a:lnTo>
                    <a:pt x="7" y="0"/>
                  </a:lnTo>
                  <a:lnTo>
                    <a:pt x="174" y="35"/>
                  </a:lnTo>
                  <a:close/>
                </a:path>
              </a:pathLst>
            </a:custGeom>
            <a:grpFill/>
            <a:ln w="9525">
              <a:noFill/>
              <a:round/>
            </a:ln>
          </p:spPr>
          <p:txBody>
            <a:bodyPr/>
            <a:lstStyle/>
            <a:p>
              <a:pPr>
                <a:defRPr/>
              </a:pPr>
              <a:endParaRPr lang="en-US">
                <a:cs typeface="+mn-ea"/>
              </a:endParaRPr>
            </a:p>
          </p:txBody>
        </p:sp>
        <p:sp>
          <p:nvSpPr>
            <p:cNvPr id="170" name="Freeform 114"/>
            <p:cNvSpPr/>
            <p:nvPr/>
          </p:nvSpPr>
          <p:spPr bwMode="auto">
            <a:xfrm>
              <a:off x="4068763" y="2722563"/>
              <a:ext cx="46038" cy="17463"/>
            </a:xfrm>
            <a:custGeom>
              <a:avLst/>
              <a:gdLst/>
              <a:ahLst/>
              <a:cxnLst>
                <a:cxn ang="0">
                  <a:pos x="174" y="35"/>
                </a:cxn>
                <a:cxn ang="0">
                  <a:pos x="168" y="67"/>
                </a:cxn>
                <a:cxn ang="0">
                  <a:pos x="0" y="34"/>
                </a:cxn>
                <a:cxn ang="0">
                  <a:pos x="8" y="0"/>
                </a:cxn>
                <a:cxn ang="0">
                  <a:pos x="174" y="35"/>
                </a:cxn>
              </a:cxnLst>
              <a:rect l="0" t="0" r="r" b="b"/>
              <a:pathLst>
                <a:path w="174" h="67">
                  <a:moveTo>
                    <a:pt x="174" y="35"/>
                  </a:moveTo>
                  <a:lnTo>
                    <a:pt x="168" y="67"/>
                  </a:lnTo>
                  <a:lnTo>
                    <a:pt x="0" y="34"/>
                  </a:lnTo>
                  <a:lnTo>
                    <a:pt x="8" y="0"/>
                  </a:lnTo>
                  <a:lnTo>
                    <a:pt x="174" y="35"/>
                  </a:lnTo>
                  <a:close/>
                </a:path>
              </a:pathLst>
            </a:custGeom>
            <a:grpFill/>
            <a:ln w="9525">
              <a:noFill/>
              <a:round/>
            </a:ln>
          </p:spPr>
          <p:txBody>
            <a:bodyPr/>
            <a:lstStyle/>
            <a:p>
              <a:pPr>
                <a:defRPr/>
              </a:pPr>
              <a:endParaRPr lang="en-US">
                <a:cs typeface="+mn-ea"/>
              </a:endParaRPr>
            </a:p>
          </p:txBody>
        </p:sp>
        <p:sp>
          <p:nvSpPr>
            <p:cNvPr id="171" name="Freeform 115"/>
            <p:cNvSpPr/>
            <p:nvPr/>
          </p:nvSpPr>
          <p:spPr bwMode="auto">
            <a:xfrm>
              <a:off x="4140200" y="2736851"/>
              <a:ext cx="46038" cy="19050"/>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72" name="Freeform 116"/>
            <p:cNvSpPr/>
            <p:nvPr/>
          </p:nvSpPr>
          <p:spPr bwMode="auto">
            <a:xfrm>
              <a:off x="4210050" y="2752726"/>
              <a:ext cx="46038" cy="17463"/>
            </a:xfrm>
            <a:custGeom>
              <a:avLst/>
              <a:gdLst/>
              <a:ahLst/>
              <a:cxnLst>
                <a:cxn ang="0">
                  <a:pos x="173" y="34"/>
                </a:cxn>
                <a:cxn ang="0">
                  <a:pos x="167" y="68"/>
                </a:cxn>
                <a:cxn ang="0">
                  <a:pos x="0" y="33"/>
                </a:cxn>
                <a:cxn ang="0">
                  <a:pos x="7" y="0"/>
                </a:cxn>
                <a:cxn ang="0">
                  <a:pos x="173" y="34"/>
                </a:cxn>
              </a:cxnLst>
              <a:rect l="0" t="0" r="r" b="b"/>
              <a:pathLst>
                <a:path w="173" h="68">
                  <a:moveTo>
                    <a:pt x="173" y="34"/>
                  </a:moveTo>
                  <a:lnTo>
                    <a:pt x="167" y="68"/>
                  </a:lnTo>
                  <a:lnTo>
                    <a:pt x="0" y="33"/>
                  </a:lnTo>
                  <a:lnTo>
                    <a:pt x="7" y="0"/>
                  </a:lnTo>
                  <a:lnTo>
                    <a:pt x="173" y="34"/>
                  </a:lnTo>
                  <a:close/>
                </a:path>
              </a:pathLst>
            </a:custGeom>
            <a:grpFill/>
            <a:ln w="9525">
              <a:noFill/>
              <a:round/>
            </a:ln>
          </p:spPr>
          <p:txBody>
            <a:bodyPr/>
            <a:lstStyle/>
            <a:p>
              <a:pPr>
                <a:defRPr/>
              </a:pPr>
              <a:endParaRPr lang="en-US">
                <a:cs typeface="+mn-ea"/>
              </a:endParaRPr>
            </a:p>
          </p:txBody>
        </p:sp>
        <p:sp>
          <p:nvSpPr>
            <p:cNvPr id="173" name="Freeform 117"/>
            <p:cNvSpPr/>
            <p:nvPr/>
          </p:nvSpPr>
          <p:spPr bwMode="auto">
            <a:xfrm>
              <a:off x="4281488" y="2767013"/>
              <a:ext cx="46038" cy="17463"/>
            </a:xfrm>
            <a:custGeom>
              <a:avLst/>
              <a:gdLst/>
              <a:ahLst/>
              <a:cxnLst>
                <a:cxn ang="0">
                  <a:pos x="173" y="35"/>
                </a:cxn>
                <a:cxn ang="0">
                  <a:pos x="166" y="69"/>
                </a:cxn>
                <a:cxn ang="0">
                  <a:pos x="0" y="34"/>
                </a:cxn>
                <a:cxn ang="0">
                  <a:pos x="6" y="0"/>
                </a:cxn>
                <a:cxn ang="0">
                  <a:pos x="173" y="35"/>
                </a:cxn>
              </a:cxnLst>
              <a:rect l="0" t="0" r="r" b="b"/>
              <a:pathLst>
                <a:path w="173" h="69">
                  <a:moveTo>
                    <a:pt x="173" y="35"/>
                  </a:moveTo>
                  <a:lnTo>
                    <a:pt x="166" y="69"/>
                  </a:lnTo>
                  <a:lnTo>
                    <a:pt x="0" y="34"/>
                  </a:lnTo>
                  <a:lnTo>
                    <a:pt x="6" y="0"/>
                  </a:lnTo>
                  <a:lnTo>
                    <a:pt x="173" y="35"/>
                  </a:lnTo>
                  <a:close/>
                </a:path>
              </a:pathLst>
            </a:custGeom>
            <a:grpFill/>
            <a:ln w="9525">
              <a:noFill/>
              <a:round/>
            </a:ln>
          </p:spPr>
          <p:txBody>
            <a:bodyPr/>
            <a:lstStyle/>
            <a:p>
              <a:pPr>
                <a:defRPr/>
              </a:pPr>
              <a:endParaRPr lang="en-US">
                <a:cs typeface="+mn-ea"/>
              </a:endParaRPr>
            </a:p>
          </p:txBody>
        </p:sp>
        <p:sp>
          <p:nvSpPr>
            <p:cNvPr id="174" name="Freeform 118"/>
            <p:cNvSpPr/>
            <p:nvPr/>
          </p:nvSpPr>
          <p:spPr bwMode="auto">
            <a:xfrm>
              <a:off x="4351338" y="2781301"/>
              <a:ext cx="46038" cy="17463"/>
            </a:xfrm>
            <a:custGeom>
              <a:avLst/>
              <a:gdLst/>
              <a:ahLst/>
              <a:cxnLst>
                <a:cxn ang="0">
                  <a:pos x="173" y="35"/>
                </a:cxn>
                <a:cxn ang="0">
                  <a:pos x="166" y="69"/>
                </a:cxn>
                <a:cxn ang="0">
                  <a:pos x="0" y="34"/>
                </a:cxn>
                <a:cxn ang="0">
                  <a:pos x="7" y="0"/>
                </a:cxn>
                <a:cxn ang="0">
                  <a:pos x="173" y="35"/>
                </a:cxn>
              </a:cxnLst>
              <a:rect l="0" t="0" r="r" b="b"/>
              <a:pathLst>
                <a:path w="173" h="69">
                  <a:moveTo>
                    <a:pt x="173" y="35"/>
                  </a:moveTo>
                  <a:lnTo>
                    <a:pt x="166" y="69"/>
                  </a:lnTo>
                  <a:lnTo>
                    <a:pt x="0" y="34"/>
                  </a:lnTo>
                  <a:lnTo>
                    <a:pt x="7" y="0"/>
                  </a:lnTo>
                  <a:lnTo>
                    <a:pt x="173" y="35"/>
                  </a:lnTo>
                  <a:close/>
                </a:path>
              </a:pathLst>
            </a:custGeom>
            <a:grpFill/>
            <a:ln w="9525">
              <a:noFill/>
              <a:round/>
            </a:ln>
          </p:spPr>
          <p:txBody>
            <a:bodyPr/>
            <a:lstStyle/>
            <a:p>
              <a:pPr>
                <a:defRPr/>
              </a:pPr>
              <a:endParaRPr lang="en-US">
                <a:cs typeface="+mn-ea"/>
              </a:endParaRPr>
            </a:p>
          </p:txBody>
        </p:sp>
        <p:sp>
          <p:nvSpPr>
            <p:cNvPr id="175" name="Freeform 119"/>
            <p:cNvSpPr/>
            <p:nvPr/>
          </p:nvSpPr>
          <p:spPr bwMode="auto">
            <a:xfrm>
              <a:off x="4422775" y="2795588"/>
              <a:ext cx="44450" cy="17463"/>
            </a:xfrm>
            <a:custGeom>
              <a:avLst/>
              <a:gdLst/>
              <a:ahLst/>
              <a:cxnLst>
                <a:cxn ang="0">
                  <a:pos x="173" y="35"/>
                </a:cxn>
                <a:cxn ang="0">
                  <a:pos x="166" y="68"/>
                </a:cxn>
                <a:cxn ang="0">
                  <a:pos x="0" y="34"/>
                </a:cxn>
                <a:cxn ang="0">
                  <a:pos x="6" y="0"/>
                </a:cxn>
                <a:cxn ang="0">
                  <a:pos x="173" y="35"/>
                </a:cxn>
              </a:cxnLst>
              <a:rect l="0" t="0" r="r" b="b"/>
              <a:pathLst>
                <a:path w="173" h="68">
                  <a:moveTo>
                    <a:pt x="173" y="35"/>
                  </a:moveTo>
                  <a:lnTo>
                    <a:pt x="166" y="68"/>
                  </a:lnTo>
                  <a:lnTo>
                    <a:pt x="0" y="34"/>
                  </a:lnTo>
                  <a:lnTo>
                    <a:pt x="6" y="0"/>
                  </a:lnTo>
                  <a:lnTo>
                    <a:pt x="173" y="35"/>
                  </a:lnTo>
                  <a:close/>
                </a:path>
              </a:pathLst>
            </a:custGeom>
            <a:grpFill/>
            <a:ln w="9525">
              <a:noFill/>
              <a:round/>
            </a:ln>
          </p:spPr>
          <p:txBody>
            <a:bodyPr/>
            <a:lstStyle/>
            <a:p>
              <a:pPr>
                <a:defRPr/>
              </a:pPr>
              <a:endParaRPr lang="en-US">
                <a:cs typeface="+mn-ea"/>
              </a:endParaRPr>
            </a:p>
          </p:txBody>
        </p:sp>
        <p:sp>
          <p:nvSpPr>
            <p:cNvPr id="176" name="Freeform 120"/>
            <p:cNvSpPr/>
            <p:nvPr/>
          </p:nvSpPr>
          <p:spPr bwMode="auto">
            <a:xfrm>
              <a:off x="4492625" y="2809876"/>
              <a:ext cx="46038" cy="17463"/>
            </a:xfrm>
            <a:custGeom>
              <a:avLst/>
              <a:gdLst/>
              <a:ahLst/>
              <a:cxnLst>
                <a:cxn ang="0">
                  <a:pos x="173" y="35"/>
                </a:cxn>
                <a:cxn ang="0">
                  <a:pos x="166" y="68"/>
                </a:cxn>
                <a:cxn ang="0">
                  <a:pos x="0" y="34"/>
                </a:cxn>
                <a:cxn ang="0">
                  <a:pos x="7" y="0"/>
                </a:cxn>
                <a:cxn ang="0">
                  <a:pos x="173" y="35"/>
                </a:cxn>
              </a:cxnLst>
              <a:rect l="0" t="0" r="r" b="b"/>
              <a:pathLst>
                <a:path w="173" h="68">
                  <a:moveTo>
                    <a:pt x="173" y="35"/>
                  </a:moveTo>
                  <a:lnTo>
                    <a:pt x="166" y="68"/>
                  </a:lnTo>
                  <a:lnTo>
                    <a:pt x="0" y="34"/>
                  </a:lnTo>
                  <a:lnTo>
                    <a:pt x="7" y="0"/>
                  </a:lnTo>
                  <a:lnTo>
                    <a:pt x="173" y="35"/>
                  </a:lnTo>
                  <a:close/>
                </a:path>
              </a:pathLst>
            </a:custGeom>
            <a:grpFill/>
            <a:ln w="9525">
              <a:noFill/>
              <a:round/>
            </a:ln>
          </p:spPr>
          <p:txBody>
            <a:bodyPr/>
            <a:lstStyle/>
            <a:p>
              <a:pPr>
                <a:defRPr/>
              </a:pPr>
              <a:endParaRPr lang="en-US">
                <a:cs typeface="+mn-ea"/>
              </a:endParaRPr>
            </a:p>
          </p:txBody>
        </p:sp>
        <p:sp>
          <p:nvSpPr>
            <p:cNvPr id="177" name="Freeform 121"/>
            <p:cNvSpPr/>
            <p:nvPr/>
          </p:nvSpPr>
          <p:spPr bwMode="auto">
            <a:xfrm>
              <a:off x="4562475" y="2824163"/>
              <a:ext cx="46038" cy="17463"/>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78" name="Freeform 122"/>
            <p:cNvSpPr/>
            <p:nvPr/>
          </p:nvSpPr>
          <p:spPr bwMode="auto">
            <a:xfrm>
              <a:off x="4633913" y="2838451"/>
              <a:ext cx="6350" cy="11113"/>
            </a:xfrm>
            <a:custGeom>
              <a:avLst/>
              <a:gdLst/>
              <a:ahLst/>
              <a:cxnLst>
                <a:cxn ang="0">
                  <a:pos x="25" y="4"/>
                </a:cxn>
                <a:cxn ang="0">
                  <a:pos x="7" y="0"/>
                </a:cxn>
                <a:cxn ang="0">
                  <a:pos x="0" y="33"/>
                </a:cxn>
                <a:cxn ang="0">
                  <a:pos x="18" y="37"/>
                </a:cxn>
                <a:cxn ang="0">
                  <a:pos x="25" y="4"/>
                </a:cxn>
              </a:cxnLst>
              <a:rect l="0" t="0" r="r" b="b"/>
              <a:pathLst>
                <a:path w="25" h="37">
                  <a:moveTo>
                    <a:pt x="25" y="4"/>
                  </a:moveTo>
                  <a:lnTo>
                    <a:pt x="7" y="0"/>
                  </a:lnTo>
                  <a:lnTo>
                    <a:pt x="0" y="33"/>
                  </a:lnTo>
                  <a:lnTo>
                    <a:pt x="18" y="37"/>
                  </a:lnTo>
                  <a:lnTo>
                    <a:pt x="25" y="4"/>
                  </a:lnTo>
                  <a:close/>
                </a:path>
              </a:pathLst>
            </a:custGeom>
            <a:grpFill/>
            <a:ln w="9525">
              <a:noFill/>
              <a:round/>
            </a:ln>
          </p:spPr>
          <p:txBody>
            <a:bodyPr/>
            <a:lstStyle/>
            <a:p>
              <a:pPr>
                <a:defRPr/>
              </a:pPr>
              <a:endParaRPr lang="en-US">
                <a:cs typeface="+mn-ea"/>
              </a:endParaRPr>
            </a:p>
          </p:txBody>
        </p:sp>
        <p:sp>
          <p:nvSpPr>
            <p:cNvPr id="179" name="Freeform 123"/>
            <p:cNvSpPr/>
            <p:nvPr/>
          </p:nvSpPr>
          <p:spPr bwMode="auto">
            <a:xfrm>
              <a:off x="3092450" y="2084388"/>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a:defRPr/>
              </a:pPr>
              <a:endParaRPr lang="en-US">
                <a:cs typeface="+mn-ea"/>
              </a:endParaRPr>
            </a:p>
          </p:txBody>
        </p:sp>
        <p:sp>
          <p:nvSpPr>
            <p:cNvPr id="180" name="Freeform 124"/>
            <p:cNvSpPr/>
            <p:nvPr/>
          </p:nvSpPr>
          <p:spPr bwMode="auto">
            <a:xfrm>
              <a:off x="3162300" y="2066926"/>
              <a:ext cx="46038" cy="19050"/>
            </a:xfrm>
            <a:custGeom>
              <a:avLst/>
              <a:gdLst/>
              <a:ahLst/>
              <a:cxnLst>
                <a:cxn ang="0">
                  <a:pos x="165" y="0"/>
                </a:cxn>
                <a:cxn ang="0">
                  <a:pos x="173" y="32"/>
                </a:cxn>
                <a:cxn ang="0">
                  <a:pos x="7" y="72"/>
                </a:cxn>
                <a:cxn ang="0">
                  <a:pos x="0" y="38"/>
                </a:cxn>
                <a:cxn ang="0">
                  <a:pos x="165" y="0"/>
                </a:cxn>
              </a:cxnLst>
              <a:rect l="0" t="0" r="r" b="b"/>
              <a:pathLst>
                <a:path w="173" h="72">
                  <a:moveTo>
                    <a:pt x="165" y="0"/>
                  </a:moveTo>
                  <a:lnTo>
                    <a:pt x="173" y="32"/>
                  </a:lnTo>
                  <a:lnTo>
                    <a:pt x="7" y="72"/>
                  </a:lnTo>
                  <a:lnTo>
                    <a:pt x="0" y="38"/>
                  </a:lnTo>
                  <a:lnTo>
                    <a:pt x="165" y="0"/>
                  </a:lnTo>
                  <a:close/>
                </a:path>
              </a:pathLst>
            </a:custGeom>
            <a:grpFill/>
            <a:ln w="9525">
              <a:noFill/>
              <a:round/>
            </a:ln>
          </p:spPr>
          <p:txBody>
            <a:bodyPr/>
            <a:lstStyle/>
            <a:p>
              <a:pPr>
                <a:defRPr/>
              </a:pPr>
              <a:endParaRPr lang="en-US">
                <a:cs typeface="+mn-ea"/>
              </a:endParaRPr>
            </a:p>
          </p:txBody>
        </p:sp>
        <p:sp>
          <p:nvSpPr>
            <p:cNvPr id="181" name="Freeform 125"/>
            <p:cNvSpPr/>
            <p:nvPr/>
          </p:nvSpPr>
          <p:spPr bwMode="auto">
            <a:xfrm>
              <a:off x="3232150" y="2051051"/>
              <a:ext cx="46038" cy="19050"/>
            </a:xfrm>
            <a:custGeom>
              <a:avLst/>
              <a:gdLst/>
              <a:ahLst/>
              <a:cxnLst>
                <a:cxn ang="0">
                  <a:pos x="166" y="0"/>
                </a:cxn>
                <a:cxn ang="0">
                  <a:pos x="173" y="33"/>
                </a:cxn>
                <a:cxn ang="0">
                  <a:pos x="8" y="73"/>
                </a:cxn>
                <a:cxn ang="0">
                  <a:pos x="0" y="39"/>
                </a:cxn>
                <a:cxn ang="0">
                  <a:pos x="166" y="0"/>
                </a:cxn>
              </a:cxnLst>
              <a:rect l="0" t="0" r="r" b="b"/>
              <a:pathLst>
                <a:path w="173" h="73">
                  <a:moveTo>
                    <a:pt x="166" y="0"/>
                  </a:moveTo>
                  <a:lnTo>
                    <a:pt x="173" y="33"/>
                  </a:lnTo>
                  <a:lnTo>
                    <a:pt x="8" y="73"/>
                  </a:lnTo>
                  <a:lnTo>
                    <a:pt x="0" y="39"/>
                  </a:lnTo>
                  <a:lnTo>
                    <a:pt x="166" y="0"/>
                  </a:lnTo>
                  <a:close/>
                </a:path>
              </a:pathLst>
            </a:custGeom>
            <a:grpFill/>
            <a:ln w="9525">
              <a:noFill/>
              <a:round/>
            </a:ln>
          </p:spPr>
          <p:txBody>
            <a:bodyPr/>
            <a:lstStyle/>
            <a:p>
              <a:pPr>
                <a:defRPr/>
              </a:pPr>
              <a:endParaRPr lang="en-US">
                <a:cs typeface="+mn-ea"/>
              </a:endParaRPr>
            </a:p>
          </p:txBody>
        </p:sp>
        <p:sp>
          <p:nvSpPr>
            <p:cNvPr id="182" name="Freeform 126"/>
            <p:cNvSpPr/>
            <p:nvPr/>
          </p:nvSpPr>
          <p:spPr bwMode="auto">
            <a:xfrm>
              <a:off x="3302000" y="2033588"/>
              <a:ext cx="46038" cy="19050"/>
            </a:xfrm>
            <a:custGeom>
              <a:avLst/>
              <a:gdLst/>
              <a:ahLst/>
              <a:cxnLst>
                <a:cxn ang="0">
                  <a:pos x="165" y="0"/>
                </a:cxn>
                <a:cxn ang="0">
                  <a:pos x="173" y="33"/>
                </a:cxn>
                <a:cxn ang="0">
                  <a:pos x="8" y="73"/>
                </a:cxn>
                <a:cxn ang="0">
                  <a:pos x="0" y="40"/>
                </a:cxn>
                <a:cxn ang="0">
                  <a:pos x="165" y="0"/>
                </a:cxn>
              </a:cxnLst>
              <a:rect l="0" t="0" r="r" b="b"/>
              <a:pathLst>
                <a:path w="173" h="73">
                  <a:moveTo>
                    <a:pt x="165" y="0"/>
                  </a:moveTo>
                  <a:lnTo>
                    <a:pt x="173" y="33"/>
                  </a:lnTo>
                  <a:lnTo>
                    <a:pt x="8" y="73"/>
                  </a:lnTo>
                  <a:lnTo>
                    <a:pt x="0" y="40"/>
                  </a:lnTo>
                  <a:lnTo>
                    <a:pt x="165" y="0"/>
                  </a:lnTo>
                  <a:close/>
                </a:path>
              </a:pathLst>
            </a:custGeom>
            <a:grpFill/>
            <a:ln w="9525">
              <a:noFill/>
              <a:round/>
            </a:ln>
          </p:spPr>
          <p:txBody>
            <a:bodyPr/>
            <a:lstStyle/>
            <a:p>
              <a:pPr>
                <a:defRPr/>
              </a:pPr>
              <a:endParaRPr lang="en-US">
                <a:cs typeface="+mn-ea"/>
              </a:endParaRPr>
            </a:p>
          </p:txBody>
        </p:sp>
        <p:sp>
          <p:nvSpPr>
            <p:cNvPr id="183" name="Freeform 127"/>
            <p:cNvSpPr/>
            <p:nvPr/>
          </p:nvSpPr>
          <p:spPr bwMode="auto">
            <a:xfrm>
              <a:off x="3371850" y="2017713"/>
              <a:ext cx="46038" cy="19050"/>
            </a:xfrm>
            <a:custGeom>
              <a:avLst/>
              <a:gdLst/>
              <a:ahLst/>
              <a:cxnLst>
                <a:cxn ang="0">
                  <a:pos x="165" y="0"/>
                </a:cxn>
                <a:cxn ang="0">
                  <a:pos x="173" y="33"/>
                </a:cxn>
                <a:cxn ang="0">
                  <a:pos x="7" y="72"/>
                </a:cxn>
                <a:cxn ang="0">
                  <a:pos x="0" y="40"/>
                </a:cxn>
                <a:cxn ang="0">
                  <a:pos x="165" y="0"/>
                </a:cxn>
              </a:cxnLst>
              <a:rect l="0" t="0" r="r" b="b"/>
              <a:pathLst>
                <a:path w="173" h="72">
                  <a:moveTo>
                    <a:pt x="165" y="0"/>
                  </a:moveTo>
                  <a:lnTo>
                    <a:pt x="173" y="33"/>
                  </a:lnTo>
                  <a:lnTo>
                    <a:pt x="7" y="72"/>
                  </a:lnTo>
                  <a:lnTo>
                    <a:pt x="0" y="40"/>
                  </a:lnTo>
                  <a:lnTo>
                    <a:pt x="165" y="0"/>
                  </a:lnTo>
                  <a:close/>
                </a:path>
              </a:pathLst>
            </a:custGeom>
            <a:grpFill/>
            <a:ln w="9525">
              <a:noFill/>
              <a:round/>
            </a:ln>
          </p:spPr>
          <p:txBody>
            <a:bodyPr/>
            <a:lstStyle/>
            <a:p>
              <a:pPr>
                <a:defRPr/>
              </a:pPr>
              <a:endParaRPr lang="en-US">
                <a:cs typeface="+mn-ea"/>
              </a:endParaRPr>
            </a:p>
          </p:txBody>
        </p:sp>
        <p:sp>
          <p:nvSpPr>
            <p:cNvPr id="184" name="Freeform 128"/>
            <p:cNvSpPr/>
            <p:nvPr/>
          </p:nvSpPr>
          <p:spPr bwMode="auto">
            <a:xfrm>
              <a:off x="3441700" y="2000251"/>
              <a:ext cx="46038" cy="19050"/>
            </a:xfrm>
            <a:custGeom>
              <a:avLst/>
              <a:gdLst/>
              <a:ahLst/>
              <a:cxnLst>
                <a:cxn ang="0">
                  <a:pos x="166" y="0"/>
                </a:cxn>
                <a:cxn ang="0">
                  <a:pos x="173" y="32"/>
                </a:cxn>
                <a:cxn ang="0">
                  <a:pos x="8" y="72"/>
                </a:cxn>
                <a:cxn ang="0">
                  <a:pos x="0" y="40"/>
                </a:cxn>
                <a:cxn ang="0">
                  <a:pos x="166" y="0"/>
                </a:cxn>
              </a:cxnLst>
              <a:rect l="0" t="0" r="r" b="b"/>
              <a:pathLst>
                <a:path w="173" h="72">
                  <a:moveTo>
                    <a:pt x="166" y="0"/>
                  </a:moveTo>
                  <a:lnTo>
                    <a:pt x="173" y="32"/>
                  </a:lnTo>
                  <a:lnTo>
                    <a:pt x="8" y="72"/>
                  </a:lnTo>
                  <a:lnTo>
                    <a:pt x="0" y="40"/>
                  </a:lnTo>
                  <a:lnTo>
                    <a:pt x="166" y="0"/>
                  </a:lnTo>
                  <a:close/>
                </a:path>
              </a:pathLst>
            </a:custGeom>
            <a:grpFill/>
            <a:ln w="9525">
              <a:noFill/>
              <a:round/>
            </a:ln>
          </p:spPr>
          <p:txBody>
            <a:bodyPr/>
            <a:lstStyle/>
            <a:p>
              <a:pPr>
                <a:defRPr/>
              </a:pPr>
              <a:endParaRPr lang="en-US">
                <a:cs typeface="+mn-ea"/>
              </a:endParaRPr>
            </a:p>
          </p:txBody>
        </p:sp>
        <p:sp>
          <p:nvSpPr>
            <p:cNvPr id="185" name="Freeform 129"/>
            <p:cNvSpPr/>
            <p:nvPr/>
          </p:nvSpPr>
          <p:spPr bwMode="auto">
            <a:xfrm>
              <a:off x="3511550" y="1984376"/>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a:defRPr/>
              </a:pPr>
              <a:endParaRPr lang="en-US">
                <a:cs typeface="+mn-ea"/>
              </a:endParaRPr>
            </a:p>
          </p:txBody>
        </p:sp>
        <p:sp>
          <p:nvSpPr>
            <p:cNvPr id="186" name="Freeform 130"/>
            <p:cNvSpPr/>
            <p:nvPr/>
          </p:nvSpPr>
          <p:spPr bwMode="auto">
            <a:xfrm>
              <a:off x="3582988" y="1970088"/>
              <a:ext cx="33338" cy="15875"/>
            </a:xfrm>
            <a:custGeom>
              <a:avLst/>
              <a:gdLst/>
              <a:ahLst/>
              <a:cxnLst>
                <a:cxn ang="0">
                  <a:pos x="117" y="0"/>
                </a:cxn>
                <a:cxn ang="0">
                  <a:pos x="0" y="28"/>
                </a:cxn>
                <a:cxn ang="0">
                  <a:pos x="7" y="61"/>
                </a:cxn>
                <a:cxn ang="0">
                  <a:pos x="125" y="33"/>
                </a:cxn>
                <a:cxn ang="0">
                  <a:pos x="125" y="0"/>
                </a:cxn>
                <a:cxn ang="0">
                  <a:pos x="117" y="0"/>
                </a:cxn>
              </a:cxnLst>
              <a:rect l="0" t="0" r="r" b="b"/>
              <a:pathLst>
                <a:path w="125" h="61">
                  <a:moveTo>
                    <a:pt x="117" y="0"/>
                  </a:moveTo>
                  <a:lnTo>
                    <a:pt x="0" y="28"/>
                  </a:lnTo>
                  <a:lnTo>
                    <a:pt x="7" y="61"/>
                  </a:lnTo>
                  <a:lnTo>
                    <a:pt x="125" y="33"/>
                  </a:lnTo>
                  <a:lnTo>
                    <a:pt x="125" y="0"/>
                  </a:lnTo>
                  <a:lnTo>
                    <a:pt x="117" y="0"/>
                  </a:lnTo>
                  <a:close/>
                </a:path>
              </a:pathLst>
            </a:custGeom>
            <a:grpFill/>
            <a:ln w="9525">
              <a:noFill/>
              <a:round/>
            </a:ln>
          </p:spPr>
          <p:txBody>
            <a:bodyPr/>
            <a:lstStyle/>
            <a:p>
              <a:pPr>
                <a:defRPr/>
              </a:pPr>
              <a:endParaRPr lang="en-US">
                <a:cs typeface="+mn-ea"/>
              </a:endParaRPr>
            </a:p>
          </p:txBody>
        </p:sp>
        <p:sp>
          <p:nvSpPr>
            <p:cNvPr id="187" name="Freeform 131"/>
            <p:cNvSpPr/>
            <p:nvPr/>
          </p:nvSpPr>
          <p:spPr bwMode="auto">
            <a:xfrm>
              <a:off x="3613150" y="1970088"/>
              <a:ext cx="3175" cy="1588"/>
            </a:xfrm>
            <a:custGeom>
              <a:avLst/>
              <a:gdLst/>
              <a:ahLst/>
              <a:cxnLst>
                <a:cxn ang="0">
                  <a:pos x="0" y="1"/>
                </a:cxn>
                <a:cxn ang="0">
                  <a:pos x="4" y="0"/>
                </a:cxn>
                <a:cxn ang="0">
                  <a:pos x="8" y="1"/>
                </a:cxn>
                <a:cxn ang="0">
                  <a:pos x="0" y="1"/>
                </a:cxn>
              </a:cxnLst>
              <a:rect l="0" t="0" r="r" b="b"/>
              <a:pathLst>
                <a:path w="8" h="1">
                  <a:moveTo>
                    <a:pt x="0" y="1"/>
                  </a:moveTo>
                  <a:lnTo>
                    <a:pt x="4" y="0"/>
                  </a:lnTo>
                  <a:lnTo>
                    <a:pt x="8" y="1"/>
                  </a:lnTo>
                  <a:lnTo>
                    <a:pt x="0" y="1"/>
                  </a:lnTo>
                  <a:close/>
                </a:path>
              </a:pathLst>
            </a:custGeom>
            <a:grpFill/>
            <a:ln w="9525">
              <a:noFill/>
              <a:round/>
            </a:ln>
          </p:spPr>
          <p:txBody>
            <a:bodyPr/>
            <a:lstStyle/>
            <a:p>
              <a:pPr>
                <a:defRPr/>
              </a:pPr>
              <a:endParaRPr lang="en-US">
                <a:cs typeface="+mn-ea"/>
              </a:endParaRPr>
            </a:p>
          </p:txBody>
        </p:sp>
        <p:sp>
          <p:nvSpPr>
            <p:cNvPr id="188" name="Freeform 132"/>
            <p:cNvSpPr/>
            <p:nvPr/>
          </p:nvSpPr>
          <p:spPr bwMode="auto">
            <a:xfrm>
              <a:off x="3613150" y="1970088"/>
              <a:ext cx="14288" cy="11113"/>
            </a:xfrm>
            <a:custGeom>
              <a:avLst/>
              <a:gdLst/>
              <a:ahLst/>
              <a:cxnLst>
                <a:cxn ang="0">
                  <a:pos x="56" y="11"/>
                </a:cxn>
                <a:cxn ang="0">
                  <a:pos x="48" y="45"/>
                </a:cxn>
                <a:cxn ang="0">
                  <a:pos x="0" y="33"/>
                </a:cxn>
                <a:cxn ang="0">
                  <a:pos x="8" y="0"/>
                </a:cxn>
                <a:cxn ang="0">
                  <a:pos x="56" y="11"/>
                </a:cxn>
              </a:cxnLst>
              <a:rect l="0" t="0" r="r" b="b"/>
              <a:pathLst>
                <a:path w="56" h="45">
                  <a:moveTo>
                    <a:pt x="56" y="11"/>
                  </a:moveTo>
                  <a:lnTo>
                    <a:pt x="48" y="45"/>
                  </a:lnTo>
                  <a:lnTo>
                    <a:pt x="0" y="33"/>
                  </a:lnTo>
                  <a:lnTo>
                    <a:pt x="8" y="0"/>
                  </a:lnTo>
                  <a:lnTo>
                    <a:pt x="56" y="11"/>
                  </a:lnTo>
                  <a:close/>
                </a:path>
              </a:pathLst>
            </a:custGeom>
            <a:grpFill/>
            <a:ln w="9525">
              <a:noFill/>
              <a:round/>
            </a:ln>
          </p:spPr>
          <p:txBody>
            <a:bodyPr/>
            <a:lstStyle/>
            <a:p>
              <a:pPr>
                <a:defRPr/>
              </a:pPr>
              <a:endParaRPr lang="en-US">
                <a:cs typeface="+mn-ea"/>
              </a:endParaRPr>
            </a:p>
          </p:txBody>
        </p:sp>
        <p:sp>
          <p:nvSpPr>
            <p:cNvPr id="189" name="Freeform 133"/>
            <p:cNvSpPr/>
            <p:nvPr/>
          </p:nvSpPr>
          <p:spPr bwMode="auto">
            <a:xfrm>
              <a:off x="3652838" y="1979613"/>
              <a:ext cx="44450" cy="19050"/>
            </a:xfrm>
            <a:custGeom>
              <a:avLst/>
              <a:gdLst/>
              <a:ahLst/>
              <a:cxnLst>
                <a:cxn ang="0">
                  <a:pos x="173" y="40"/>
                </a:cxn>
                <a:cxn ang="0">
                  <a:pos x="166" y="74"/>
                </a:cxn>
                <a:cxn ang="0">
                  <a:pos x="0" y="34"/>
                </a:cxn>
                <a:cxn ang="0">
                  <a:pos x="8" y="0"/>
                </a:cxn>
                <a:cxn ang="0">
                  <a:pos x="173" y="40"/>
                </a:cxn>
              </a:cxnLst>
              <a:rect l="0" t="0" r="r" b="b"/>
              <a:pathLst>
                <a:path w="173" h="74">
                  <a:moveTo>
                    <a:pt x="173" y="40"/>
                  </a:moveTo>
                  <a:lnTo>
                    <a:pt x="166" y="74"/>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0" name="Freeform 134"/>
            <p:cNvSpPr/>
            <p:nvPr/>
          </p:nvSpPr>
          <p:spPr bwMode="auto">
            <a:xfrm>
              <a:off x="3722688" y="1995488"/>
              <a:ext cx="46038" cy="19050"/>
            </a:xfrm>
            <a:custGeom>
              <a:avLst/>
              <a:gdLst/>
              <a:ahLst/>
              <a:cxnLst>
                <a:cxn ang="0">
                  <a:pos x="173" y="39"/>
                </a:cxn>
                <a:cxn ang="0">
                  <a:pos x="165" y="72"/>
                </a:cxn>
                <a:cxn ang="0">
                  <a:pos x="0" y="33"/>
                </a:cxn>
                <a:cxn ang="0">
                  <a:pos x="8" y="0"/>
                </a:cxn>
                <a:cxn ang="0">
                  <a:pos x="173" y="39"/>
                </a:cxn>
              </a:cxnLst>
              <a:rect l="0" t="0" r="r" b="b"/>
              <a:pathLst>
                <a:path w="173" h="72">
                  <a:moveTo>
                    <a:pt x="173" y="39"/>
                  </a:moveTo>
                  <a:lnTo>
                    <a:pt x="165" y="72"/>
                  </a:lnTo>
                  <a:lnTo>
                    <a:pt x="0" y="33"/>
                  </a:lnTo>
                  <a:lnTo>
                    <a:pt x="8" y="0"/>
                  </a:lnTo>
                  <a:lnTo>
                    <a:pt x="173" y="39"/>
                  </a:lnTo>
                  <a:close/>
                </a:path>
              </a:pathLst>
            </a:custGeom>
            <a:grpFill/>
            <a:ln w="9525">
              <a:noFill/>
              <a:round/>
            </a:ln>
          </p:spPr>
          <p:txBody>
            <a:bodyPr/>
            <a:lstStyle/>
            <a:p>
              <a:pPr>
                <a:defRPr/>
              </a:pPr>
              <a:endParaRPr lang="en-US">
                <a:cs typeface="+mn-ea"/>
              </a:endParaRPr>
            </a:p>
          </p:txBody>
        </p:sp>
        <p:sp>
          <p:nvSpPr>
            <p:cNvPr id="191" name="Freeform 135"/>
            <p:cNvSpPr/>
            <p:nvPr/>
          </p:nvSpPr>
          <p:spPr bwMode="auto">
            <a:xfrm>
              <a:off x="3792538" y="2012951"/>
              <a:ext cx="46038" cy="19050"/>
            </a:xfrm>
            <a:custGeom>
              <a:avLst/>
              <a:gdLst/>
              <a:ahLst/>
              <a:cxnLst>
                <a:cxn ang="0">
                  <a:pos x="173" y="39"/>
                </a:cxn>
                <a:cxn ang="0">
                  <a:pos x="165" y="72"/>
                </a:cxn>
                <a:cxn ang="0">
                  <a:pos x="0" y="33"/>
                </a:cxn>
                <a:cxn ang="0">
                  <a:pos x="7" y="0"/>
                </a:cxn>
                <a:cxn ang="0">
                  <a:pos x="173" y="39"/>
                </a:cxn>
              </a:cxnLst>
              <a:rect l="0" t="0" r="r" b="b"/>
              <a:pathLst>
                <a:path w="173" h="72">
                  <a:moveTo>
                    <a:pt x="173" y="39"/>
                  </a:moveTo>
                  <a:lnTo>
                    <a:pt x="165" y="72"/>
                  </a:lnTo>
                  <a:lnTo>
                    <a:pt x="0" y="33"/>
                  </a:lnTo>
                  <a:lnTo>
                    <a:pt x="7" y="0"/>
                  </a:lnTo>
                  <a:lnTo>
                    <a:pt x="173" y="39"/>
                  </a:lnTo>
                  <a:close/>
                </a:path>
              </a:pathLst>
            </a:custGeom>
            <a:grpFill/>
            <a:ln w="9525">
              <a:noFill/>
              <a:round/>
            </a:ln>
          </p:spPr>
          <p:txBody>
            <a:bodyPr/>
            <a:lstStyle/>
            <a:p>
              <a:pPr>
                <a:defRPr/>
              </a:pPr>
              <a:endParaRPr lang="en-US">
                <a:cs typeface="+mn-ea"/>
              </a:endParaRPr>
            </a:p>
          </p:txBody>
        </p:sp>
        <p:sp>
          <p:nvSpPr>
            <p:cNvPr id="192" name="Freeform 136"/>
            <p:cNvSpPr/>
            <p:nvPr/>
          </p:nvSpPr>
          <p:spPr bwMode="auto">
            <a:xfrm>
              <a:off x="3862388" y="2028826"/>
              <a:ext cx="46038" cy="19050"/>
            </a:xfrm>
            <a:custGeom>
              <a:avLst/>
              <a:gdLst/>
              <a:ahLst/>
              <a:cxnLst>
                <a:cxn ang="0">
                  <a:pos x="173" y="40"/>
                </a:cxn>
                <a:cxn ang="0">
                  <a:pos x="166" y="72"/>
                </a:cxn>
                <a:cxn ang="0">
                  <a:pos x="0" y="34"/>
                </a:cxn>
                <a:cxn ang="0">
                  <a:pos x="8" y="0"/>
                </a:cxn>
                <a:cxn ang="0">
                  <a:pos x="173" y="40"/>
                </a:cxn>
              </a:cxnLst>
              <a:rect l="0" t="0" r="r" b="b"/>
              <a:pathLst>
                <a:path w="173" h="72">
                  <a:moveTo>
                    <a:pt x="173" y="40"/>
                  </a:moveTo>
                  <a:lnTo>
                    <a:pt x="166" y="72"/>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3" name="Freeform 137"/>
            <p:cNvSpPr/>
            <p:nvPr/>
          </p:nvSpPr>
          <p:spPr bwMode="auto">
            <a:xfrm>
              <a:off x="3932238" y="2046288"/>
              <a:ext cx="46038" cy="19050"/>
            </a:xfrm>
            <a:custGeom>
              <a:avLst/>
              <a:gdLst/>
              <a:ahLst/>
              <a:cxnLst>
                <a:cxn ang="0">
                  <a:pos x="173" y="40"/>
                </a:cxn>
                <a:cxn ang="0">
                  <a:pos x="165" y="72"/>
                </a:cxn>
                <a:cxn ang="0">
                  <a:pos x="0" y="34"/>
                </a:cxn>
                <a:cxn ang="0">
                  <a:pos x="8" y="0"/>
                </a:cxn>
                <a:cxn ang="0">
                  <a:pos x="173" y="40"/>
                </a:cxn>
              </a:cxnLst>
              <a:rect l="0" t="0" r="r" b="b"/>
              <a:pathLst>
                <a:path w="173" h="72">
                  <a:moveTo>
                    <a:pt x="173" y="40"/>
                  </a:moveTo>
                  <a:lnTo>
                    <a:pt x="165" y="72"/>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4" name="Freeform 138"/>
            <p:cNvSpPr/>
            <p:nvPr/>
          </p:nvSpPr>
          <p:spPr bwMode="auto">
            <a:xfrm>
              <a:off x="4002088" y="2062163"/>
              <a:ext cx="46038" cy="19050"/>
            </a:xfrm>
            <a:custGeom>
              <a:avLst/>
              <a:gdLst/>
              <a:ahLst/>
              <a:cxnLst>
                <a:cxn ang="0">
                  <a:pos x="173" y="40"/>
                </a:cxn>
                <a:cxn ang="0">
                  <a:pos x="165" y="73"/>
                </a:cxn>
                <a:cxn ang="0">
                  <a:pos x="0" y="33"/>
                </a:cxn>
                <a:cxn ang="0">
                  <a:pos x="7" y="0"/>
                </a:cxn>
                <a:cxn ang="0">
                  <a:pos x="173" y="40"/>
                </a:cxn>
              </a:cxnLst>
              <a:rect l="0" t="0" r="r" b="b"/>
              <a:pathLst>
                <a:path w="173" h="73">
                  <a:moveTo>
                    <a:pt x="173" y="40"/>
                  </a:moveTo>
                  <a:lnTo>
                    <a:pt x="165" y="73"/>
                  </a:lnTo>
                  <a:lnTo>
                    <a:pt x="0" y="33"/>
                  </a:lnTo>
                  <a:lnTo>
                    <a:pt x="7" y="0"/>
                  </a:lnTo>
                  <a:lnTo>
                    <a:pt x="173" y="40"/>
                  </a:lnTo>
                  <a:close/>
                </a:path>
              </a:pathLst>
            </a:custGeom>
            <a:grpFill/>
            <a:ln w="9525">
              <a:noFill/>
              <a:round/>
            </a:ln>
          </p:spPr>
          <p:txBody>
            <a:bodyPr/>
            <a:lstStyle/>
            <a:p>
              <a:pPr>
                <a:defRPr/>
              </a:pPr>
              <a:endParaRPr lang="en-US">
                <a:cs typeface="+mn-ea"/>
              </a:endParaRPr>
            </a:p>
          </p:txBody>
        </p:sp>
        <p:sp>
          <p:nvSpPr>
            <p:cNvPr id="195" name="Freeform 139"/>
            <p:cNvSpPr/>
            <p:nvPr/>
          </p:nvSpPr>
          <p:spPr bwMode="auto">
            <a:xfrm>
              <a:off x="4071938" y="2079626"/>
              <a:ext cx="46038" cy="19050"/>
            </a:xfrm>
            <a:custGeom>
              <a:avLst/>
              <a:gdLst/>
              <a:ahLst/>
              <a:cxnLst>
                <a:cxn ang="0">
                  <a:pos x="173" y="40"/>
                </a:cxn>
                <a:cxn ang="0">
                  <a:pos x="166" y="73"/>
                </a:cxn>
                <a:cxn ang="0">
                  <a:pos x="0" y="33"/>
                </a:cxn>
                <a:cxn ang="0">
                  <a:pos x="8" y="0"/>
                </a:cxn>
                <a:cxn ang="0">
                  <a:pos x="173" y="40"/>
                </a:cxn>
              </a:cxnLst>
              <a:rect l="0" t="0" r="r" b="b"/>
              <a:pathLst>
                <a:path w="173" h="73">
                  <a:moveTo>
                    <a:pt x="173" y="40"/>
                  </a:moveTo>
                  <a:lnTo>
                    <a:pt x="166" y="73"/>
                  </a:lnTo>
                  <a:lnTo>
                    <a:pt x="0" y="33"/>
                  </a:lnTo>
                  <a:lnTo>
                    <a:pt x="8" y="0"/>
                  </a:lnTo>
                  <a:lnTo>
                    <a:pt x="173" y="40"/>
                  </a:lnTo>
                  <a:close/>
                </a:path>
              </a:pathLst>
            </a:custGeom>
            <a:grpFill/>
            <a:ln w="9525">
              <a:noFill/>
              <a:round/>
            </a:ln>
          </p:spPr>
          <p:txBody>
            <a:bodyPr/>
            <a:lstStyle/>
            <a:p>
              <a:pPr>
                <a:defRPr/>
              </a:pPr>
              <a:endParaRPr lang="en-US">
                <a:cs typeface="+mn-ea"/>
              </a:endParaRPr>
            </a:p>
          </p:txBody>
        </p:sp>
      </p:grpSp>
      <p:cxnSp>
        <p:nvCxnSpPr>
          <p:cNvPr id="196" name="Straight Connector 299"/>
          <p:cNvCxnSpPr/>
          <p:nvPr/>
        </p:nvCxnSpPr>
        <p:spPr>
          <a:xfrm>
            <a:off x="3833900" y="2833518"/>
            <a:ext cx="3871276" cy="1"/>
          </a:xfrm>
          <a:prstGeom prst="line">
            <a:avLst/>
          </a:prstGeom>
          <a:ln w="19050" cap="rnd">
            <a:solidFill>
              <a:schemeClr val="accent1"/>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97" name="Straight Connector 300"/>
          <p:cNvCxnSpPr/>
          <p:nvPr/>
        </p:nvCxnSpPr>
        <p:spPr>
          <a:xfrm>
            <a:off x="4046670" y="3548523"/>
            <a:ext cx="3674838" cy="1"/>
          </a:xfrm>
          <a:prstGeom prst="line">
            <a:avLst/>
          </a:prstGeom>
          <a:ln w="19050" cap="rnd">
            <a:solidFill>
              <a:schemeClr val="tx2"/>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a:off x="8096447" y="2596169"/>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endParaRPr lang="zh-CN" altLang="en-US" sz="1600" dirty="0">
              <a:solidFill>
                <a:schemeClr val="bg1"/>
              </a:solidFill>
              <a:latin typeface="+mn-ea"/>
              <a:cs typeface="+mn-ea"/>
            </a:endParaRPr>
          </a:p>
        </p:txBody>
      </p:sp>
      <p:sp>
        <p:nvSpPr>
          <p:cNvPr id="199" name="Rectangle 157"/>
          <p:cNvSpPr/>
          <p:nvPr/>
        </p:nvSpPr>
        <p:spPr>
          <a:xfrm>
            <a:off x="7739035" y="4798255"/>
            <a:ext cx="2583514" cy="450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0" name="Rectangle 157"/>
          <p:cNvSpPr/>
          <p:nvPr/>
        </p:nvSpPr>
        <p:spPr>
          <a:xfrm>
            <a:off x="7739035" y="4052381"/>
            <a:ext cx="2583514" cy="4506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1" name="Rectangle 157"/>
          <p:cNvSpPr/>
          <p:nvPr/>
        </p:nvSpPr>
        <p:spPr>
          <a:xfrm>
            <a:off x="7739035" y="3306505"/>
            <a:ext cx="2583514" cy="450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2" name="TextBox 201"/>
          <p:cNvSpPr txBox="1"/>
          <p:nvPr/>
        </p:nvSpPr>
        <p:spPr>
          <a:xfrm>
            <a:off x="8096447" y="3345102"/>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endParaRPr lang="zh-CN" altLang="en-US" sz="1600" dirty="0">
              <a:solidFill>
                <a:schemeClr val="bg1"/>
              </a:solidFill>
              <a:latin typeface="+mn-ea"/>
              <a:cs typeface="+mn-ea"/>
            </a:endParaRPr>
          </a:p>
        </p:txBody>
      </p:sp>
      <p:sp>
        <p:nvSpPr>
          <p:cNvPr id="203" name="TextBox 202"/>
          <p:cNvSpPr txBox="1"/>
          <p:nvPr/>
        </p:nvSpPr>
        <p:spPr>
          <a:xfrm>
            <a:off x="8096447" y="4083105"/>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endParaRPr lang="zh-CN" altLang="en-US" sz="1600" dirty="0">
              <a:solidFill>
                <a:schemeClr val="bg1"/>
              </a:solidFill>
              <a:latin typeface="+mn-ea"/>
              <a:cs typeface="+mn-ea"/>
            </a:endParaRPr>
          </a:p>
        </p:txBody>
      </p:sp>
      <p:sp>
        <p:nvSpPr>
          <p:cNvPr id="204" name="TextBox 203"/>
          <p:cNvSpPr txBox="1"/>
          <p:nvPr/>
        </p:nvSpPr>
        <p:spPr>
          <a:xfrm>
            <a:off x="8096447" y="4855053"/>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endParaRPr lang="zh-CN" altLang="en-US" sz="1600" dirty="0">
              <a:solidFill>
                <a:schemeClr val="bg1"/>
              </a:solidFill>
              <a:latin typeface="+mn-ea"/>
              <a:cs typeface="+mn-ea"/>
            </a:endParaRPr>
          </a:p>
        </p:txBody>
      </p:sp>
      <p:sp>
        <p:nvSpPr>
          <p:cNvPr id="205" name="TextBox 20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00"/>
                                        <p:tgtEl>
                                          <p:spTgt spid="3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96"/>
                                        </p:tgtEl>
                                        <p:attrNameLst>
                                          <p:attrName>style.visibility</p:attrName>
                                        </p:attrNameLst>
                                      </p:cBhvr>
                                      <p:to>
                                        <p:strVal val="visible"/>
                                      </p:to>
                                    </p:set>
                                    <p:animEffect transition="in" filter="wipe(left)">
                                      <p:cBhvr>
                                        <p:cTn id="18" dur="500"/>
                                        <p:tgtEl>
                                          <p:spTgt spid="19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wipe(left)">
                                      <p:cBhvr>
                                        <p:cTn id="22" dur="500"/>
                                        <p:tgtEl>
                                          <p:spTgt spid="19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97"/>
                                        </p:tgtEl>
                                        <p:attrNameLst>
                                          <p:attrName>style.visibility</p:attrName>
                                        </p:attrNameLst>
                                      </p:cBhvr>
                                      <p:to>
                                        <p:strVal val="visible"/>
                                      </p:to>
                                    </p:set>
                                    <p:animEffect transition="in" filter="wipe(left)">
                                      <p:cBhvr>
                                        <p:cTn id="29" dur="500"/>
                                        <p:tgtEl>
                                          <p:spTgt spid="19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02"/>
                                        </p:tgtEl>
                                        <p:attrNameLst>
                                          <p:attrName>style.visibility</p:attrName>
                                        </p:attrNameLst>
                                      </p:cBhvr>
                                      <p:to>
                                        <p:strVal val="visible"/>
                                      </p:to>
                                    </p:set>
                                    <p:animEffect transition="in" filter="wipe(left)">
                                      <p:cBhvr>
                                        <p:cTn id="33" dur="500"/>
                                        <p:tgtEl>
                                          <p:spTgt spid="20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wipe(left)">
                                      <p:cBhvr>
                                        <p:cTn id="36" dur="500"/>
                                        <p:tgtEl>
                                          <p:spTgt spid="20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203"/>
                                        </p:tgtEl>
                                        <p:attrNameLst>
                                          <p:attrName>style.visibility</p:attrName>
                                        </p:attrNameLst>
                                      </p:cBhvr>
                                      <p:to>
                                        <p:strVal val="visible"/>
                                      </p:to>
                                    </p:set>
                                    <p:animEffect transition="in" filter="wipe(left)">
                                      <p:cBhvr>
                                        <p:cTn id="44" dur="500"/>
                                        <p:tgtEl>
                                          <p:spTgt spid="20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0"/>
                                        </p:tgtEl>
                                        <p:attrNameLst>
                                          <p:attrName>style.visibility</p:attrName>
                                        </p:attrNameLst>
                                      </p:cBhvr>
                                      <p:to>
                                        <p:strVal val="visible"/>
                                      </p:to>
                                    </p:set>
                                    <p:animEffect transition="in" filter="wipe(left)">
                                      <p:cBhvr>
                                        <p:cTn id="47" dur="500"/>
                                        <p:tgtEl>
                                          <p:spTgt spid="200"/>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204"/>
                                        </p:tgtEl>
                                        <p:attrNameLst>
                                          <p:attrName>style.visibility</p:attrName>
                                        </p:attrNameLst>
                                      </p:cBhvr>
                                      <p:to>
                                        <p:strVal val="visible"/>
                                      </p:to>
                                    </p:set>
                                    <p:animEffect transition="in" filter="wipe(left)">
                                      <p:cBhvr>
                                        <p:cTn id="55" dur="500"/>
                                        <p:tgtEl>
                                          <p:spTgt spid="20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99"/>
                                        </p:tgtEl>
                                        <p:attrNameLst>
                                          <p:attrName>style.visibility</p:attrName>
                                        </p:attrNameLst>
                                      </p:cBhvr>
                                      <p:to>
                                        <p:strVal val="visible"/>
                                      </p:to>
                                    </p:set>
                                    <p:animEffect transition="in" filter="wipe(left)">
                                      <p:cBhvr>
                                        <p:cTn id="58" dur="500"/>
                                        <p:tgtEl>
                                          <p:spTgt spid="199"/>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05"/>
                                        </p:tgtEl>
                                        <p:attrNameLst>
                                          <p:attrName>style.visibility</p:attrName>
                                        </p:attrNameLst>
                                      </p:cBhvr>
                                      <p:to>
                                        <p:strVal val="visible"/>
                                      </p:to>
                                    </p:set>
                                    <p:animEffect transition="in" filter="fade">
                                      <p:cBhvr>
                                        <p:cTn id="62"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198" grpId="0"/>
      <p:bldP spid="199" grpId="0" animBg="1"/>
      <p:bldP spid="200" grpId="0" animBg="1"/>
      <p:bldP spid="201" grpId="0" animBg="1"/>
      <p:bldP spid="202" grpId="0"/>
      <p:bldP spid="203" grpId="0"/>
      <p:bldP spid="204" grpId="0"/>
      <p:bldP spid="2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943604" y="3081397"/>
            <a:ext cx="4242118" cy="492635"/>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a:t>
            </a:r>
            <a:endParaRPr lang="zh-CN" altLang="en-US" sz="1065" dirty="0">
              <a:solidFill>
                <a:schemeClr val="tx2"/>
              </a:solidFill>
              <a:latin typeface="+mn-ea"/>
            </a:endParaRP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smtClean="0">
                <a:solidFill>
                  <a:schemeClr val="bg1"/>
                </a:solidFill>
                <a:latin typeface="+mj-ea"/>
                <a:ea typeface="+mj-ea"/>
              </a:rPr>
              <a:t>2</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8" name="TextBox 207"/>
          <p:cNvSpPr txBox="1"/>
          <p:nvPr/>
        </p:nvSpPr>
        <p:spPr>
          <a:xfrm>
            <a:off x="2718614" y="2389604"/>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01</a:t>
            </a:r>
            <a:endParaRPr lang="zh-CN" altLang="en-US" sz="3700" dirty="0">
              <a:solidFill>
                <a:schemeClr val="tx1">
                  <a:lumMod val="50000"/>
                  <a:lumOff val="50000"/>
                </a:schemeClr>
              </a:solidFill>
              <a:cs typeface="+mn-ea"/>
            </a:endParaRPr>
          </a:p>
        </p:txBody>
      </p:sp>
      <p:sp>
        <p:nvSpPr>
          <p:cNvPr id="209" name="TextBox 208"/>
          <p:cNvSpPr txBox="1"/>
          <p:nvPr/>
        </p:nvSpPr>
        <p:spPr>
          <a:xfrm>
            <a:off x="2085621" y="3544516"/>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02</a:t>
            </a:r>
            <a:endParaRPr lang="zh-CN" altLang="en-US" sz="3700" dirty="0">
              <a:solidFill>
                <a:schemeClr val="tx1">
                  <a:lumMod val="50000"/>
                  <a:lumOff val="50000"/>
                </a:schemeClr>
              </a:solidFill>
              <a:cs typeface="+mn-ea"/>
            </a:endParaRPr>
          </a:p>
        </p:txBody>
      </p:sp>
      <p:sp>
        <p:nvSpPr>
          <p:cNvPr id="210" name="TextBox 209"/>
          <p:cNvSpPr txBox="1"/>
          <p:nvPr/>
        </p:nvSpPr>
        <p:spPr>
          <a:xfrm>
            <a:off x="2684844" y="4708638"/>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03</a:t>
            </a:r>
            <a:endParaRPr lang="zh-CN" altLang="en-US" sz="3700" dirty="0">
              <a:solidFill>
                <a:schemeClr val="tx1">
                  <a:lumMod val="50000"/>
                  <a:lumOff val="50000"/>
                </a:schemeClr>
              </a:solidFill>
              <a:cs typeface="+mn-ea"/>
            </a:endParaRPr>
          </a:p>
        </p:txBody>
      </p:sp>
      <p:sp>
        <p:nvSpPr>
          <p:cNvPr id="211" name="矩形 210"/>
          <p:cNvSpPr/>
          <p:nvPr/>
        </p:nvSpPr>
        <p:spPr>
          <a:xfrm>
            <a:off x="5000315" y="3384397"/>
            <a:ext cx="491003" cy="4910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2" name="TextBox 211"/>
          <p:cNvSpPr txBox="1"/>
          <p:nvPr/>
        </p:nvSpPr>
        <p:spPr>
          <a:xfrm>
            <a:off x="5000286" y="3410306"/>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01</a:t>
            </a:r>
            <a:endParaRPr lang="zh-CN" altLang="en-US" sz="2100" dirty="0">
              <a:solidFill>
                <a:schemeClr val="bg1"/>
              </a:solidFill>
              <a:cs typeface="+mn-ea"/>
            </a:endParaRPr>
          </a:p>
        </p:txBody>
      </p:sp>
      <p:sp>
        <p:nvSpPr>
          <p:cNvPr id="213" name="矩形 212"/>
          <p:cNvSpPr/>
          <p:nvPr/>
        </p:nvSpPr>
        <p:spPr>
          <a:xfrm>
            <a:off x="5000315" y="4271921"/>
            <a:ext cx="491003" cy="4910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4" name="TextBox 213"/>
          <p:cNvSpPr txBox="1"/>
          <p:nvPr/>
        </p:nvSpPr>
        <p:spPr>
          <a:xfrm>
            <a:off x="4990127" y="4297830"/>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02</a:t>
            </a:r>
            <a:endParaRPr lang="zh-CN" altLang="en-US" sz="2100" dirty="0">
              <a:solidFill>
                <a:schemeClr val="bg1"/>
              </a:solidFill>
              <a:cs typeface="+mn-ea"/>
            </a:endParaRPr>
          </a:p>
        </p:txBody>
      </p:sp>
      <p:sp>
        <p:nvSpPr>
          <p:cNvPr id="215" name="矩形 214"/>
          <p:cNvSpPr/>
          <p:nvPr/>
        </p:nvSpPr>
        <p:spPr>
          <a:xfrm>
            <a:off x="5000315" y="5166017"/>
            <a:ext cx="491003" cy="4910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6" name="TextBox 215"/>
          <p:cNvSpPr txBox="1"/>
          <p:nvPr/>
        </p:nvSpPr>
        <p:spPr>
          <a:xfrm>
            <a:off x="4990127" y="5191926"/>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03</a:t>
            </a:r>
            <a:endParaRPr lang="zh-CN" altLang="en-US" sz="2100" dirty="0">
              <a:solidFill>
                <a:schemeClr val="bg1"/>
              </a:solidFill>
              <a:cs typeface="+mn-ea"/>
            </a:endParaRPr>
          </a:p>
        </p:txBody>
      </p:sp>
      <p:cxnSp>
        <p:nvCxnSpPr>
          <p:cNvPr id="217" name="直接连接符 216"/>
          <p:cNvCxnSpPr/>
          <p:nvPr/>
        </p:nvCxnSpPr>
        <p:spPr>
          <a:xfrm flipV="1">
            <a:off x="4983778" y="5698672"/>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flipV="1">
            <a:off x="4983778" y="4803096"/>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5000314" y="3915964"/>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0" name="矩形 219"/>
          <p:cNvSpPr/>
          <p:nvPr/>
        </p:nvSpPr>
        <p:spPr>
          <a:xfrm>
            <a:off x="4983777" y="2234206"/>
            <a:ext cx="5187670" cy="81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21" name="TextBox 220"/>
          <p:cNvSpPr txBox="1"/>
          <p:nvPr/>
        </p:nvSpPr>
        <p:spPr>
          <a:xfrm>
            <a:off x="5507784" y="3374897"/>
            <a:ext cx="4888865" cy="520700"/>
          </a:xfrm>
          <a:prstGeom prst="rect">
            <a:avLst/>
          </a:prstGeom>
          <a:noFill/>
          <a:ln>
            <a:noFill/>
          </a:ln>
        </p:spPr>
        <p:txBody>
          <a:bodyPr wrap="none" lIns="121908" tIns="60954" rIns="121908" bIns="60954" rtlCol="0">
            <a:spAutoFit/>
          </a:bodyPr>
          <a:lstStyle/>
          <a:p>
            <a:pPr algn="l"/>
            <a:r>
              <a:rPr lang="zh-CN" altLang="en-US" sz="1300" dirty="0">
                <a:solidFill>
                  <a:schemeClr val="tx1">
                    <a:lumMod val="50000"/>
                    <a:lumOff val="50000"/>
                  </a:schemeClr>
                </a:solidFill>
                <a:latin typeface="+mn-ea"/>
                <a:cs typeface="+mn-ea"/>
              </a:rPr>
              <a:t>更多模板亮亮图文旗舰店：https://liangliangtuwen.tmall.com</a:t>
            </a:r>
            <a:endParaRPr lang="zh-CN" altLang="en-US" sz="1300" dirty="0">
              <a:solidFill>
                <a:schemeClr val="tx1">
                  <a:lumMod val="50000"/>
                  <a:lumOff val="50000"/>
                </a:schemeClr>
              </a:solidFill>
              <a:latin typeface="+mn-ea"/>
              <a:cs typeface="+mn-ea"/>
            </a:endParaRPr>
          </a:p>
          <a:p>
            <a:pPr algn="l"/>
            <a:r>
              <a:rPr lang="zh-CN" altLang="en-US" sz="1300" dirty="0">
                <a:solidFill>
                  <a:schemeClr val="tx1">
                    <a:lumMod val="50000"/>
                    <a:lumOff val="50000"/>
                  </a:schemeClr>
                </a:solidFill>
                <a:latin typeface="+mn-ea"/>
                <a:cs typeface="+mn-ea"/>
              </a:rPr>
              <a:t>点击添加文字内容，内容简要，详尽言简意赅叙述内容概要。</a:t>
            </a:r>
            <a:endParaRPr lang="zh-CN" altLang="en-US" sz="1300" dirty="0">
              <a:solidFill>
                <a:schemeClr val="tx1">
                  <a:lumMod val="50000"/>
                  <a:lumOff val="50000"/>
                </a:schemeClr>
              </a:solidFill>
              <a:latin typeface="+mn-ea"/>
              <a:cs typeface="+mn-ea"/>
            </a:endParaRPr>
          </a:p>
        </p:txBody>
      </p:sp>
      <p:sp>
        <p:nvSpPr>
          <p:cNvPr id="222" name="TextBox 221"/>
          <p:cNvSpPr txBox="1"/>
          <p:nvPr/>
        </p:nvSpPr>
        <p:spPr>
          <a:xfrm>
            <a:off x="5507784" y="4250713"/>
            <a:ext cx="4862236" cy="533480"/>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点击添加文字内容，内容简要，详尽言简意赅叙述内容概要。</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点击添加文字内容，内容简要，详尽言简意赅叙述内容概要。</a:t>
            </a:r>
            <a:endParaRPr lang="zh-CN" altLang="en-US" sz="1300" dirty="0">
              <a:solidFill>
                <a:schemeClr val="tx1">
                  <a:lumMod val="50000"/>
                  <a:lumOff val="50000"/>
                </a:schemeClr>
              </a:solidFill>
              <a:latin typeface="+mn-ea"/>
              <a:cs typeface="+mn-ea"/>
            </a:endParaRPr>
          </a:p>
        </p:txBody>
      </p:sp>
      <p:sp>
        <p:nvSpPr>
          <p:cNvPr id="223" name="TextBox 222"/>
          <p:cNvSpPr txBox="1"/>
          <p:nvPr/>
        </p:nvSpPr>
        <p:spPr>
          <a:xfrm>
            <a:off x="5517943" y="5139165"/>
            <a:ext cx="4862236" cy="533480"/>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点击添加文字内容，内容简要，详尽言简意赅叙述内容概要。</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点击添加文字内容，内容简要，详尽言简意赅叙述内容概要。</a:t>
            </a:r>
            <a:endParaRPr lang="zh-CN" altLang="en-US" sz="1300" dirty="0">
              <a:solidFill>
                <a:schemeClr val="tx1">
                  <a:lumMod val="50000"/>
                  <a:lumOff val="50000"/>
                </a:schemeClr>
              </a:solidFill>
              <a:latin typeface="+mn-ea"/>
              <a:cs typeface="+mn-ea"/>
            </a:endParaRPr>
          </a:p>
        </p:txBody>
      </p:sp>
      <p:sp>
        <p:nvSpPr>
          <p:cNvPr id="224" name="TextBox 223"/>
          <p:cNvSpPr txBox="1"/>
          <p:nvPr/>
        </p:nvSpPr>
        <p:spPr>
          <a:xfrm>
            <a:off x="5273192" y="2455229"/>
            <a:ext cx="3939027"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添加文字标题内容，详尽表达内容概要。</a:t>
            </a:r>
            <a:endParaRPr lang="zh-CN" altLang="en-US" sz="1600" dirty="0">
              <a:solidFill>
                <a:schemeClr val="bg1"/>
              </a:solidFill>
              <a:latin typeface="+mn-ea"/>
              <a:cs typeface="+mn-ea"/>
            </a:endParaRP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randombar(horizontal)">
                                      <p:cBhvr>
                                        <p:cTn id="42" dur="500"/>
                                        <p:tgtEl>
                                          <p:spTgt spid="22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childTnLst>
                          </p:cTn>
                        </p:par>
                        <p:par>
                          <p:cTn id="47" fill="hold">
                            <p:stCondLst>
                              <p:cond delay="2000"/>
                            </p:stCondLst>
                            <p:childTnLst>
                              <p:par>
                                <p:cTn id="48" presetID="21" presetClass="entr" presetSubtype="1" fill="hold" grpId="0" nodeType="afterEffect">
                                  <p:stCondLst>
                                    <p:cond delay="0"/>
                                  </p:stCondLst>
                                  <p:childTnLst>
                                    <p:set>
                                      <p:cBhvr>
                                        <p:cTn id="49" dur="1" fill="hold">
                                          <p:stCondLst>
                                            <p:cond delay="0"/>
                                          </p:stCondLst>
                                        </p:cTn>
                                        <p:tgtEl>
                                          <p:spTgt spid="211"/>
                                        </p:tgtEl>
                                        <p:attrNameLst>
                                          <p:attrName>style.visibility</p:attrName>
                                        </p:attrNameLst>
                                      </p:cBhvr>
                                      <p:to>
                                        <p:strVal val="visible"/>
                                      </p:to>
                                    </p:set>
                                    <p:animEffect transition="in" filter="wheel(1)">
                                      <p:cBhvr>
                                        <p:cTn id="50" dur="500"/>
                                        <p:tgtEl>
                                          <p:spTgt spid="211"/>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wheel(1)">
                                      <p:cBhvr>
                                        <p:cTn id="53" dur="500"/>
                                        <p:tgtEl>
                                          <p:spTgt spid="212"/>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13"/>
                                        </p:tgtEl>
                                        <p:attrNameLst>
                                          <p:attrName>style.visibility</p:attrName>
                                        </p:attrNameLst>
                                      </p:cBhvr>
                                      <p:to>
                                        <p:strVal val="visible"/>
                                      </p:to>
                                    </p:set>
                                    <p:animEffect transition="in" filter="wheel(1)">
                                      <p:cBhvr>
                                        <p:cTn id="56" dur="500"/>
                                        <p:tgtEl>
                                          <p:spTgt spid="213"/>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14"/>
                                        </p:tgtEl>
                                        <p:attrNameLst>
                                          <p:attrName>style.visibility</p:attrName>
                                        </p:attrNameLst>
                                      </p:cBhvr>
                                      <p:to>
                                        <p:strVal val="visible"/>
                                      </p:to>
                                    </p:set>
                                    <p:animEffect transition="in" filter="wheel(1)">
                                      <p:cBhvr>
                                        <p:cTn id="59" dur="500"/>
                                        <p:tgtEl>
                                          <p:spTgt spid="214"/>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wheel(1)">
                                      <p:cBhvr>
                                        <p:cTn id="62" dur="500"/>
                                        <p:tgtEl>
                                          <p:spTgt spid="21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wheel(1)">
                                      <p:cBhvr>
                                        <p:cTn id="65" dur="500"/>
                                        <p:tgtEl>
                                          <p:spTgt spid="216"/>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219"/>
                                        </p:tgtEl>
                                        <p:attrNameLst>
                                          <p:attrName>style.visibility</p:attrName>
                                        </p:attrNameLst>
                                      </p:cBhvr>
                                      <p:to>
                                        <p:strVal val="visible"/>
                                      </p:to>
                                    </p:set>
                                    <p:animEffect transition="in" filter="wipe(left)">
                                      <p:cBhvr>
                                        <p:cTn id="69" dur="500"/>
                                        <p:tgtEl>
                                          <p:spTgt spid="219"/>
                                        </p:tgtEl>
                                      </p:cBhvr>
                                    </p:animEffect>
                                  </p:childTnLst>
                                </p:cTn>
                              </p:par>
                              <p:par>
                                <p:cTn id="70" presetID="22" presetClass="entr" presetSubtype="8" fill="hold" nodeType="withEffect">
                                  <p:stCondLst>
                                    <p:cond delay="0"/>
                                  </p:stCondLst>
                                  <p:childTnLst>
                                    <p:set>
                                      <p:cBhvr>
                                        <p:cTn id="71" dur="1" fill="hold">
                                          <p:stCondLst>
                                            <p:cond delay="0"/>
                                          </p:stCondLst>
                                        </p:cTn>
                                        <p:tgtEl>
                                          <p:spTgt spid="218"/>
                                        </p:tgtEl>
                                        <p:attrNameLst>
                                          <p:attrName>style.visibility</p:attrName>
                                        </p:attrNameLst>
                                      </p:cBhvr>
                                      <p:to>
                                        <p:strVal val="visible"/>
                                      </p:to>
                                    </p:set>
                                    <p:animEffect transition="in" filter="wipe(left)">
                                      <p:cBhvr>
                                        <p:cTn id="72" dur="500"/>
                                        <p:tgtEl>
                                          <p:spTgt spid="218"/>
                                        </p:tgtEl>
                                      </p:cBhvr>
                                    </p:animEffect>
                                  </p:childTnLst>
                                </p:cTn>
                              </p:par>
                              <p:par>
                                <p:cTn id="73" presetID="22" presetClass="entr" presetSubtype="8" fill="hold" nodeType="withEffect">
                                  <p:stCondLst>
                                    <p:cond delay="0"/>
                                  </p:stCondLst>
                                  <p:childTnLst>
                                    <p:set>
                                      <p:cBhvr>
                                        <p:cTn id="74" dur="1" fill="hold">
                                          <p:stCondLst>
                                            <p:cond delay="0"/>
                                          </p:stCondLst>
                                        </p:cTn>
                                        <p:tgtEl>
                                          <p:spTgt spid="217"/>
                                        </p:tgtEl>
                                        <p:attrNameLst>
                                          <p:attrName>style.visibility</p:attrName>
                                        </p:attrNameLst>
                                      </p:cBhvr>
                                      <p:to>
                                        <p:strVal val="visible"/>
                                      </p:to>
                                    </p:set>
                                    <p:animEffect transition="in" filter="wipe(left)">
                                      <p:cBhvr>
                                        <p:cTn id="75" dur="500"/>
                                        <p:tgtEl>
                                          <p:spTgt spid="21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21"/>
                                        </p:tgtEl>
                                        <p:attrNameLst>
                                          <p:attrName>style.visibility</p:attrName>
                                        </p:attrNameLst>
                                      </p:cBhvr>
                                      <p:to>
                                        <p:strVal val="visible"/>
                                      </p:to>
                                    </p:set>
                                    <p:animEffect transition="in" filter="wipe(left)">
                                      <p:cBhvr>
                                        <p:cTn id="78" dur="500"/>
                                        <p:tgtEl>
                                          <p:spTgt spid="22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22"/>
                                        </p:tgtEl>
                                        <p:attrNameLst>
                                          <p:attrName>style.visibility</p:attrName>
                                        </p:attrNameLst>
                                      </p:cBhvr>
                                      <p:to>
                                        <p:strVal val="visible"/>
                                      </p:to>
                                    </p:set>
                                    <p:animEffect transition="in" filter="wipe(left)">
                                      <p:cBhvr>
                                        <p:cTn id="81" dur="500"/>
                                        <p:tgtEl>
                                          <p:spTgt spid="22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23"/>
                                        </p:tgtEl>
                                        <p:attrNameLst>
                                          <p:attrName>style.visibility</p:attrName>
                                        </p:attrNameLst>
                                      </p:cBhvr>
                                      <p:to>
                                        <p:strVal val="visible"/>
                                      </p:to>
                                    </p:set>
                                    <p:animEffect transition="in" filter="wipe(left)">
                                      <p:cBhvr>
                                        <p:cTn id="84" dur="500"/>
                                        <p:tgtEl>
                                          <p:spTgt spid="223"/>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225"/>
                                        </p:tgtEl>
                                        <p:attrNameLst>
                                          <p:attrName>style.visibility</p:attrName>
                                        </p:attrNameLst>
                                      </p:cBhvr>
                                      <p:to>
                                        <p:strVal val="visible"/>
                                      </p:to>
                                    </p:set>
                                    <p:animEffect transition="in" filter="fade">
                                      <p:cBhvr>
                                        <p:cTn id="88"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11" grpId="0" animBg="1"/>
      <p:bldP spid="212" grpId="0"/>
      <p:bldP spid="213" grpId="0" animBg="1"/>
      <p:bldP spid="214" grpId="0"/>
      <p:bldP spid="215" grpId="0" animBg="1"/>
      <p:bldP spid="216" grpId="0"/>
      <p:bldP spid="220" grpId="0" animBg="1"/>
      <p:bldP spid="221" grpId="0"/>
      <p:bldP spid="222" grpId="0"/>
      <p:bldP spid="223" grpId="0"/>
      <p:bldP spid="22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5"/>
          <p:cNvGrpSpPr/>
          <p:nvPr/>
        </p:nvGrpSpPr>
        <p:grpSpPr bwMode="auto">
          <a:xfrm>
            <a:off x="1454843" y="1753951"/>
            <a:ext cx="4405301" cy="4075319"/>
            <a:chOff x="815" y="894"/>
            <a:chExt cx="1989" cy="1813"/>
          </a:xfrm>
        </p:grpSpPr>
        <p:sp>
          <p:nvSpPr>
            <p:cNvPr id="5"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600" kern="0" dirty="0">
                <a:solidFill>
                  <a:srgbClr val="4D4D4D"/>
                </a:solidFill>
              </a:endParaRPr>
            </a:p>
          </p:txBody>
        </p:sp>
        <p:sp>
          <p:nvSpPr>
            <p:cNvPr id="6"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7"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8"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9"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grpSp>
      <p:sp>
        <p:nvSpPr>
          <p:cNvPr id="10" name="AutoShape 24"/>
          <p:cNvSpPr>
            <a:spLocks noChangeArrowheads="1"/>
          </p:cNvSpPr>
          <p:nvPr/>
        </p:nvSpPr>
        <p:spPr bwMode="auto">
          <a:xfrm rot="16200000" flipH="1">
            <a:off x="2734408" y="1936630"/>
            <a:ext cx="384380" cy="684383"/>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1" name="Freeform 25"/>
          <p:cNvSpPr/>
          <p:nvPr/>
        </p:nvSpPr>
        <p:spPr bwMode="auto">
          <a:xfrm>
            <a:off x="4832462" y="2702534"/>
            <a:ext cx="1069765" cy="701323"/>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2" name="Freeform 26"/>
          <p:cNvSpPr/>
          <p:nvPr/>
        </p:nvSpPr>
        <p:spPr bwMode="auto">
          <a:xfrm>
            <a:off x="4298686" y="4042242"/>
            <a:ext cx="1074193" cy="705820"/>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3" name="Freeform 27"/>
          <p:cNvSpPr/>
          <p:nvPr/>
        </p:nvSpPr>
        <p:spPr bwMode="auto">
          <a:xfrm>
            <a:off x="5065019" y="1358332"/>
            <a:ext cx="1069763" cy="710315"/>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4" name="Rectangle 28"/>
          <p:cNvSpPr>
            <a:spLocks noChangeArrowheads="1"/>
          </p:cNvSpPr>
          <p:nvPr/>
        </p:nvSpPr>
        <p:spPr bwMode="auto">
          <a:xfrm>
            <a:off x="2766021" y="1230207"/>
            <a:ext cx="316720"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5" name="AutoShape 29"/>
          <p:cNvSpPr>
            <a:spLocks noChangeArrowheads="1"/>
          </p:cNvSpPr>
          <p:nvPr/>
        </p:nvSpPr>
        <p:spPr bwMode="auto">
          <a:xfrm rot="16200000" flipH="1">
            <a:off x="3505171" y="1936630"/>
            <a:ext cx="384380" cy="684383"/>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6" name="Rectangle 30"/>
          <p:cNvSpPr>
            <a:spLocks noChangeArrowheads="1"/>
          </p:cNvSpPr>
          <p:nvPr/>
        </p:nvSpPr>
        <p:spPr bwMode="auto">
          <a:xfrm>
            <a:off x="3536784" y="1230207"/>
            <a:ext cx="318936"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7" name="AutoShape 31"/>
          <p:cNvSpPr>
            <a:spLocks noChangeArrowheads="1"/>
          </p:cNvSpPr>
          <p:nvPr/>
        </p:nvSpPr>
        <p:spPr bwMode="auto">
          <a:xfrm rot="16200000" flipH="1">
            <a:off x="4263752" y="1939951"/>
            <a:ext cx="384380" cy="677738"/>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8" name="Rectangle 32"/>
          <p:cNvSpPr>
            <a:spLocks noChangeArrowheads="1"/>
          </p:cNvSpPr>
          <p:nvPr/>
        </p:nvSpPr>
        <p:spPr bwMode="auto">
          <a:xfrm>
            <a:off x="4294256" y="1230207"/>
            <a:ext cx="321150"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9" name="AutoShape 33"/>
          <p:cNvSpPr>
            <a:spLocks noChangeArrowheads="1"/>
          </p:cNvSpPr>
          <p:nvPr/>
        </p:nvSpPr>
        <p:spPr bwMode="auto">
          <a:xfrm rot="16200000" flipH="1">
            <a:off x="3011228" y="3242616"/>
            <a:ext cx="388875" cy="684383"/>
          </a:xfrm>
          <a:prstGeom prst="rightArrow">
            <a:avLst>
              <a:gd name="adj1" fmla="val 50000"/>
              <a:gd name="adj2" fmla="val 62505"/>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0" name="Rectangle 34"/>
          <p:cNvSpPr>
            <a:spLocks noChangeArrowheads="1"/>
          </p:cNvSpPr>
          <p:nvPr/>
        </p:nvSpPr>
        <p:spPr bwMode="auto">
          <a:xfrm>
            <a:off x="3049521" y="2563172"/>
            <a:ext cx="314506" cy="759767"/>
          </a:xfrm>
          <a:prstGeom prst="rect">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1" name="AutoShape 35"/>
          <p:cNvSpPr>
            <a:spLocks noChangeArrowheads="1"/>
          </p:cNvSpPr>
          <p:nvPr/>
        </p:nvSpPr>
        <p:spPr bwMode="auto">
          <a:xfrm rot="16200000" flipH="1">
            <a:off x="3775330" y="3242603"/>
            <a:ext cx="391124" cy="682169"/>
          </a:xfrm>
          <a:prstGeom prst="rightArrow">
            <a:avLst>
              <a:gd name="adj1" fmla="val 50000"/>
              <a:gd name="adj2" fmla="val 62505"/>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2" name="Rectangle 36"/>
          <p:cNvSpPr>
            <a:spLocks noChangeArrowheads="1"/>
          </p:cNvSpPr>
          <p:nvPr/>
        </p:nvSpPr>
        <p:spPr bwMode="auto">
          <a:xfrm>
            <a:off x="3811424" y="2563172"/>
            <a:ext cx="318936" cy="759767"/>
          </a:xfrm>
          <a:prstGeom prst="rect">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3" name="AutoShape 37"/>
          <p:cNvSpPr>
            <a:spLocks noChangeArrowheads="1"/>
          </p:cNvSpPr>
          <p:nvPr/>
        </p:nvSpPr>
        <p:spPr bwMode="auto">
          <a:xfrm rot="16200000" flipH="1">
            <a:off x="3393288" y="4515964"/>
            <a:ext cx="388875" cy="677738"/>
          </a:xfrm>
          <a:prstGeom prst="rightArrow">
            <a:avLst>
              <a:gd name="adj1" fmla="val 50000"/>
              <a:gd name="adj2" fmla="val 62505"/>
            </a:avLst>
          </a:pr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4" name="Rectangle 38"/>
          <p:cNvSpPr>
            <a:spLocks noChangeArrowheads="1"/>
          </p:cNvSpPr>
          <p:nvPr/>
        </p:nvSpPr>
        <p:spPr bwMode="auto">
          <a:xfrm>
            <a:off x="3430472" y="3830950"/>
            <a:ext cx="318936" cy="762015"/>
          </a:xfrm>
          <a:prstGeom prst="rect">
            <a:avLst/>
          </a:pr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5" name="Rectangle 39"/>
          <p:cNvSpPr>
            <a:spLocks noChangeArrowheads="1"/>
          </p:cNvSpPr>
          <p:nvPr/>
        </p:nvSpPr>
        <p:spPr bwMode="auto">
          <a:xfrm>
            <a:off x="6772651" y="1972455"/>
            <a:ext cx="4219256" cy="45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gn="l" eaLnBrk="1" fontAlgn="base" hangingPunct="1">
              <a:buClrTx/>
              <a:buSzTx/>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Rectangle 40"/>
          <p:cNvSpPr>
            <a:spLocks noChangeArrowheads="1"/>
          </p:cNvSpPr>
          <p:nvPr/>
        </p:nvSpPr>
        <p:spPr bwMode="auto">
          <a:xfrm>
            <a:off x="6772651" y="2477752"/>
            <a:ext cx="4219256" cy="162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41"/>
          <p:cNvSpPr>
            <a:spLocks noChangeArrowheads="1"/>
          </p:cNvSpPr>
          <p:nvPr/>
        </p:nvSpPr>
        <p:spPr bwMode="auto">
          <a:xfrm>
            <a:off x="6772651" y="3882182"/>
            <a:ext cx="4219256" cy="45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gn="l" eaLnBrk="1" fontAlgn="base" hangingPunct="1">
              <a:buClrTx/>
              <a:buSzTx/>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Rectangle 42"/>
          <p:cNvSpPr>
            <a:spLocks noChangeArrowheads="1"/>
          </p:cNvSpPr>
          <p:nvPr/>
        </p:nvSpPr>
        <p:spPr bwMode="auto">
          <a:xfrm>
            <a:off x="6772651" y="4385231"/>
            <a:ext cx="4219256" cy="1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AutoShape 21"/>
          <p:cNvSpPr>
            <a:spLocks noChangeArrowheads="1"/>
          </p:cNvSpPr>
          <p:nvPr/>
        </p:nvSpPr>
        <p:spPr bwMode="auto">
          <a:xfrm rot="16200000" flipH="1">
            <a:off x="1843468" y="1258724"/>
            <a:ext cx="613659" cy="660021"/>
          </a:xfrm>
          <a:prstGeom prst="rightArrow">
            <a:avLst>
              <a:gd name="adj1" fmla="val 50000"/>
              <a:gd name="adj2" fmla="val 29014"/>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left)">
                                      <p:cBhvr>
                                        <p:cTn id="85" dur="500"/>
                                        <p:tgtEl>
                                          <p:spTgt spid="12"/>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955563"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5" name="Freeform 7"/>
          <p:cNvSpPr/>
          <p:nvPr/>
        </p:nvSpPr>
        <p:spPr bwMode="auto">
          <a:xfrm>
            <a:off x="1955563" y="2478546"/>
            <a:ext cx="313143" cy="59192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6" name="Freeform 8"/>
          <p:cNvSpPr/>
          <p:nvPr/>
        </p:nvSpPr>
        <p:spPr bwMode="auto">
          <a:xfrm>
            <a:off x="2357934"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7" name="Freeform 9"/>
          <p:cNvSpPr/>
          <p:nvPr/>
        </p:nvSpPr>
        <p:spPr bwMode="auto">
          <a:xfrm>
            <a:off x="2758622"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8" name="Freeform 10"/>
          <p:cNvSpPr/>
          <p:nvPr/>
        </p:nvSpPr>
        <p:spPr bwMode="auto">
          <a:xfrm>
            <a:off x="3155943" y="1141236"/>
            <a:ext cx="314824" cy="1929235"/>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9" name="Freeform 11"/>
          <p:cNvSpPr/>
          <p:nvPr/>
        </p:nvSpPr>
        <p:spPr bwMode="auto">
          <a:xfrm>
            <a:off x="2357934" y="2075499"/>
            <a:ext cx="313143" cy="99497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0" name="Freeform 12"/>
          <p:cNvSpPr/>
          <p:nvPr/>
        </p:nvSpPr>
        <p:spPr bwMode="auto">
          <a:xfrm>
            <a:off x="2758622" y="1658956"/>
            <a:ext cx="314824" cy="1411512"/>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1" name="Freeform 13"/>
          <p:cNvSpPr/>
          <p:nvPr/>
        </p:nvSpPr>
        <p:spPr bwMode="auto">
          <a:xfrm>
            <a:off x="3155943" y="1385763"/>
            <a:ext cx="314824" cy="168470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12" name="Freeform 14"/>
          <p:cNvSpPr/>
          <p:nvPr/>
        </p:nvSpPr>
        <p:spPr bwMode="auto">
          <a:xfrm>
            <a:off x="4113886"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3" name="Freeform 15"/>
          <p:cNvSpPr/>
          <p:nvPr/>
        </p:nvSpPr>
        <p:spPr bwMode="auto">
          <a:xfrm>
            <a:off x="4514575"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4" name="Freeform 16"/>
          <p:cNvSpPr/>
          <p:nvPr/>
        </p:nvSpPr>
        <p:spPr bwMode="auto">
          <a:xfrm>
            <a:off x="4916947"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5" name="Freeform 17"/>
          <p:cNvSpPr/>
          <p:nvPr/>
        </p:nvSpPr>
        <p:spPr bwMode="auto">
          <a:xfrm>
            <a:off x="5319318"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6" name="Freeform 18"/>
          <p:cNvSpPr/>
          <p:nvPr/>
        </p:nvSpPr>
        <p:spPr bwMode="auto">
          <a:xfrm>
            <a:off x="4113886" y="2783784"/>
            <a:ext cx="313143" cy="286687"/>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17" name="Freeform 19"/>
          <p:cNvSpPr/>
          <p:nvPr/>
        </p:nvSpPr>
        <p:spPr bwMode="auto">
          <a:xfrm>
            <a:off x="4514575" y="2083928"/>
            <a:ext cx="314824"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8" name="Freeform 20"/>
          <p:cNvSpPr/>
          <p:nvPr/>
        </p:nvSpPr>
        <p:spPr bwMode="auto">
          <a:xfrm>
            <a:off x="4916947" y="1385763"/>
            <a:ext cx="314824" cy="168470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9" name="Freeform 21"/>
          <p:cNvSpPr/>
          <p:nvPr/>
        </p:nvSpPr>
        <p:spPr bwMode="auto">
          <a:xfrm>
            <a:off x="5319318" y="2330146"/>
            <a:ext cx="314824" cy="74032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0" name="Freeform 22"/>
          <p:cNvSpPr/>
          <p:nvPr/>
        </p:nvSpPr>
        <p:spPr bwMode="auto">
          <a:xfrm>
            <a:off x="6262110"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1" name="Freeform 23"/>
          <p:cNvSpPr/>
          <p:nvPr/>
        </p:nvSpPr>
        <p:spPr bwMode="auto">
          <a:xfrm>
            <a:off x="6664482"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2" name="Freeform 24"/>
          <p:cNvSpPr/>
          <p:nvPr/>
        </p:nvSpPr>
        <p:spPr bwMode="auto">
          <a:xfrm>
            <a:off x="7066850"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3" name="Freeform 25"/>
          <p:cNvSpPr/>
          <p:nvPr/>
        </p:nvSpPr>
        <p:spPr bwMode="auto">
          <a:xfrm>
            <a:off x="7467540"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4" name="Freeform 26"/>
          <p:cNvSpPr/>
          <p:nvPr/>
        </p:nvSpPr>
        <p:spPr bwMode="auto">
          <a:xfrm>
            <a:off x="7467540" y="1377327"/>
            <a:ext cx="314824" cy="1693140"/>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5" name="Freeform 27"/>
          <p:cNvSpPr/>
          <p:nvPr/>
        </p:nvSpPr>
        <p:spPr bwMode="auto">
          <a:xfrm>
            <a:off x="7066850" y="1691002"/>
            <a:ext cx="313143" cy="137947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26" name="Freeform 28"/>
          <p:cNvSpPr/>
          <p:nvPr/>
        </p:nvSpPr>
        <p:spPr bwMode="auto">
          <a:xfrm>
            <a:off x="6664482" y="2083928"/>
            <a:ext cx="313143"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27" name="Freeform 29"/>
          <p:cNvSpPr/>
          <p:nvPr/>
        </p:nvSpPr>
        <p:spPr bwMode="auto">
          <a:xfrm>
            <a:off x="6262110" y="2492039"/>
            <a:ext cx="314824" cy="57843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28" name="Freeform 30"/>
          <p:cNvSpPr/>
          <p:nvPr/>
        </p:nvSpPr>
        <p:spPr bwMode="auto">
          <a:xfrm>
            <a:off x="8526500" y="1141236"/>
            <a:ext cx="314824" cy="1929235"/>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9" name="Freeform 31"/>
          <p:cNvSpPr/>
          <p:nvPr/>
        </p:nvSpPr>
        <p:spPr bwMode="auto">
          <a:xfrm>
            <a:off x="8923821"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0" name="Freeform 32"/>
          <p:cNvSpPr/>
          <p:nvPr/>
        </p:nvSpPr>
        <p:spPr bwMode="auto">
          <a:xfrm>
            <a:off x="9326190"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1" name="Freeform 33"/>
          <p:cNvSpPr/>
          <p:nvPr/>
        </p:nvSpPr>
        <p:spPr bwMode="auto">
          <a:xfrm>
            <a:off x="9728561"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2" name="Freeform 34"/>
          <p:cNvSpPr/>
          <p:nvPr/>
        </p:nvSpPr>
        <p:spPr bwMode="auto">
          <a:xfrm>
            <a:off x="9728561" y="1395882"/>
            <a:ext cx="313143" cy="1674591"/>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3" name="Freeform 35"/>
          <p:cNvSpPr/>
          <p:nvPr/>
        </p:nvSpPr>
        <p:spPr bwMode="auto">
          <a:xfrm>
            <a:off x="9326190" y="1542596"/>
            <a:ext cx="313143" cy="15278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34" name="Freeform 36"/>
          <p:cNvSpPr/>
          <p:nvPr/>
        </p:nvSpPr>
        <p:spPr bwMode="auto">
          <a:xfrm>
            <a:off x="8923821" y="2658988"/>
            <a:ext cx="314824" cy="41148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35" name="Freeform 37"/>
          <p:cNvSpPr/>
          <p:nvPr/>
        </p:nvSpPr>
        <p:spPr bwMode="auto">
          <a:xfrm>
            <a:off x="8526500" y="1895053"/>
            <a:ext cx="314824" cy="1175417"/>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36" name="Oval 38"/>
          <p:cNvSpPr>
            <a:spLocks noChangeArrowheads="1"/>
          </p:cNvSpPr>
          <p:nvPr/>
        </p:nvSpPr>
        <p:spPr bwMode="auto">
          <a:xfrm>
            <a:off x="2305743" y="3392069"/>
            <a:ext cx="794641" cy="798667"/>
          </a:xfrm>
          <a:prstGeom prst="ellipse">
            <a:avLst/>
          </a:prstGeom>
          <a:solidFill>
            <a:schemeClr val="bg1"/>
          </a:solidFill>
          <a:ln w="12700" cap="flat">
            <a:solidFill>
              <a:schemeClr val="accent3"/>
            </a:solidFill>
            <a:prstDash val="solid"/>
            <a:miter lim="800000"/>
          </a:ln>
        </p:spPr>
        <p:txBody>
          <a:bodyPr vert="horz" wrap="square" lIns="96960" tIns="48479" rIns="96960" bIns="48479" numCol="1" anchor="t" anchorCtr="0" compatLnSpc="1"/>
          <a:lstStyle/>
          <a:p>
            <a:endParaRPr lang="zh-CN" altLang="en-US"/>
          </a:p>
        </p:txBody>
      </p:sp>
      <p:sp>
        <p:nvSpPr>
          <p:cNvPr id="37" name="Freeform 39"/>
          <p:cNvSpPr>
            <a:spLocks noEditPoints="1"/>
          </p:cNvSpPr>
          <p:nvPr/>
        </p:nvSpPr>
        <p:spPr bwMode="auto">
          <a:xfrm>
            <a:off x="2494849" y="3577621"/>
            <a:ext cx="421481" cy="42756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8" name="Oval 40"/>
          <p:cNvSpPr>
            <a:spLocks noChangeArrowheads="1"/>
          </p:cNvSpPr>
          <p:nvPr/>
        </p:nvSpPr>
        <p:spPr bwMode="auto">
          <a:xfrm>
            <a:off x="4473613" y="3392069"/>
            <a:ext cx="797326" cy="798667"/>
          </a:xfrm>
          <a:prstGeom prst="ellipse">
            <a:avLst/>
          </a:prstGeom>
          <a:solidFill>
            <a:schemeClr val="bg1"/>
          </a:solidFill>
          <a:ln w="12700" cap="flat">
            <a:solidFill>
              <a:schemeClr val="accent2"/>
            </a:solidFill>
            <a:prstDash val="solid"/>
            <a:miter lim="800000"/>
          </a:ln>
        </p:spPr>
        <p:txBody>
          <a:bodyPr vert="horz" wrap="square" lIns="96960" tIns="48479" rIns="96960" bIns="48479" numCol="1" anchor="t" anchorCtr="0" compatLnSpc="1"/>
          <a:lstStyle/>
          <a:p>
            <a:endParaRPr lang="zh-CN" altLang="en-US"/>
          </a:p>
        </p:txBody>
      </p:sp>
      <p:sp>
        <p:nvSpPr>
          <p:cNvPr id="39" name="Oval 41"/>
          <p:cNvSpPr>
            <a:spLocks noChangeArrowheads="1"/>
          </p:cNvSpPr>
          <p:nvPr/>
        </p:nvSpPr>
        <p:spPr bwMode="auto">
          <a:xfrm>
            <a:off x="6630810" y="3392069"/>
            <a:ext cx="794641" cy="798667"/>
          </a:xfrm>
          <a:prstGeom prst="ellipse">
            <a:avLst/>
          </a:prstGeom>
          <a:solidFill>
            <a:schemeClr val="bg1"/>
          </a:solidFill>
          <a:ln w="12700" cap="flat">
            <a:solidFill>
              <a:schemeClr val="accent1"/>
            </a:solidFill>
            <a:prstDash val="solid"/>
            <a:miter lim="800000"/>
          </a:ln>
        </p:spPr>
        <p:txBody>
          <a:bodyPr vert="horz" wrap="square" lIns="96960" tIns="48479" rIns="96960" bIns="48479" numCol="1" anchor="t" anchorCtr="0" compatLnSpc="1"/>
          <a:lstStyle/>
          <a:p>
            <a:endParaRPr lang="zh-CN" altLang="en-US"/>
          </a:p>
        </p:txBody>
      </p:sp>
      <p:sp>
        <p:nvSpPr>
          <p:cNvPr id="40" name="Oval 42"/>
          <p:cNvSpPr>
            <a:spLocks noChangeArrowheads="1"/>
          </p:cNvSpPr>
          <p:nvPr/>
        </p:nvSpPr>
        <p:spPr bwMode="auto">
          <a:xfrm>
            <a:off x="8869523" y="3392069"/>
            <a:ext cx="794641" cy="798667"/>
          </a:xfrm>
          <a:prstGeom prst="ellipse">
            <a:avLst/>
          </a:prstGeom>
          <a:solidFill>
            <a:schemeClr val="bg1"/>
          </a:solidFill>
          <a:ln w="12700" cap="flat">
            <a:solidFill>
              <a:schemeClr val="tx2"/>
            </a:solidFill>
            <a:prstDash val="solid"/>
            <a:miter lim="800000"/>
          </a:ln>
        </p:spPr>
        <p:txBody>
          <a:bodyPr vert="horz" wrap="square" lIns="96960" tIns="48479" rIns="96960" bIns="48479" numCol="1" anchor="t" anchorCtr="0" compatLnSpc="1"/>
          <a:lstStyle/>
          <a:p>
            <a:endParaRPr lang="zh-CN" altLang="en-US"/>
          </a:p>
        </p:txBody>
      </p:sp>
      <p:sp>
        <p:nvSpPr>
          <p:cNvPr id="41" name="Freeform 43"/>
          <p:cNvSpPr>
            <a:spLocks noEditPoints="1"/>
          </p:cNvSpPr>
          <p:nvPr/>
        </p:nvSpPr>
        <p:spPr bwMode="auto">
          <a:xfrm>
            <a:off x="6860501" y="3658290"/>
            <a:ext cx="330205" cy="26622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42" name="Freeform 44"/>
          <p:cNvSpPr>
            <a:spLocks noEditPoints="1"/>
          </p:cNvSpPr>
          <p:nvPr/>
        </p:nvSpPr>
        <p:spPr bwMode="auto">
          <a:xfrm>
            <a:off x="4643243" y="3593252"/>
            <a:ext cx="456383" cy="39798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43" name="Freeform 45"/>
          <p:cNvSpPr>
            <a:spLocks noEditPoints="1"/>
          </p:cNvSpPr>
          <p:nvPr/>
        </p:nvSpPr>
        <p:spPr bwMode="auto">
          <a:xfrm>
            <a:off x="9097712" y="3600635"/>
            <a:ext cx="338261" cy="376475"/>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44" name="TextBox 43"/>
          <p:cNvSpPr txBox="1"/>
          <p:nvPr/>
        </p:nvSpPr>
        <p:spPr>
          <a:xfrm>
            <a:off x="1590591" y="4711295"/>
            <a:ext cx="2224942" cy="1298233"/>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2151976" y="4304345"/>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773690" y="4711295"/>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335072"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5927441" y="4711294"/>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488827"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164893" y="4711295"/>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726278"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ppt_w</p:attrName>
                                        </p:attrNameLst>
                                      </p:cBhvr>
                                      <p:tavLst>
                                        <p:tav tm="0" fmla="#ppt_w*sin(2.5*pi*$)">
                                          <p:val>
                                            <p:fltVal val="0"/>
                                          </p:val>
                                        </p:tav>
                                        <p:tav tm="100000">
                                          <p:val>
                                            <p:fltVal val="1"/>
                                          </p:val>
                                        </p:tav>
                                      </p:tavLst>
                                    </p:anim>
                                    <p:anim calcmode="lin" valueType="num">
                                      <p:cBhvr>
                                        <p:cTn id="9" dur="5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ppt_w</p:attrName>
                                        </p:attrNameLst>
                                      </p:cBhvr>
                                      <p:tavLst>
                                        <p:tav tm="0" fmla="#ppt_w*sin(2.5*pi*$)">
                                          <p:val>
                                            <p:fltVal val="0"/>
                                          </p:val>
                                        </p:tav>
                                        <p:tav tm="100000">
                                          <p:val>
                                            <p:fltVal val="1"/>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ppt_w</p:attrName>
                                        </p:attrNameLst>
                                      </p:cBhvr>
                                      <p:tavLst>
                                        <p:tav tm="0" fmla="#ppt_w*sin(2.5*pi*$)">
                                          <p:val>
                                            <p:fltVal val="0"/>
                                          </p:val>
                                        </p:tav>
                                        <p:tav tm="100000">
                                          <p:val>
                                            <p:fltVal val="1"/>
                                          </p:val>
                                        </p:tav>
                                      </p:tavLst>
                                    </p:anim>
                                    <p:anim calcmode="lin" valueType="num">
                                      <p:cBhvr>
                                        <p:cTn id="56" dur="5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anim calcmode="lin" valueType="num">
                                      <p:cBhvr>
                                        <p:cTn id="60" dur="500" fill="hold"/>
                                        <p:tgtEl>
                                          <p:spTgt spid="42"/>
                                        </p:tgtEl>
                                        <p:attrNameLst>
                                          <p:attrName>ppt_w</p:attrName>
                                        </p:attrNameLst>
                                      </p:cBhvr>
                                      <p:tavLst>
                                        <p:tav tm="0" fmla="#ppt_w*sin(2.5*pi*$)">
                                          <p:val>
                                            <p:fltVal val="0"/>
                                          </p:val>
                                        </p:tav>
                                        <p:tav tm="100000">
                                          <p:val>
                                            <p:fltVal val="1"/>
                                          </p:val>
                                        </p:tav>
                                      </p:tavLst>
                                    </p:anim>
                                    <p:anim calcmode="lin" valueType="num">
                                      <p:cBhvr>
                                        <p:cTn id="61" dur="500" fill="hold"/>
                                        <p:tgtEl>
                                          <p:spTgt spid="42"/>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anim calcmode="lin" valueType="num">
                                      <p:cBhvr>
                                        <p:cTn id="102" dur="500" fill="hold"/>
                                        <p:tgtEl>
                                          <p:spTgt spid="39"/>
                                        </p:tgtEl>
                                        <p:attrNameLst>
                                          <p:attrName>ppt_w</p:attrName>
                                        </p:attrNameLst>
                                      </p:cBhvr>
                                      <p:tavLst>
                                        <p:tav tm="0" fmla="#ppt_w*sin(2.5*pi*$)">
                                          <p:val>
                                            <p:fltVal val="0"/>
                                          </p:val>
                                        </p:tav>
                                        <p:tav tm="100000">
                                          <p:val>
                                            <p:fltVal val="1"/>
                                          </p:val>
                                        </p:tav>
                                      </p:tavLst>
                                    </p:anim>
                                    <p:anim calcmode="lin" valueType="num">
                                      <p:cBhvr>
                                        <p:cTn id="103" dur="500" fill="hold"/>
                                        <p:tgtEl>
                                          <p:spTgt spid="3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ppt_w</p:attrName>
                                        </p:attrNameLst>
                                      </p:cBhvr>
                                      <p:tavLst>
                                        <p:tav tm="0" fmla="#ppt_w*sin(2.5*pi*$)">
                                          <p:val>
                                            <p:fltVal val="0"/>
                                          </p:val>
                                        </p:tav>
                                        <p:tav tm="100000">
                                          <p:val>
                                            <p:fltVal val="1"/>
                                          </p:val>
                                        </p:tav>
                                      </p:tavLst>
                                    </p:anim>
                                    <p:anim calcmode="lin" valueType="num">
                                      <p:cBhvr>
                                        <p:cTn id="150" dur="500" fill="hold"/>
                                        <p:tgtEl>
                                          <p:spTgt spid="4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gray">
          <a:xfrm flipH="1">
            <a:off x="1237486" y="1393473"/>
            <a:ext cx="4936569"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33" tIns="85289" rIns="127933" bIns="170578" anchor="b" anchorCtr="0"/>
          <a:lstStyle/>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 name="Freeform 9"/>
          <p:cNvSpPr/>
          <p:nvPr/>
        </p:nvSpPr>
        <p:spPr bwMode="gray">
          <a:xfrm>
            <a:off x="1237486" y="4002652"/>
            <a:ext cx="4936569" cy="2450684"/>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7933" tIns="170578" rIns="127933" bIns="170578" anchor="t" anchorCtr="0"/>
          <a:lstStyle/>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 name="Freeform 10"/>
          <p:cNvSpPr/>
          <p:nvPr/>
        </p:nvSpPr>
        <p:spPr bwMode="gray">
          <a:xfrm>
            <a:off x="6343335" y="4002652"/>
            <a:ext cx="4936569" cy="2450684"/>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7933" tIns="170578" rIns="127933" bIns="170578" anchor="t" anchorCtr="0"/>
          <a:lstStyle/>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 name="Freeform 8"/>
          <p:cNvSpPr/>
          <p:nvPr/>
        </p:nvSpPr>
        <p:spPr bwMode="gray">
          <a:xfrm>
            <a:off x="6343335" y="1393473"/>
            <a:ext cx="4935469"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33" tIns="85289" rIns="127933" bIns="170578" anchor="b" anchorCtr="0"/>
          <a:lstStyle/>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 name="Rectangle 19"/>
          <p:cNvSpPr>
            <a:spLocks noChangeArrowheads="1"/>
          </p:cNvSpPr>
          <p:nvPr/>
        </p:nvSpPr>
        <p:spPr bwMode="gray">
          <a:xfrm>
            <a:off x="1237483" y="6024362"/>
            <a:ext cx="4927631" cy="428975"/>
          </a:xfrm>
          <a:prstGeom prst="rect">
            <a:avLst/>
          </a:prstGeom>
          <a:solidFill>
            <a:schemeClr val="accent4"/>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6352271" y="6024362"/>
            <a:ext cx="4927631" cy="428975"/>
          </a:xfrm>
          <a:prstGeom prst="rect">
            <a:avLst/>
          </a:prstGeom>
          <a:solidFill>
            <a:schemeClr val="accent5"/>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6352271" y="1393474"/>
            <a:ext cx="4927631" cy="428975"/>
          </a:xfrm>
          <a:prstGeom prst="rect">
            <a:avLst/>
          </a:prstGeom>
          <a:solidFill>
            <a:schemeClr val="accent3"/>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19"/>
          <p:cNvSpPr>
            <a:spLocks noChangeArrowheads="1"/>
          </p:cNvSpPr>
          <p:nvPr/>
        </p:nvSpPr>
        <p:spPr bwMode="gray">
          <a:xfrm>
            <a:off x="1237483" y="1393474"/>
            <a:ext cx="4927631" cy="428975"/>
          </a:xfrm>
          <a:prstGeom prst="rect">
            <a:avLst/>
          </a:prstGeom>
          <a:solidFill>
            <a:schemeClr val="accent2"/>
          </a:solidFill>
          <a:ln w="12700">
            <a:noFill/>
            <a:round/>
          </a:ln>
          <a:effectLst/>
        </p:spPr>
        <p:txBody>
          <a:bodyPr wrap="none" lIns="108317" tIns="54160" rIns="108317" bIns="54160"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2" name="Gruppieren 43"/>
          <p:cNvGrpSpPr/>
          <p:nvPr/>
        </p:nvGrpSpPr>
        <p:grpSpPr bwMode="gray">
          <a:xfrm>
            <a:off x="5099348" y="2737527"/>
            <a:ext cx="2294711" cy="2311280"/>
            <a:chOff x="2804400" y="1911431"/>
            <a:chExt cx="3535200" cy="3535200"/>
          </a:xfrm>
          <a:solidFill>
            <a:schemeClr val="accent2"/>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ppt_w</p:attrName>
                                        </p:attrNameLst>
                                      </p:cBhvr>
                                      <p:tavLst>
                                        <p:tav tm="0" fmla="#ppt_w*sin(2.5*pi*$)">
                                          <p:val>
                                            <p:fltVal val="0"/>
                                          </p:val>
                                        </p:tav>
                                        <p:tav tm="100000">
                                          <p:val>
                                            <p:fltVal val="1"/>
                                          </p:val>
                                        </p:tav>
                                      </p:tavLst>
                                    </p:anim>
                                    <p:anim calcmode="lin" valueType="num">
                                      <p:cBhvr>
                                        <p:cTn id="9"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2723833" y="1448571"/>
            <a:ext cx="6495988" cy="1687620"/>
            <a:chOff x="2042545" y="1086428"/>
            <a:chExt cx="4872625" cy="1265715"/>
          </a:xfrm>
        </p:grpSpPr>
        <p:grpSp>
          <p:nvGrpSpPr>
            <p:cNvPr id="2" name="组合 1"/>
            <p:cNvGrpSpPr/>
            <p:nvPr/>
          </p:nvGrpSpPr>
          <p:grpSpPr>
            <a:xfrm>
              <a:off x="2042545" y="1462075"/>
              <a:ext cx="4872625" cy="890068"/>
              <a:chOff x="2054268" y="1627664"/>
              <a:chExt cx="4872625" cy="890068"/>
            </a:xfrm>
          </p:grpSpPr>
          <p:cxnSp>
            <p:nvCxnSpPr>
              <p:cNvPr id="3" name="直接连接符 2"/>
              <p:cNvCxnSpPr>
                <a:stCxn id="6" idx="2"/>
              </p:cNvCxnSpPr>
              <p:nvPr/>
            </p:nvCxnSpPr>
            <p:spPr>
              <a:xfrm>
                <a:off x="4556392" y="1627664"/>
                <a:ext cx="0" cy="72722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2054268" y="2354893"/>
                <a:ext cx="4872625" cy="162839"/>
              </a:xfrm>
              <a:custGeom>
                <a:avLst/>
                <a:gdLst>
                  <a:gd name="connsiteX0" fmla="*/ 0 w 4872625"/>
                  <a:gd name="connsiteY0" fmla="*/ 162839 h 162839"/>
                  <a:gd name="connsiteX1" fmla="*/ 100208 w 4872625"/>
                  <a:gd name="connsiteY1" fmla="*/ 0 h 162839"/>
                  <a:gd name="connsiteX2" fmla="*/ 4772416 w 4872625"/>
                  <a:gd name="connsiteY2" fmla="*/ 0 h 162839"/>
                  <a:gd name="connsiteX3" fmla="*/ 4872625 w 4872625"/>
                  <a:gd name="connsiteY3" fmla="*/ 162839 h 162839"/>
                </a:gdLst>
                <a:ahLst/>
                <a:cxnLst>
                  <a:cxn ang="0">
                    <a:pos x="connsiteX0" y="connsiteY0"/>
                  </a:cxn>
                  <a:cxn ang="0">
                    <a:pos x="connsiteX1" y="connsiteY1"/>
                  </a:cxn>
                  <a:cxn ang="0">
                    <a:pos x="connsiteX2" y="connsiteY2"/>
                  </a:cxn>
                  <a:cxn ang="0">
                    <a:pos x="connsiteX3" y="connsiteY3"/>
                  </a:cxn>
                </a:cxnLst>
                <a:rect l="l" t="t" r="r" b="b"/>
                <a:pathLst>
                  <a:path w="4872625" h="162839">
                    <a:moveTo>
                      <a:pt x="0" y="162839"/>
                    </a:moveTo>
                    <a:lnTo>
                      <a:pt x="100208" y="0"/>
                    </a:lnTo>
                    <a:lnTo>
                      <a:pt x="4772416" y="0"/>
                    </a:lnTo>
                    <a:lnTo>
                      <a:pt x="4872625" y="162839"/>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 name="组合 4"/>
            <p:cNvGrpSpPr/>
            <p:nvPr/>
          </p:nvGrpSpPr>
          <p:grpSpPr>
            <a:xfrm>
              <a:off x="3680573" y="1086428"/>
              <a:ext cx="1728192" cy="375647"/>
              <a:chOff x="3491880" y="1620039"/>
              <a:chExt cx="1728192" cy="375647"/>
            </a:xfrm>
          </p:grpSpPr>
          <p:sp>
            <p:nvSpPr>
              <p:cNvPr id="6" name="矩形 5"/>
              <p:cNvSpPr/>
              <p:nvPr/>
            </p:nvSpPr>
            <p:spPr>
              <a:xfrm>
                <a:off x="3491880" y="1620039"/>
                <a:ext cx="1728192" cy="375647"/>
              </a:xfrm>
              <a:prstGeom prst="rect">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7" name="TextBox 6"/>
              <p:cNvSpPr txBox="1"/>
              <p:nvPr/>
            </p:nvSpPr>
            <p:spPr>
              <a:xfrm>
                <a:off x="3921185"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endParaRPr lang="zh-CN" altLang="en-US" sz="1900" dirty="0">
                  <a:solidFill>
                    <a:schemeClr val="bg1"/>
                  </a:solidFill>
                  <a:latin typeface="+mj-ea"/>
                  <a:ea typeface="+mj-ea"/>
                </a:endParaRPr>
              </a:p>
            </p:txBody>
          </p:sp>
        </p:grpSp>
        <p:grpSp>
          <p:nvGrpSpPr>
            <p:cNvPr id="8" name="组合 7"/>
            <p:cNvGrpSpPr/>
            <p:nvPr/>
          </p:nvGrpSpPr>
          <p:grpSpPr>
            <a:xfrm>
              <a:off x="3680573" y="1612522"/>
              <a:ext cx="1728192" cy="375647"/>
              <a:chOff x="3491880" y="1620039"/>
              <a:chExt cx="1728192" cy="375647"/>
            </a:xfrm>
          </p:grpSpPr>
          <p:sp>
            <p:nvSpPr>
              <p:cNvPr id="9" name="矩形 8"/>
              <p:cNvSpPr/>
              <p:nvPr/>
            </p:nvSpPr>
            <p:spPr>
              <a:xfrm>
                <a:off x="3491880" y="1620039"/>
                <a:ext cx="1728192" cy="375647"/>
              </a:xfrm>
              <a:prstGeom prst="rect">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10" name="TextBox 9"/>
              <p:cNvSpPr txBox="1"/>
              <p:nvPr/>
            </p:nvSpPr>
            <p:spPr>
              <a:xfrm>
                <a:off x="3921185"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endParaRPr lang="zh-CN" altLang="en-US" sz="1900" dirty="0">
                  <a:solidFill>
                    <a:schemeClr val="bg1"/>
                  </a:solidFill>
                  <a:latin typeface="+mj-ea"/>
                  <a:ea typeface="+mj-ea"/>
                </a:endParaRPr>
              </a:p>
            </p:txBody>
          </p:sp>
        </p:grpSp>
      </p:grpSp>
      <p:grpSp>
        <p:nvGrpSpPr>
          <p:cNvPr id="42" name="组合 41"/>
          <p:cNvGrpSpPr/>
          <p:nvPr/>
        </p:nvGrpSpPr>
        <p:grpSpPr>
          <a:xfrm>
            <a:off x="8162169" y="3152113"/>
            <a:ext cx="1922435" cy="2787580"/>
            <a:chOff x="6121827" y="2364084"/>
            <a:chExt cx="1442014" cy="2090685"/>
          </a:xfrm>
        </p:grpSpPr>
        <p:grpSp>
          <p:nvGrpSpPr>
            <p:cNvPr id="33" name="组合 32"/>
            <p:cNvGrpSpPr/>
            <p:nvPr/>
          </p:nvGrpSpPr>
          <p:grpSpPr>
            <a:xfrm>
              <a:off x="6123148" y="2364084"/>
              <a:ext cx="1440693" cy="2086502"/>
              <a:chOff x="1187091" y="2429464"/>
              <a:chExt cx="1440693" cy="2086502"/>
            </a:xfrm>
          </p:grpSpPr>
          <p:grpSp>
            <p:nvGrpSpPr>
              <p:cNvPr id="35" name="组合 34"/>
              <p:cNvGrpSpPr/>
              <p:nvPr/>
            </p:nvGrpSpPr>
            <p:grpSpPr>
              <a:xfrm>
                <a:off x="1187091" y="2429464"/>
                <a:ext cx="1440693" cy="375647"/>
                <a:chOff x="3491880" y="1620039"/>
                <a:chExt cx="1440693" cy="375647"/>
              </a:xfrm>
            </p:grpSpPr>
            <p:sp>
              <p:nvSpPr>
                <p:cNvPr id="37" name="矩形 36"/>
                <p:cNvSpPr/>
                <p:nvPr/>
              </p:nvSpPr>
              <p:spPr>
                <a:xfrm>
                  <a:off x="3491880" y="1620039"/>
                  <a:ext cx="1440693" cy="375647"/>
                </a:xfrm>
                <a:prstGeom prst="rect">
                  <a:avLst/>
                </a:prstGeom>
                <a:solidFill>
                  <a:schemeClr val="accent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38" name="TextBox 37"/>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endParaRPr lang="zh-CN" altLang="en-US" sz="1900" dirty="0">
                    <a:solidFill>
                      <a:schemeClr val="bg1"/>
                    </a:solidFill>
                    <a:latin typeface="+mj-ea"/>
                    <a:ea typeface="+mj-ea"/>
                  </a:endParaRPr>
                </a:p>
              </p:txBody>
            </p:sp>
          </p:grpSp>
          <p:sp>
            <p:nvSpPr>
              <p:cNvPr id="36" name="矩形 3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1" name="任意多边形 40"/>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4" name="矩形 33"/>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875500" y="3152113"/>
            <a:ext cx="1922435" cy="2787580"/>
            <a:chOff x="6121827" y="2364084"/>
            <a:chExt cx="1442014" cy="2090685"/>
          </a:xfrm>
        </p:grpSpPr>
        <p:grpSp>
          <p:nvGrpSpPr>
            <p:cNvPr id="44" name="组合 43"/>
            <p:cNvGrpSpPr/>
            <p:nvPr/>
          </p:nvGrpSpPr>
          <p:grpSpPr>
            <a:xfrm>
              <a:off x="6123148" y="2364084"/>
              <a:ext cx="1440693" cy="2086502"/>
              <a:chOff x="1187091" y="2429464"/>
              <a:chExt cx="1440693" cy="2086502"/>
            </a:xfrm>
          </p:grpSpPr>
          <p:grpSp>
            <p:nvGrpSpPr>
              <p:cNvPr id="47" name="组合 46"/>
              <p:cNvGrpSpPr/>
              <p:nvPr/>
            </p:nvGrpSpPr>
            <p:grpSpPr>
              <a:xfrm>
                <a:off x="1187091" y="2429464"/>
                <a:ext cx="1440693" cy="375647"/>
                <a:chOff x="3491880" y="1620039"/>
                <a:chExt cx="1440693" cy="375647"/>
              </a:xfrm>
            </p:grpSpPr>
            <p:sp>
              <p:nvSpPr>
                <p:cNvPr id="49" name="矩形 48"/>
                <p:cNvSpPr/>
                <p:nvPr/>
              </p:nvSpPr>
              <p:spPr>
                <a:xfrm>
                  <a:off x="3491880" y="1620039"/>
                  <a:ext cx="1440693" cy="375647"/>
                </a:xfrm>
                <a:prstGeom prst="rect">
                  <a:avLst/>
                </a:prstGeom>
                <a:solidFill>
                  <a:schemeClr val="accent3"/>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0" name="TextBox 49"/>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endParaRPr lang="zh-CN" altLang="en-US" sz="1900" dirty="0">
                    <a:solidFill>
                      <a:schemeClr val="bg1"/>
                    </a:solidFill>
                    <a:latin typeface="+mj-ea"/>
                    <a:ea typeface="+mj-ea"/>
                  </a:endParaRPr>
                </a:p>
              </p:txBody>
            </p:sp>
          </p:grpSp>
          <p:sp>
            <p:nvSpPr>
              <p:cNvPr id="48" name="矩形 47"/>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5" name="任意多边形 44"/>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6" name="矩形 45"/>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971057" y="3152113"/>
            <a:ext cx="1922435" cy="2787580"/>
            <a:chOff x="6121827" y="2364084"/>
            <a:chExt cx="1442014" cy="2090685"/>
          </a:xfrm>
        </p:grpSpPr>
        <p:grpSp>
          <p:nvGrpSpPr>
            <p:cNvPr id="52" name="组合 51"/>
            <p:cNvGrpSpPr/>
            <p:nvPr/>
          </p:nvGrpSpPr>
          <p:grpSpPr>
            <a:xfrm>
              <a:off x="6123148" y="2364084"/>
              <a:ext cx="1440693" cy="2086502"/>
              <a:chOff x="1187091" y="2429464"/>
              <a:chExt cx="1440693" cy="2086502"/>
            </a:xfrm>
          </p:grpSpPr>
          <p:grpSp>
            <p:nvGrpSpPr>
              <p:cNvPr id="55" name="组合 54"/>
              <p:cNvGrpSpPr/>
              <p:nvPr/>
            </p:nvGrpSpPr>
            <p:grpSpPr>
              <a:xfrm>
                <a:off x="1187091" y="2429464"/>
                <a:ext cx="1440693" cy="375647"/>
                <a:chOff x="3491880" y="1620039"/>
                <a:chExt cx="1440693" cy="375647"/>
              </a:xfrm>
            </p:grpSpPr>
            <p:sp>
              <p:nvSpPr>
                <p:cNvPr id="57" name="矩形 56"/>
                <p:cNvSpPr/>
                <p:nvPr/>
              </p:nvSpPr>
              <p:spPr>
                <a:xfrm>
                  <a:off x="3491880" y="1620039"/>
                  <a:ext cx="1440693" cy="375647"/>
                </a:xfrm>
                <a:prstGeom prst="rect">
                  <a:avLst/>
                </a:prstGeom>
                <a:solidFill>
                  <a:schemeClr val="accent4"/>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8" name="TextBox 57"/>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endParaRPr lang="zh-CN" altLang="en-US" sz="1900" dirty="0">
                    <a:solidFill>
                      <a:schemeClr val="bg1"/>
                    </a:solidFill>
                    <a:latin typeface="+mj-ea"/>
                    <a:ea typeface="+mj-ea"/>
                  </a:endParaRPr>
                </a:p>
              </p:txBody>
            </p:sp>
          </p:grpSp>
          <p:sp>
            <p:nvSpPr>
              <p:cNvPr id="56" name="矩形 5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3" name="任意多边形 52"/>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4" name="矩形 53"/>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6066613" y="3152113"/>
            <a:ext cx="1922435" cy="2787580"/>
            <a:chOff x="6121827" y="2364084"/>
            <a:chExt cx="1442014" cy="2090685"/>
          </a:xfrm>
        </p:grpSpPr>
        <p:grpSp>
          <p:nvGrpSpPr>
            <p:cNvPr id="60" name="组合 59"/>
            <p:cNvGrpSpPr/>
            <p:nvPr/>
          </p:nvGrpSpPr>
          <p:grpSpPr>
            <a:xfrm>
              <a:off x="6123148" y="2364084"/>
              <a:ext cx="1440693" cy="2086502"/>
              <a:chOff x="1187091" y="2429464"/>
              <a:chExt cx="1440693" cy="2086502"/>
            </a:xfrm>
          </p:grpSpPr>
          <p:grpSp>
            <p:nvGrpSpPr>
              <p:cNvPr id="63" name="组合 62"/>
              <p:cNvGrpSpPr/>
              <p:nvPr/>
            </p:nvGrpSpPr>
            <p:grpSpPr>
              <a:xfrm>
                <a:off x="1187091" y="2429464"/>
                <a:ext cx="1440693" cy="375647"/>
                <a:chOff x="3491880" y="1620039"/>
                <a:chExt cx="1440693" cy="375647"/>
              </a:xfrm>
            </p:grpSpPr>
            <p:sp>
              <p:nvSpPr>
                <p:cNvPr id="65" name="矩形 64"/>
                <p:cNvSpPr/>
                <p:nvPr/>
              </p:nvSpPr>
              <p:spPr>
                <a:xfrm>
                  <a:off x="3491880" y="1620039"/>
                  <a:ext cx="1440693" cy="375647"/>
                </a:xfrm>
                <a:prstGeom prst="rect">
                  <a:avLst/>
                </a:prstGeom>
                <a:solidFill>
                  <a:schemeClr val="accent5"/>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66" name="TextBox 65"/>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endParaRPr lang="zh-CN" altLang="en-US" sz="1900" dirty="0">
                    <a:solidFill>
                      <a:schemeClr val="bg1"/>
                    </a:solidFill>
                    <a:latin typeface="+mj-ea"/>
                    <a:ea typeface="+mj-ea"/>
                  </a:endParaRPr>
                </a:p>
              </p:txBody>
            </p:sp>
          </p:grpSp>
          <p:sp>
            <p:nvSpPr>
              <p:cNvPr id="64" name="矩形 63"/>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1" name="任意多边形 60"/>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2" name="矩形 61"/>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 name="标题 10"/>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par>
                                <p:cTn id="8" presetID="12" presetClass="entr" presetSubtype="1" fill="hold" nodeType="withEffect">
                                  <p:stCondLst>
                                    <p:cond delay="500"/>
                                  </p:stCondLst>
                                  <p:childTnLst>
                                    <p:set>
                                      <p:cBhvr>
                                        <p:cTn id="9" dur="1" fill="hold">
                                          <p:stCondLst>
                                            <p:cond delay="0"/>
                                          </p:stCondLst>
                                        </p:cTn>
                                        <p:tgtEl>
                                          <p:spTgt spid="43"/>
                                        </p:tgtEl>
                                        <p:attrNameLst>
                                          <p:attrName>style.visibility</p:attrName>
                                        </p:attrNameLst>
                                      </p:cBhvr>
                                      <p:to>
                                        <p:strVal val="visible"/>
                                      </p:to>
                                    </p:set>
                                    <p:anim calcmode="lin" valueType="num">
                                      <p:cBhvr additive="base">
                                        <p:cTn id="10" dur="1000"/>
                                        <p:tgtEl>
                                          <p:spTgt spid="43"/>
                                        </p:tgtEl>
                                        <p:attrNameLst>
                                          <p:attrName>ppt_y</p:attrName>
                                        </p:attrNameLst>
                                      </p:cBhvr>
                                      <p:tavLst>
                                        <p:tav tm="0">
                                          <p:val>
                                            <p:strVal val="#ppt_y-#ppt_h*1.125000"/>
                                          </p:val>
                                        </p:tav>
                                        <p:tav tm="100000">
                                          <p:val>
                                            <p:strVal val="#ppt_y"/>
                                          </p:val>
                                        </p:tav>
                                      </p:tavLst>
                                    </p:anim>
                                    <p:animEffect transition="in" filter="wipe(down)">
                                      <p:cBhvr>
                                        <p:cTn id="11" dur="1000"/>
                                        <p:tgtEl>
                                          <p:spTgt spid="43"/>
                                        </p:tgtEl>
                                      </p:cBhvr>
                                    </p:animEffect>
                                  </p:childTnLst>
                                </p:cTn>
                              </p:par>
                              <p:par>
                                <p:cTn id="12" presetID="12" presetClass="entr" presetSubtype="1" fill="hold" nodeType="withEffect">
                                  <p:stCondLst>
                                    <p:cond delay="80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1000"/>
                                        <p:tgtEl>
                                          <p:spTgt spid="51"/>
                                        </p:tgtEl>
                                        <p:attrNameLst>
                                          <p:attrName>ppt_y</p:attrName>
                                        </p:attrNameLst>
                                      </p:cBhvr>
                                      <p:tavLst>
                                        <p:tav tm="0">
                                          <p:val>
                                            <p:strVal val="#ppt_y-#ppt_h*1.125000"/>
                                          </p:val>
                                        </p:tav>
                                        <p:tav tm="100000">
                                          <p:val>
                                            <p:strVal val="#ppt_y"/>
                                          </p:val>
                                        </p:tav>
                                      </p:tavLst>
                                    </p:anim>
                                    <p:animEffect transition="in" filter="wipe(down)">
                                      <p:cBhvr>
                                        <p:cTn id="15" dur="1000"/>
                                        <p:tgtEl>
                                          <p:spTgt spid="51"/>
                                        </p:tgtEl>
                                      </p:cBhvr>
                                    </p:animEffect>
                                  </p:childTnLst>
                                </p:cTn>
                              </p:par>
                              <p:par>
                                <p:cTn id="16" presetID="12" presetClass="entr" presetSubtype="1" fill="hold" nodeType="withEffect">
                                  <p:stCondLst>
                                    <p:cond delay="110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1000"/>
                                        <p:tgtEl>
                                          <p:spTgt spid="59"/>
                                        </p:tgtEl>
                                        <p:attrNameLst>
                                          <p:attrName>ppt_y</p:attrName>
                                        </p:attrNameLst>
                                      </p:cBhvr>
                                      <p:tavLst>
                                        <p:tav tm="0">
                                          <p:val>
                                            <p:strVal val="#ppt_y-#ppt_h*1.125000"/>
                                          </p:val>
                                        </p:tav>
                                        <p:tav tm="100000">
                                          <p:val>
                                            <p:strVal val="#ppt_y"/>
                                          </p:val>
                                        </p:tav>
                                      </p:tavLst>
                                    </p:anim>
                                    <p:animEffect transition="in" filter="wipe(down)">
                                      <p:cBhvr>
                                        <p:cTn id="19" dur="1000"/>
                                        <p:tgtEl>
                                          <p:spTgt spid="59"/>
                                        </p:tgtEl>
                                      </p:cBhvr>
                                    </p:animEffect>
                                  </p:childTnLst>
                                </p:cTn>
                              </p:par>
                              <p:par>
                                <p:cTn id="20" presetID="12" presetClass="entr" presetSubtype="1" fill="hold" nodeType="withEffect">
                                  <p:stCondLst>
                                    <p:cond delay="150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0"/>
                                        <p:tgtEl>
                                          <p:spTgt spid="42"/>
                                        </p:tgtEl>
                                        <p:attrNameLst>
                                          <p:attrName>ppt_y</p:attrName>
                                        </p:attrNameLst>
                                      </p:cBhvr>
                                      <p:tavLst>
                                        <p:tav tm="0">
                                          <p:val>
                                            <p:strVal val="#ppt_y-#ppt_h*1.125000"/>
                                          </p:val>
                                        </p:tav>
                                        <p:tav tm="100000">
                                          <p:val>
                                            <p:strVal val="#ppt_y"/>
                                          </p:val>
                                        </p:tav>
                                      </p:tavLst>
                                    </p:anim>
                                    <p:animEffect transition="in" filter="wipe(down)">
                                      <p:cBhvr>
                                        <p:cTn id="23"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943604" y="3081397"/>
            <a:ext cx="4242118" cy="656590"/>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之内更多模板亮亮图文旗舰店：https://liangliangtuwen.tmall.com</a:t>
            </a:r>
            <a:endParaRPr lang="zh-CN" altLang="en-US" sz="1065" dirty="0" smtClean="0">
              <a:solidFill>
                <a:schemeClr val="tx2"/>
              </a:solidFill>
              <a:latin typeface="+mn-ea"/>
            </a:endParaRP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smtClean="0">
                <a:solidFill>
                  <a:schemeClr val="bg1"/>
                </a:solidFill>
                <a:latin typeface="+mj-ea"/>
                <a:ea typeface="+mj-ea"/>
              </a:rPr>
              <a:t>3</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68324" y="1860517"/>
            <a:ext cx="2969512" cy="2976565"/>
            <a:chOff x="800752" y="1176303"/>
            <a:chExt cx="2227424" cy="2232424"/>
          </a:xfrm>
        </p:grpSpPr>
        <p:grpSp>
          <p:nvGrpSpPr>
            <p:cNvPr id="3" name="组合 2"/>
            <p:cNvGrpSpPr/>
            <p:nvPr/>
          </p:nvGrpSpPr>
          <p:grpSpPr>
            <a:xfrm>
              <a:off x="800752" y="1176303"/>
              <a:ext cx="2227424" cy="2232424"/>
              <a:chOff x="1529375" y="1276859"/>
              <a:chExt cx="2373418" cy="2378746"/>
            </a:xfrm>
          </p:grpSpPr>
          <p:sp>
            <p:nvSpPr>
              <p:cNvPr id="8"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9" name="椭圆 8"/>
              <p:cNvSpPr/>
              <p:nvPr/>
            </p:nvSpPr>
            <p:spPr>
              <a:xfrm>
                <a:off x="1636782" y="1386930"/>
                <a:ext cx="2158604" cy="215860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grpSp>
        <p:sp>
          <p:nvSpPr>
            <p:cNvPr id="4" name="TextBox 3"/>
            <p:cNvSpPr txBox="1"/>
            <p:nvPr/>
          </p:nvSpPr>
          <p:spPr>
            <a:xfrm>
              <a:off x="1546202" y="18444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76%</a:t>
              </a:r>
              <a:endParaRPr lang="zh-CN" altLang="en-US" sz="3200" dirty="0">
                <a:solidFill>
                  <a:schemeClr val="tx1">
                    <a:lumMod val="50000"/>
                    <a:lumOff val="50000"/>
                  </a:schemeClr>
                </a:solidFill>
                <a:latin typeface="+mj-ea"/>
                <a:ea typeface="+mj-ea"/>
              </a:endParaRPr>
            </a:p>
          </p:txBody>
        </p:sp>
        <p:sp>
          <p:nvSpPr>
            <p:cNvPr id="5" name="TextBox 4"/>
            <p:cNvSpPr txBox="1"/>
            <p:nvPr/>
          </p:nvSpPr>
          <p:spPr>
            <a:xfrm>
              <a:off x="1487883" y="22173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endParaRPr lang="zh-CN" altLang="en-US" sz="1900" dirty="0">
                <a:solidFill>
                  <a:schemeClr val="tx1">
                    <a:lumMod val="50000"/>
                    <a:lumOff val="50000"/>
                  </a:schemeClr>
                </a:solidFill>
                <a:latin typeface="+mj-ea"/>
                <a:ea typeface="+mj-ea"/>
              </a:endParaRPr>
            </a:p>
          </p:txBody>
        </p:sp>
      </p:grpSp>
      <p:grpSp>
        <p:nvGrpSpPr>
          <p:cNvPr id="28" name="组合 27"/>
          <p:cNvGrpSpPr/>
          <p:nvPr/>
        </p:nvGrpSpPr>
        <p:grpSpPr>
          <a:xfrm>
            <a:off x="1073550" y="4937289"/>
            <a:ext cx="2964286" cy="938016"/>
            <a:chOff x="804672" y="3483883"/>
            <a:chExt cx="2223504" cy="703512"/>
          </a:xfrm>
        </p:grpSpPr>
        <p:sp>
          <p:nvSpPr>
            <p:cNvPr id="6" name="矩形 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7" name="矩形 6"/>
            <p:cNvSpPr/>
            <p:nvPr/>
          </p:nvSpPr>
          <p:spPr>
            <a:xfrm>
              <a:off x="804672" y="3633397"/>
              <a:ext cx="2198213"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endParaRPr lang="zh-CN" altLang="en-US" sz="1400" dirty="0">
                <a:solidFill>
                  <a:schemeClr val="tx1">
                    <a:lumMod val="50000"/>
                    <a:lumOff val="50000"/>
                  </a:schemeClr>
                </a:solidFill>
                <a:latin typeface="+mj-ea"/>
                <a:ea typeface="+mj-ea"/>
                <a:cs typeface="华文黑体" pitchFamily="2" charset="-122"/>
              </a:endParaRPr>
            </a:p>
          </p:txBody>
        </p:sp>
      </p:grpSp>
      <p:grpSp>
        <p:nvGrpSpPr>
          <p:cNvPr id="25" name="组合 24"/>
          <p:cNvGrpSpPr/>
          <p:nvPr/>
        </p:nvGrpSpPr>
        <p:grpSpPr>
          <a:xfrm>
            <a:off x="4720407" y="1860516"/>
            <a:ext cx="2835131" cy="2838832"/>
            <a:chOff x="3540169" y="1176303"/>
            <a:chExt cx="2126625" cy="2129124"/>
          </a:xfrm>
        </p:grpSpPr>
        <p:sp>
          <p:nvSpPr>
            <p:cNvPr id="11" name="椭圆 10"/>
            <p:cNvSpPr/>
            <p:nvPr/>
          </p:nvSpPr>
          <p:spPr>
            <a:xfrm>
              <a:off x="3540169" y="1176303"/>
              <a:ext cx="2025824" cy="2025823"/>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2"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3" name="TextBox 12"/>
            <p:cNvSpPr txBox="1"/>
            <p:nvPr/>
          </p:nvSpPr>
          <p:spPr>
            <a:xfrm>
              <a:off x="4223097"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48%</a:t>
              </a:r>
              <a:endParaRPr lang="zh-CN" altLang="en-US" sz="3200" dirty="0">
                <a:solidFill>
                  <a:schemeClr val="tx1">
                    <a:lumMod val="50000"/>
                    <a:lumOff val="50000"/>
                  </a:schemeClr>
                </a:solidFill>
                <a:latin typeface="+mj-ea"/>
                <a:ea typeface="+mj-ea"/>
              </a:endParaRPr>
            </a:p>
          </p:txBody>
        </p:sp>
        <p:sp>
          <p:nvSpPr>
            <p:cNvPr id="14" name="TextBox 13"/>
            <p:cNvSpPr txBox="1"/>
            <p:nvPr/>
          </p:nvSpPr>
          <p:spPr>
            <a:xfrm>
              <a:off x="4134521"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endParaRPr lang="zh-CN" altLang="en-US" sz="1900" dirty="0">
                <a:solidFill>
                  <a:schemeClr val="tx1">
                    <a:lumMod val="50000"/>
                    <a:lumOff val="50000"/>
                  </a:schemeClr>
                </a:solidFill>
                <a:latin typeface="+mj-ea"/>
                <a:ea typeface="+mj-ea"/>
              </a:endParaRPr>
            </a:p>
          </p:txBody>
        </p:sp>
      </p:grpSp>
      <p:grpSp>
        <p:nvGrpSpPr>
          <p:cNvPr id="29" name="组合 28"/>
          <p:cNvGrpSpPr/>
          <p:nvPr/>
        </p:nvGrpSpPr>
        <p:grpSpPr>
          <a:xfrm>
            <a:off x="4591249" y="4936211"/>
            <a:ext cx="3060802" cy="938016"/>
            <a:chOff x="3443290" y="3483074"/>
            <a:chExt cx="2295900" cy="703512"/>
          </a:xfrm>
        </p:grpSpPr>
        <p:sp>
          <p:nvSpPr>
            <p:cNvPr id="15" name="矩形 14"/>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6" name="矩形 15"/>
            <p:cNvSpPr/>
            <p:nvPr/>
          </p:nvSpPr>
          <p:spPr>
            <a:xfrm>
              <a:off x="3443290" y="3632588"/>
              <a:ext cx="2295900"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选择粘贴，并选择只保留文字。</a:t>
              </a:r>
              <a:endParaRPr lang="zh-CN" altLang="en-US" sz="1400" dirty="0">
                <a:solidFill>
                  <a:schemeClr val="tx1">
                    <a:lumMod val="50000"/>
                    <a:lumOff val="50000"/>
                  </a:schemeClr>
                </a:solidFill>
                <a:latin typeface="+mj-ea"/>
                <a:ea typeface="+mj-ea"/>
                <a:cs typeface="华文黑体" pitchFamily="2" charset="-122"/>
              </a:endParaRPr>
            </a:p>
          </p:txBody>
        </p:sp>
      </p:grpSp>
      <p:grpSp>
        <p:nvGrpSpPr>
          <p:cNvPr id="27" name="组合 26"/>
          <p:cNvGrpSpPr/>
          <p:nvPr/>
        </p:nvGrpSpPr>
        <p:grpSpPr>
          <a:xfrm>
            <a:off x="8238106" y="1860516"/>
            <a:ext cx="2829242" cy="2838832"/>
            <a:chOff x="6178788" y="1176303"/>
            <a:chExt cx="2122208" cy="2129124"/>
          </a:xfrm>
        </p:grpSpPr>
        <p:sp>
          <p:nvSpPr>
            <p:cNvPr id="18"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19" name="椭圆 18"/>
            <p:cNvSpPr/>
            <p:nvPr/>
          </p:nvSpPr>
          <p:spPr>
            <a:xfrm>
              <a:off x="6275172" y="1176303"/>
              <a:ext cx="2025824" cy="2025823"/>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0" name="TextBox 19"/>
            <p:cNvSpPr txBox="1"/>
            <p:nvPr/>
          </p:nvSpPr>
          <p:spPr>
            <a:xfrm>
              <a:off x="6958100"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22%</a:t>
              </a:r>
              <a:endParaRPr lang="zh-CN" altLang="en-US" sz="3200" dirty="0">
                <a:solidFill>
                  <a:schemeClr val="tx1">
                    <a:lumMod val="50000"/>
                    <a:lumOff val="50000"/>
                  </a:schemeClr>
                </a:solidFill>
                <a:latin typeface="+mj-ea"/>
                <a:ea typeface="+mj-ea"/>
              </a:endParaRPr>
            </a:p>
          </p:txBody>
        </p:sp>
        <p:sp>
          <p:nvSpPr>
            <p:cNvPr id="21" name="TextBox 20"/>
            <p:cNvSpPr txBox="1"/>
            <p:nvPr/>
          </p:nvSpPr>
          <p:spPr>
            <a:xfrm>
              <a:off x="6894560"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endParaRPr lang="zh-CN" altLang="en-US" sz="1900" dirty="0">
                <a:solidFill>
                  <a:schemeClr val="tx1">
                    <a:lumMod val="50000"/>
                    <a:lumOff val="50000"/>
                  </a:schemeClr>
                </a:solidFill>
                <a:latin typeface="+mj-ea"/>
                <a:ea typeface="+mj-ea"/>
              </a:endParaRPr>
            </a:p>
          </p:txBody>
        </p:sp>
      </p:grpSp>
      <p:grpSp>
        <p:nvGrpSpPr>
          <p:cNvPr id="30" name="组合 29"/>
          <p:cNvGrpSpPr/>
          <p:nvPr/>
        </p:nvGrpSpPr>
        <p:grpSpPr>
          <a:xfrm>
            <a:off x="8268703" y="4939256"/>
            <a:ext cx="2966539" cy="938016"/>
            <a:chOff x="6201738" y="3485358"/>
            <a:chExt cx="2225194" cy="703512"/>
          </a:xfrm>
        </p:grpSpPr>
        <p:sp>
          <p:nvSpPr>
            <p:cNvPr id="22" name="矩形 2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3" name="矩形 22"/>
            <p:cNvSpPr/>
            <p:nvPr/>
          </p:nvSpPr>
          <p:spPr>
            <a:xfrm>
              <a:off x="6201738" y="3634872"/>
              <a:ext cx="2225194"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endParaRPr lang="zh-CN" altLang="en-US" sz="1400" dirty="0">
                <a:solidFill>
                  <a:schemeClr val="tx1">
                    <a:lumMod val="50000"/>
                    <a:lumOff val="50000"/>
                  </a:schemeClr>
                </a:solidFill>
                <a:latin typeface="+mj-ea"/>
                <a:ea typeface="+mj-ea"/>
                <a:cs typeface="华文黑体" pitchFamily="2"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360"/>
                                          </p:val>
                                        </p:tav>
                                        <p:tav tm="100000">
                                          <p:val>
                                            <p:fltVal val="0"/>
                                          </p:val>
                                        </p:tav>
                                      </p:tavLst>
                                    </p:anim>
                                    <p:animEffect transition="in" filter="fade">
                                      <p:cBhvr>
                                        <p:cTn id="10" dur="1000"/>
                                        <p:tgtEl>
                                          <p:spTgt spid="24"/>
                                        </p:tgtEl>
                                      </p:cBhvr>
                                    </p:animEffect>
                                  </p:childTnLst>
                                </p:cTn>
                              </p:par>
                              <p:par>
                                <p:cTn id="11" presetID="47" presetClass="entr" presetSubtype="0" fill="hold" nodeType="withEffect">
                                  <p:stCondLst>
                                    <p:cond delay="6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 calcmode="lin" valueType="num">
                                      <p:cBhvr>
                                        <p:cTn id="20" dur="1000" fill="hold"/>
                                        <p:tgtEl>
                                          <p:spTgt spid="25"/>
                                        </p:tgtEl>
                                        <p:attrNameLst>
                                          <p:attrName>style.rotation</p:attrName>
                                        </p:attrNameLst>
                                      </p:cBhvr>
                                      <p:tavLst>
                                        <p:tav tm="0">
                                          <p:val>
                                            <p:fltVal val="360"/>
                                          </p:val>
                                        </p:tav>
                                        <p:tav tm="100000">
                                          <p:val>
                                            <p:fltVal val="0"/>
                                          </p:val>
                                        </p:tav>
                                      </p:tavLst>
                                    </p:anim>
                                    <p:animEffect transition="in" filter="fade">
                                      <p:cBhvr>
                                        <p:cTn id="21" dur="1000"/>
                                        <p:tgtEl>
                                          <p:spTgt spid="25"/>
                                        </p:tgtEl>
                                      </p:cBhvr>
                                    </p:animEffect>
                                  </p:childTnLst>
                                </p:cTn>
                              </p:par>
                              <p:par>
                                <p:cTn id="22" presetID="47" presetClass="entr" presetSubtype="0" fill="hold" nodeType="withEffect">
                                  <p:stCondLst>
                                    <p:cond delay="16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360"/>
                                          </p:val>
                                        </p:tav>
                                        <p:tav tm="100000">
                                          <p:val>
                                            <p:fltVal val="0"/>
                                          </p:val>
                                        </p:tav>
                                      </p:tavLst>
                                    </p:anim>
                                    <p:animEffect transition="in" filter="fade">
                                      <p:cBhvr>
                                        <p:cTn id="32" dur="1000"/>
                                        <p:tgtEl>
                                          <p:spTgt spid="27"/>
                                        </p:tgtEl>
                                      </p:cBhvr>
                                    </p:animEffect>
                                  </p:childTnLst>
                                </p:cTn>
                              </p:par>
                              <p:par>
                                <p:cTn id="33" presetID="47" presetClass="entr" presetSubtype="0" fill="hold" nodeType="withEffect">
                                  <p:stCondLst>
                                    <p:cond delay="23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flipH="1">
            <a:off x="4091596" y="1657307"/>
            <a:ext cx="3947741" cy="3791097"/>
            <a:chOff x="4122668" y="1649312"/>
            <a:chExt cx="3947741" cy="3791975"/>
          </a:xfrm>
        </p:grpSpPr>
        <p:sp>
          <p:nvSpPr>
            <p:cNvPr id="33" name="Freeform 414"/>
            <p:cNvSpPr>
              <a:spLocks noEditPoints="1"/>
            </p:cNvSpPr>
            <p:nvPr/>
          </p:nvSpPr>
          <p:spPr bwMode="auto">
            <a:xfrm>
              <a:off x="4516955" y="2019261"/>
              <a:ext cx="3159167" cy="3168902"/>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4" name="Freeform 415"/>
            <p:cNvSpPr/>
            <p:nvPr/>
          </p:nvSpPr>
          <p:spPr bwMode="auto">
            <a:xfrm>
              <a:off x="4507220" y="4044244"/>
              <a:ext cx="885929" cy="934607"/>
            </a:xfrm>
            <a:custGeom>
              <a:avLst/>
              <a:gdLst>
                <a:gd name="T0" fmla="*/ 49 w 77"/>
                <a:gd name="T1" fmla="*/ 81 h 81"/>
                <a:gd name="T2" fmla="*/ 77 w 77"/>
                <a:gd name="T3" fmla="*/ 44 h 81"/>
                <a:gd name="T4" fmla="*/ 43 w 77"/>
                <a:gd name="T5" fmla="*/ 0 h 81"/>
                <a:gd name="T6" fmla="*/ 0 w 77"/>
                <a:gd name="T7" fmla="*/ 17 h 81"/>
                <a:gd name="T8" fmla="*/ 49 w 77"/>
                <a:gd name="T9" fmla="*/ 81 h 81"/>
              </a:gdLst>
              <a:ahLst/>
              <a:cxnLst>
                <a:cxn ang="0">
                  <a:pos x="T0" y="T1"/>
                </a:cxn>
                <a:cxn ang="0">
                  <a:pos x="T2" y="T3"/>
                </a:cxn>
                <a:cxn ang="0">
                  <a:pos x="T4" y="T5"/>
                </a:cxn>
                <a:cxn ang="0">
                  <a:pos x="T6" y="T7"/>
                </a:cxn>
                <a:cxn ang="0">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5" name="Freeform 416"/>
            <p:cNvSpPr/>
            <p:nvPr/>
          </p:nvSpPr>
          <p:spPr bwMode="auto">
            <a:xfrm>
              <a:off x="5553785" y="4725728"/>
              <a:ext cx="545187" cy="598732"/>
            </a:xfrm>
            <a:custGeom>
              <a:avLst/>
              <a:gdLst>
                <a:gd name="T0" fmla="*/ 15 w 47"/>
                <a:gd name="T1" fmla="*/ 0 h 52"/>
                <a:gd name="T2" fmla="*/ 0 w 47"/>
                <a:gd name="T3" fmla="*/ 44 h 52"/>
                <a:gd name="T4" fmla="*/ 47 w 47"/>
                <a:gd name="T5" fmla="*/ 52 h 52"/>
                <a:gd name="T6" fmla="*/ 47 w 47"/>
                <a:gd name="T7" fmla="*/ 5 h 52"/>
                <a:gd name="T8" fmla="*/ 15 w 47"/>
                <a:gd name="T9" fmla="*/ 0 h 52"/>
              </a:gdLst>
              <a:ahLst/>
              <a:cxnLst>
                <a:cxn ang="0">
                  <a:pos x="T0" y="T1"/>
                </a:cxn>
                <a:cxn ang="0">
                  <a:pos x="T2" y="T3"/>
                </a:cxn>
                <a:cxn ang="0">
                  <a:pos x="T4" y="T5"/>
                </a:cxn>
                <a:cxn ang="0">
                  <a:pos x="T6" y="T7"/>
                </a:cxn>
                <a:cxn ang="0">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Freeform 417"/>
            <p:cNvSpPr/>
            <p:nvPr/>
          </p:nvSpPr>
          <p:spPr bwMode="auto">
            <a:xfrm>
              <a:off x="5071878" y="1902435"/>
              <a:ext cx="793442" cy="754501"/>
            </a:xfrm>
            <a:custGeom>
              <a:avLst/>
              <a:gdLst>
                <a:gd name="T0" fmla="*/ 28 w 69"/>
                <a:gd name="T1" fmla="*/ 65 h 65"/>
                <a:gd name="T2" fmla="*/ 69 w 69"/>
                <a:gd name="T3" fmla="*/ 46 h 65"/>
                <a:gd name="T4" fmla="*/ 60 w 69"/>
                <a:gd name="T5" fmla="*/ 0 h 65"/>
                <a:gd name="T6" fmla="*/ 0 w 69"/>
                <a:gd name="T7" fmla="*/ 27 h 65"/>
                <a:gd name="T8" fmla="*/ 28 w 69"/>
                <a:gd name="T9" fmla="*/ 65 h 65"/>
              </a:gdLst>
              <a:ahLst/>
              <a:cxnLst>
                <a:cxn ang="0">
                  <a:pos x="T0" y="T1"/>
                </a:cxn>
                <a:cxn ang="0">
                  <a:pos x="T2" y="T3"/>
                </a:cxn>
                <a:cxn ang="0">
                  <a:pos x="T4" y="T5"/>
                </a:cxn>
                <a:cxn ang="0">
                  <a:pos x="T6" y="T7"/>
                </a:cxn>
                <a:cxn ang="0">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chemeClr val="accent6"/>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418"/>
            <p:cNvSpPr/>
            <p:nvPr/>
          </p:nvSpPr>
          <p:spPr bwMode="auto">
            <a:xfrm>
              <a:off x="6537069" y="3265404"/>
              <a:ext cx="1533340" cy="2175883"/>
            </a:xfrm>
            <a:custGeom>
              <a:avLst/>
              <a:gdLst>
                <a:gd name="T0" fmla="*/ 65 w 133"/>
                <a:gd name="T1" fmla="*/ 29 h 188"/>
                <a:gd name="T2" fmla="*/ 0 w 133"/>
                <a:gd name="T3" fmla="*/ 124 h 188"/>
                <a:gd name="T4" fmla="*/ 26 w 133"/>
                <a:gd name="T5" fmla="*/ 188 h 188"/>
                <a:gd name="T6" fmla="*/ 133 w 133"/>
                <a:gd name="T7" fmla="*/ 29 h 188"/>
                <a:gd name="T8" fmla="*/ 131 w 133"/>
                <a:gd name="T9" fmla="*/ 0 h 188"/>
                <a:gd name="T10" fmla="*/ 63 w 133"/>
                <a:gd name="T11" fmla="*/ 12 h 188"/>
                <a:gd name="T12" fmla="*/ 65 w 133"/>
                <a:gd name="T13" fmla="*/ 29 h 188"/>
              </a:gdLst>
              <a:ahLst/>
              <a:cxnLst>
                <a:cxn ang="0">
                  <a:pos x="T0" y="T1"/>
                </a:cxn>
                <a:cxn ang="0">
                  <a:pos x="T2" y="T3"/>
                </a:cxn>
                <a:cxn ang="0">
                  <a:pos x="T4" y="T5"/>
                </a:cxn>
                <a:cxn ang="0">
                  <a:pos x="T6" y="T7"/>
                </a:cxn>
                <a:cxn ang="0">
                  <a:pos x="T8" y="T9"/>
                </a:cxn>
                <a:cxn ang="0">
                  <a:pos x="T10" y="T11"/>
                </a:cxn>
                <a:cxn ang="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419"/>
            <p:cNvSpPr/>
            <p:nvPr/>
          </p:nvSpPr>
          <p:spPr bwMode="auto">
            <a:xfrm>
              <a:off x="4122668" y="2330797"/>
              <a:ext cx="1061169" cy="1270482"/>
            </a:xfrm>
            <a:custGeom>
              <a:avLst/>
              <a:gdLst>
                <a:gd name="T0" fmla="*/ 92 w 92"/>
                <a:gd name="T1" fmla="*/ 44 h 110"/>
                <a:gd name="T2" fmla="*/ 40 w 92"/>
                <a:gd name="T3" fmla="*/ 0 h 110"/>
                <a:gd name="T4" fmla="*/ 0 w 92"/>
                <a:gd name="T5" fmla="*/ 110 h 110"/>
                <a:gd name="T6" fmla="*/ 68 w 92"/>
                <a:gd name="T7" fmla="*/ 110 h 110"/>
                <a:gd name="T8" fmla="*/ 92 w 92"/>
                <a:gd name="T9" fmla="*/ 44 h 110"/>
              </a:gdLst>
              <a:ahLst/>
              <a:cxnLst>
                <a:cxn ang="0">
                  <a:pos x="T0" y="T1"/>
                </a:cxn>
                <a:cxn ang="0">
                  <a:pos x="T2" y="T3"/>
                </a:cxn>
                <a:cxn ang="0">
                  <a:pos x="T4" y="T5"/>
                </a:cxn>
                <a:cxn ang="0">
                  <a:pos x="T6" y="T7"/>
                </a:cxn>
                <a:cxn ang="0">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Freeform 420"/>
            <p:cNvSpPr/>
            <p:nvPr/>
          </p:nvSpPr>
          <p:spPr bwMode="auto">
            <a:xfrm>
              <a:off x="6293682" y="1649312"/>
              <a:ext cx="1635562" cy="1504133"/>
            </a:xfrm>
            <a:custGeom>
              <a:avLst/>
              <a:gdLst>
                <a:gd name="T0" fmla="*/ 11 w 142"/>
                <a:gd name="T1" fmla="*/ 0 h 130"/>
                <a:gd name="T2" fmla="*/ 0 w 142"/>
                <a:gd name="T3" fmla="*/ 67 h 130"/>
                <a:gd name="T4" fmla="*/ 78 w 142"/>
                <a:gd name="T5" fmla="*/ 130 h 130"/>
                <a:gd name="T6" fmla="*/ 142 w 142"/>
                <a:gd name="T7" fmla="*/ 105 h 130"/>
                <a:gd name="T8" fmla="*/ 11 w 142"/>
                <a:gd name="T9" fmla="*/ 0 h 130"/>
              </a:gdLst>
              <a:ahLst/>
              <a:cxnLst>
                <a:cxn ang="0">
                  <a:pos x="T0" y="T1"/>
                </a:cxn>
                <a:cxn ang="0">
                  <a:pos x="T2" y="T3"/>
                </a:cxn>
                <a:cxn ang="0">
                  <a:pos x="T4" y="T5"/>
                </a:cxn>
                <a:cxn ang="0">
                  <a:pos x="T6" y="T7"/>
                </a:cxn>
                <a:cxn ang="0">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40" name="组合 39"/>
          <p:cNvGrpSpPr/>
          <p:nvPr/>
        </p:nvGrpSpPr>
        <p:grpSpPr>
          <a:xfrm>
            <a:off x="6696249" y="1124745"/>
            <a:ext cx="3774048" cy="1139793"/>
            <a:chOff x="6655890" y="1130073"/>
            <a:chExt cx="3774048" cy="1140057"/>
          </a:xfrm>
        </p:grpSpPr>
        <p:grpSp>
          <p:nvGrpSpPr>
            <p:cNvPr id="41" name="组合 40"/>
            <p:cNvGrpSpPr/>
            <p:nvPr/>
          </p:nvGrpSpPr>
          <p:grpSpPr>
            <a:xfrm>
              <a:off x="7789419" y="1130073"/>
              <a:ext cx="2640519" cy="1052676"/>
              <a:chOff x="7860852" y="1152157"/>
              <a:chExt cx="4314929" cy="1052676"/>
            </a:xfrm>
          </p:grpSpPr>
          <p:sp>
            <p:nvSpPr>
              <p:cNvPr id="43" name="文本框 32"/>
              <p:cNvSpPr txBox="1"/>
              <p:nvPr/>
            </p:nvSpPr>
            <p:spPr>
              <a:xfrm>
                <a:off x="7860852" y="1152157"/>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矩形 1"/>
              <p:cNvSpPr>
                <a:spLocks noChangeArrowheads="1"/>
              </p:cNvSpPr>
              <p:nvPr/>
            </p:nvSpPr>
            <p:spPr bwMode="auto">
              <a:xfrm>
                <a:off x="7874299" y="1466169"/>
                <a:ext cx="43014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2" name="任意多边形 41"/>
            <p:cNvSpPr/>
            <p:nvPr/>
          </p:nvSpPr>
          <p:spPr>
            <a:xfrm>
              <a:off x="6655890" y="1449859"/>
              <a:ext cx="1075765" cy="82027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519938" y="2483289"/>
            <a:ext cx="3760638" cy="1012808"/>
            <a:chOff x="7479579" y="2316413"/>
            <a:chExt cx="3760638" cy="1013043"/>
          </a:xfrm>
        </p:grpSpPr>
        <p:sp>
          <p:nvSpPr>
            <p:cNvPr id="46" name="任意多边形 45"/>
            <p:cNvSpPr/>
            <p:nvPr/>
          </p:nvSpPr>
          <p:spPr>
            <a:xfrm>
              <a:off x="7479579" y="2553556"/>
              <a:ext cx="1196788" cy="49754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Lst>
              <a:ahLst/>
              <a:cxnLst>
                <a:cxn ang="0">
                  <a:pos x="connsiteX0-1" y="connsiteY0-2"/>
                </a:cxn>
                <a:cxn ang="0">
                  <a:pos x="connsiteX1-3" y="connsiteY1-4"/>
                </a:cxn>
                <a:cxn ang="0">
                  <a:pos x="connsiteX2-5" y="connsiteY2-6"/>
                </a:cxn>
                <a:cxn ang="0">
                  <a:pos x="connsiteX3-7" y="connsiteY3-8"/>
                </a:cxn>
              </a:cxnLst>
              <a:rect l="l" t="t" r="r" b="b"/>
              <a:pathLst>
                <a:path w="1196788" h="497541">
                  <a:moveTo>
                    <a:pt x="0" y="497541"/>
                  </a:moveTo>
                  <a:lnTo>
                    <a:pt x="510988" y="0"/>
                  </a:lnTo>
                  <a:lnTo>
                    <a:pt x="1196788" y="0"/>
                  </a:lnTo>
                  <a:lnTo>
                    <a:pt x="1196788" y="13447"/>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8714534" y="2316413"/>
              <a:ext cx="2525683" cy="1013043"/>
              <a:chOff x="7860852" y="1191790"/>
              <a:chExt cx="4127273" cy="1013043"/>
            </a:xfrm>
          </p:grpSpPr>
          <p:sp>
            <p:nvSpPr>
              <p:cNvPr id="48" name="文本框 54"/>
              <p:cNvSpPr txBox="1"/>
              <p:nvPr/>
            </p:nvSpPr>
            <p:spPr>
              <a:xfrm>
                <a:off x="7860852" y="1191790"/>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7874299" y="1466169"/>
                <a:ext cx="4113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0" name="组合 49"/>
          <p:cNvGrpSpPr/>
          <p:nvPr/>
        </p:nvGrpSpPr>
        <p:grpSpPr>
          <a:xfrm>
            <a:off x="7181190" y="4355063"/>
            <a:ext cx="3793164" cy="1028078"/>
            <a:chOff x="7140831" y="4447401"/>
            <a:chExt cx="3793164" cy="1028316"/>
          </a:xfrm>
        </p:grpSpPr>
        <p:sp>
          <p:nvSpPr>
            <p:cNvPr id="51" name="任意多边形 50"/>
            <p:cNvSpPr/>
            <p:nvPr/>
          </p:nvSpPr>
          <p:spPr>
            <a:xfrm>
              <a:off x="7140831" y="4468169"/>
              <a:ext cx="1089211" cy="385027"/>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Lst>
              <a:ahLst/>
              <a:cxnLst>
                <a:cxn ang="0">
                  <a:pos x="connsiteX0-1" y="connsiteY0-2"/>
                </a:cxn>
                <a:cxn ang="0">
                  <a:pos x="connsiteX1-3" y="connsiteY1-4"/>
                </a:cxn>
                <a:cxn ang="0">
                  <a:pos x="connsiteX2-5" y="connsiteY2-6"/>
                </a:cxn>
                <a:cxn ang="0">
                  <a:pos x="connsiteX3-7" y="connsiteY3-8"/>
                </a:cxn>
              </a:cxnLst>
              <a:rect l="l" t="t" r="r" b="b"/>
              <a:pathLst>
                <a:path w="1089211" h="322729">
                  <a:moveTo>
                    <a:pt x="0" y="0"/>
                  </a:moveTo>
                  <a:lnTo>
                    <a:pt x="403411" y="309282"/>
                  </a:lnTo>
                  <a:lnTo>
                    <a:pt x="1089211" y="309282"/>
                  </a:lnTo>
                  <a:lnTo>
                    <a:pt x="1089211" y="322729"/>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8268209" y="4447401"/>
              <a:ext cx="2665786" cy="1028316"/>
              <a:chOff x="7860852" y="1098883"/>
              <a:chExt cx="4356219" cy="1028316"/>
            </a:xfrm>
          </p:grpSpPr>
          <p:sp>
            <p:nvSpPr>
              <p:cNvPr id="53" name="文本框 58"/>
              <p:cNvSpPr txBox="1"/>
              <p:nvPr/>
            </p:nvSpPr>
            <p:spPr>
              <a:xfrm>
                <a:off x="7860852" y="109888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矩形 1"/>
              <p:cNvSpPr>
                <a:spLocks noChangeArrowheads="1"/>
              </p:cNvSpPr>
              <p:nvPr/>
            </p:nvSpPr>
            <p:spPr bwMode="auto">
              <a:xfrm>
                <a:off x="7874301" y="1388535"/>
                <a:ext cx="43427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6320579" y="5039601"/>
            <a:ext cx="3566972" cy="1484493"/>
            <a:chOff x="6280220" y="5045836"/>
            <a:chExt cx="3566972" cy="1484837"/>
          </a:xfrm>
        </p:grpSpPr>
        <p:sp>
          <p:nvSpPr>
            <p:cNvPr id="56" name="任意多边形 55"/>
            <p:cNvSpPr/>
            <p:nvPr/>
          </p:nvSpPr>
          <p:spPr>
            <a:xfrm>
              <a:off x="6280220" y="5045836"/>
              <a:ext cx="860611" cy="820270"/>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Lst>
              <a:ahLst/>
              <a:cxnLst>
                <a:cxn ang="0">
                  <a:pos x="connsiteX0-1" y="connsiteY0-2"/>
                </a:cxn>
                <a:cxn ang="0">
                  <a:pos x="connsiteX1-3" y="connsiteY1-4"/>
                </a:cxn>
                <a:cxn ang="0">
                  <a:pos x="connsiteX2-5" y="connsiteY2-6"/>
                </a:cxn>
                <a:cxn ang="0">
                  <a:pos x="connsiteX3-7" y="connsiteY3-8"/>
                </a:cxn>
              </a:cxnLst>
              <a:rect l="l" t="t" r="r" b="b"/>
              <a:pathLst>
                <a:path w="860611" h="820270">
                  <a:moveTo>
                    <a:pt x="0" y="0"/>
                  </a:moveTo>
                  <a:lnTo>
                    <a:pt x="174811" y="806823"/>
                  </a:lnTo>
                  <a:lnTo>
                    <a:pt x="860611" y="806823"/>
                  </a:lnTo>
                  <a:lnTo>
                    <a:pt x="860611" y="820270"/>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7178998" y="5513269"/>
              <a:ext cx="2668194" cy="1017404"/>
              <a:chOff x="7860852" y="1089543"/>
              <a:chExt cx="4360154" cy="1017404"/>
            </a:xfrm>
          </p:grpSpPr>
          <p:sp>
            <p:nvSpPr>
              <p:cNvPr id="58" name="文本框 62"/>
              <p:cNvSpPr txBox="1"/>
              <p:nvPr/>
            </p:nvSpPr>
            <p:spPr>
              <a:xfrm>
                <a:off x="7860852" y="108954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矩形 1"/>
              <p:cNvSpPr>
                <a:spLocks noChangeArrowheads="1"/>
              </p:cNvSpPr>
              <p:nvPr/>
            </p:nvSpPr>
            <p:spPr bwMode="auto">
              <a:xfrm>
                <a:off x="7874301" y="1368283"/>
                <a:ext cx="43467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967543" y="4461760"/>
            <a:ext cx="3733230" cy="1270428"/>
            <a:chOff x="927184" y="4467863"/>
            <a:chExt cx="3733230" cy="1270722"/>
          </a:xfrm>
        </p:grpSpPr>
        <p:grpSp>
          <p:nvGrpSpPr>
            <p:cNvPr id="61" name="组合 60"/>
            <p:cNvGrpSpPr/>
            <p:nvPr/>
          </p:nvGrpSpPr>
          <p:grpSpPr>
            <a:xfrm>
              <a:off x="927184" y="4721181"/>
              <a:ext cx="2547542" cy="1017404"/>
              <a:chOff x="556968" y="1471874"/>
              <a:chExt cx="4037696" cy="1017404"/>
            </a:xfrm>
          </p:grpSpPr>
          <p:sp>
            <p:nvSpPr>
              <p:cNvPr id="63" name="文本框 35"/>
              <p:cNvSpPr txBox="1"/>
              <p:nvPr/>
            </p:nvSpPr>
            <p:spPr>
              <a:xfrm>
                <a:off x="1445155" y="1471874"/>
                <a:ext cx="314950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矩形 1"/>
              <p:cNvSpPr>
                <a:spLocks noChangeArrowheads="1"/>
              </p:cNvSpPr>
              <p:nvPr/>
            </p:nvSpPr>
            <p:spPr bwMode="auto">
              <a:xfrm>
                <a:off x="556968" y="1750614"/>
                <a:ext cx="40376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2" name="任意多边形 61"/>
            <p:cNvSpPr/>
            <p:nvPr/>
          </p:nvSpPr>
          <p:spPr>
            <a:xfrm flipH="1">
              <a:off x="3450179" y="4467863"/>
              <a:ext cx="1210235" cy="524435"/>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Lst>
              <a:ahLst/>
              <a:cxnLst>
                <a:cxn ang="0">
                  <a:pos x="connsiteX0-1" y="connsiteY0-2"/>
                </a:cxn>
                <a:cxn ang="0">
                  <a:pos x="connsiteX1-3" y="connsiteY1-4"/>
                </a:cxn>
                <a:cxn ang="0">
                  <a:pos x="connsiteX2-5" y="connsiteY2-6"/>
                </a:cxn>
                <a:cxn ang="0">
                  <a:pos x="connsiteX3-7" y="connsiteY3-8"/>
                </a:cxn>
              </a:cxnLst>
              <a:rect l="l" t="t" r="r" b="b"/>
              <a:pathLst>
                <a:path w="1210235" h="524435">
                  <a:moveTo>
                    <a:pt x="0" y="0"/>
                  </a:moveTo>
                  <a:lnTo>
                    <a:pt x="524435" y="510988"/>
                  </a:lnTo>
                  <a:lnTo>
                    <a:pt x="1210235" y="510988"/>
                  </a:lnTo>
                  <a:lnTo>
                    <a:pt x="1210235" y="524435"/>
                  </a:lnTo>
                </a:path>
              </a:pathLst>
            </a:custGeom>
            <a:noFill/>
            <a:ln>
              <a:solidFill>
                <a:schemeClr val="tx1">
                  <a:lumMod val="75000"/>
                  <a:lumOff val="25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1122820" y="1331428"/>
            <a:ext cx="3934002" cy="1645697"/>
            <a:chOff x="1082461" y="1336805"/>
            <a:chExt cx="3934002" cy="1646078"/>
          </a:xfrm>
        </p:grpSpPr>
        <p:grpSp>
          <p:nvGrpSpPr>
            <p:cNvPr id="66" name="组合 65"/>
            <p:cNvGrpSpPr/>
            <p:nvPr/>
          </p:nvGrpSpPr>
          <p:grpSpPr>
            <a:xfrm>
              <a:off x="1082461" y="1336805"/>
              <a:ext cx="2538998" cy="1646078"/>
              <a:chOff x="515821" y="1515015"/>
              <a:chExt cx="4024155" cy="1646078"/>
            </a:xfrm>
          </p:grpSpPr>
          <p:sp>
            <p:nvSpPr>
              <p:cNvPr id="68" name="文本框 66"/>
              <p:cNvSpPr txBox="1"/>
              <p:nvPr/>
            </p:nvSpPr>
            <p:spPr>
              <a:xfrm>
                <a:off x="1390466" y="1515015"/>
                <a:ext cx="3149510"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矩形 1"/>
              <p:cNvSpPr>
                <a:spLocks noChangeArrowheads="1"/>
              </p:cNvSpPr>
              <p:nvPr/>
            </p:nvSpPr>
            <p:spPr bwMode="auto">
              <a:xfrm>
                <a:off x="515821" y="1777108"/>
                <a:ext cx="4024155" cy="138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您的内容打在这里，或者通过复制您的文本后，在此框中选择粘贴，并选择只保留文字。更多模板亮亮图文旗舰店：https://liangliangtuwen.tmall.com</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7" name="任意多边形 66"/>
            <p:cNvSpPr/>
            <p:nvPr/>
          </p:nvSpPr>
          <p:spPr>
            <a:xfrm flipH="1">
              <a:off x="3631416" y="1551710"/>
              <a:ext cx="1385047" cy="860612"/>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 name="connsiteX0-65" fmla="*/ 0 w 1546411"/>
                <a:gd name="connsiteY0-66" fmla="*/ 443753 h 443753"/>
                <a:gd name="connsiteX1-67" fmla="*/ 860611 w 1546411"/>
                <a:gd name="connsiteY1-68" fmla="*/ 0 h 443753"/>
                <a:gd name="connsiteX2-69" fmla="*/ 1546411 w 1546411"/>
                <a:gd name="connsiteY2-70" fmla="*/ 0 h 443753"/>
                <a:gd name="connsiteX3-71" fmla="*/ 1546411 w 1546411"/>
                <a:gd name="connsiteY3-72" fmla="*/ 13447 h 443753"/>
                <a:gd name="connsiteX0-73" fmla="*/ 0 w 1385047"/>
                <a:gd name="connsiteY0-74" fmla="*/ 860612 h 860612"/>
                <a:gd name="connsiteX1-75" fmla="*/ 699247 w 1385047"/>
                <a:gd name="connsiteY1-76" fmla="*/ 0 h 860612"/>
                <a:gd name="connsiteX2-77" fmla="*/ 1385047 w 1385047"/>
                <a:gd name="connsiteY2-78" fmla="*/ 0 h 860612"/>
                <a:gd name="connsiteX3-79" fmla="*/ 1385047 w 1385047"/>
                <a:gd name="connsiteY3-80" fmla="*/ 13447 h 860612"/>
              </a:gdLst>
              <a:ahLst/>
              <a:cxnLst>
                <a:cxn ang="0">
                  <a:pos x="connsiteX0-1" y="connsiteY0-2"/>
                </a:cxn>
                <a:cxn ang="0">
                  <a:pos x="connsiteX1-3" y="connsiteY1-4"/>
                </a:cxn>
                <a:cxn ang="0">
                  <a:pos x="connsiteX2-5" y="connsiteY2-6"/>
                </a:cxn>
                <a:cxn ang="0">
                  <a:pos x="connsiteX3-7" y="connsiteY3-8"/>
                </a:cxn>
              </a:cxnLst>
              <a:rect l="l" t="t" r="r" b="b"/>
              <a:pathLst>
                <a:path w="1385047" h="860612">
                  <a:moveTo>
                    <a:pt x="0" y="860612"/>
                  </a:moveTo>
                  <a:lnTo>
                    <a:pt x="699247" y="0"/>
                  </a:lnTo>
                  <a:lnTo>
                    <a:pt x="1385047" y="0"/>
                  </a:lnTo>
                  <a:lnTo>
                    <a:pt x="1385047" y="13447"/>
                  </a:lnTo>
                </a:path>
              </a:pathLst>
            </a:custGeom>
            <a:noFill/>
            <a:ln>
              <a:solidFill>
                <a:schemeClr val="tx1">
                  <a:lumMod val="75000"/>
                  <a:lumOff val="25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8" presetClass="emph" presetSubtype="0" accel="50000" fill="hold" nodeType="withEffect" p14:presetBounceEnd="50000">
                                      <p:stCondLst>
                                        <p:cond delay="500"/>
                                      </p:stCondLst>
                                      <p:childTnLst>
                                        <p:animRot by="21600000" p14:bounceEnd="50000">
                                          <p:cBhvr>
                                            <p:cTn id="11" dur="500" fill="hold"/>
                                            <p:tgtEl>
                                              <p:spTgt spid="32"/>
                                            </p:tgtEl>
                                            <p:attrNameLst>
                                              <p:attrName>r</p:attrName>
                                            </p:attrNameLst>
                                          </p:cBhvr>
                                        </p:animRot>
                                      </p:childTnLst>
                                    </p:cTn>
                                  </p:par>
                                  <p:par>
                                    <p:cTn id="12" presetID="2" presetClass="entr" presetSubtype="8" accel="50000" fill="hold" nodeType="withEffect" p14:presetBounceEnd="50000">
                                      <p:stCondLst>
                                        <p:cond delay="1000"/>
                                      </p:stCondLst>
                                      <p:childTnLst>
                                        <p:set>
                                          <p:cBhvr>
                                            <p:cTn id="13" dur="1" fill="hold">
                                              <p:stCondLst>
                                                <p:cond delay="0"/>
                                              </p:stCondLst>
                                            </p:cTn>
                                            <p:tgtEl>
                                              <p:spTgt spid="40"/>
                                            </p:tgtEl>
                                            <p:attrNameLst>
                                              <p:attrName>style.visibility</p:attrName>
                                            </p:attrNameLst>
                                          </p:cBhvr>
                                          <p:to>
                                            <p:strVal val="visible"/>
                                          </p:to>
                                        </p:set>
                                        <p:anim calcmode="lin" valueType="num" p14:bounceEnd="50000">
                                          <p:cBhvr additive="base">
                                            <p:cTn id="14" dur="5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accel="50000" fill="hold" nodeType="afterEffect" p14:presetBounceEnd="50000">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14:bounceEnd="50000">
                                          <p:cBhvr additive="base">
                                            <p:cTn id="19" dur="5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accel="50000" fill="hold" nodeType="afterEffect" p14:presetBounceEnd="50000">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14:bounceEnd="50000">
                                          <p:cBhvr additive="base">
                                            <p:cTn id="24" dur="5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25" dur="500" fill="hold"/>
                                            <p:tgtEl>
                                              <p:spTgt spid="5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50000" fill="hold" nodeType="afterEffect" p14:presetBounceEnd="50000">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14:bounceEnd="50000">
                                          <p:cBhvr additive="base">
                                            <p:cTn id="29" dur="500" fill="hold"/>
                                            <p:tgtEl>
                                              <p:spTgt spid="55"/>
                                            </p:tgtEl>
                                            <p:attrNameLst>
                                              <p:attrName>ppt_x</p:attrName>
                                            </p:attrNameLst>
                                          </p:cBhvr>
                                          <p:tavLst>
                                            <p:tav tm="0">
                                              <p:val>
                                                <p:strVal val="0-#ppt_w/2"/>
                                              </p:val>
                                            </p:tav>
                                            <p:tav tm="100000">
                                              <p:val>
                                                <p:strVal val="#ppt_x"/>
                                              </p:val>
                                            </p:tav>
                                          </p:tavLst>
                                        </p:anim>
                                        <p:anim calcmode="lin" valueType="num" p14:bounceEnd="50000">
                                          <p:cBhvr additive="base">
                                            <p:cTn id="30" dur="500" fill="hold"/>
                                            <p:tgtEl>
                                              <p:spTgt spid="5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accel="50000" fill="hold" nodeType="afterEffect" p14:presetBounceEnd="50000">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14:bounceEnd="50000">
                                          <p:cBhvr additive="base">
                                            <p:cTn id="34" dur="500" fill="hold"/>
                                            <p:tgtEl>
                                              <p:spTgt spid="60"/>
                                            </p:tgtEl>
                                            <p:attrNameLst>
                                              <p:attrName>ppt_x</p:attrName>
                                            </p:attrNameLst>
                                          </p:cBhvr>
                                          <p:tavLst>
                                            <p:tav tm="0">
                                              <p:val>
                                                <p:strVal val="1+#ppt_w/2"/>
                                              </p:val>
                                            </p:tav>
                                            <p:tav tm="100000">
                                              <p:val>
                                                <p:strVal val="#ppt_x"/>
                                              </p:val>
                                            </p:tav>
                                          </p:tavLst>
                                        </p:anim>
                                        <p:anim calcmode="lin" valueType="num" p14:bounceEnd="50000">
                                          <p:cBhvr additive="base">
                                            <p:cTn id="35" dur="500" fill="hold"/>
                                            <p:tgtEl>
                                              <p:spTgt spid="60"/>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accel="50000" fill="hold" nodeType="afterEffect" p14:presetBounceEnd="50000">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14:bounceEnd="50000">
                                          <p:cBhvr additive="base">
                                            <p:cTn id="39" dur="500" fill="hold"/>
                                            <p:tgtEl>
                                              <p:spTgt spid="65"/>
                                            </p:tgtEl>
                                            <p:attrNameLst>
                                              <p:attrName>ppt_x</p:attrName>
                                            </p:attrNameLst>
                                          </p:cBhvr>
                                          <p:tavLst>
                                            <p:tav tm="0">
                                              <p:val>
                                                <p:strVal val="1+#ppt_w/2"/>
                                              </p:val>
                                            </p:tav>
                                            <p:tav tm="100000">
                                              <p:val>
                                                <p:strVal val="#ppt_x"/>
                                              </p:val>
                                            </p:tav>
                                          </p:tavLst>
                                        </p:anim>
                                        <p:anim calcmode="lin" valueType="num" p14:bounceEnd="50000">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8" presetClass="emph" presetSubtype="0" accel="50000" fill="hold" nodeType="withEffect">
                                      <p:stCondLst>
                                        <p:cond delay="500"/>
                                      </p:stCondLst>
                                      <p:childTnLst>
                                        <p:animRot by="21600000">
                                          <p:cBhvr>
                                            <p:cTn id="11" dur="500" fill="hold"/>
                                            <p:tgtEl>
                                              <p:spTgt spid="32"/>
                                            </p:tgtEl>
                                            <p:attrNameLst>
                                              <p:attrName>r</p:attrName>
                                            </p:attrNameLst>
                                          </p:cBhvr>
                                        </p:animRot>
                                      </p:childTnLst>
                                    </p:cTn>
                                  </p:par>
                                  <p:par>
                                    <p:cTn id="12" presetID="2" presetClass="entr" presetSubtype="8" accel="50000" fill="hold" nodeType="withEffect">
                                      <p:stCondLst>
                                        <p:cond delay="100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accel="5000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0-#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accel="5000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0-#ppt_w/2"/>
                                              </p:val>
                                            </p:tav>
                                            <p:tav tm="100000">
                                              <p:val>
                                                <p:strVal val="#ppt_x"/>
                                              </p:val>
                                            </p:tav>
                                          </p:tavLst>
                                        </p:anim>
                                        <p:anim calcmode="lin" valueType="num">
                                          <p:cBhvr additive="base">
                                            <p:cTn id="25" dur="500" fill="hold"/>
                                            <p:tgtEl>
                                              <p:spTgt spid="5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5000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0-#ppt_w/2"/>
                                              </p:val>
                                            </p:tav>
                                            <p:tav tm="100000">
                                              <p:val>
                                                <p:strVal val="#ppt_x"/>
                                              </p:val>
                                            </p:tav>
                                          </p:tavLst>
                                        </p:anim>
                                        <p:anim calcmode="lin" valueType="num">
                                          <p:cBhvr additive="base">
                                            <p:cTn id="30" dur="500" fill="hold"/>
                                            <p:tgtEl>
                                              <p:spTgt spid="5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accel="50000"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fill="hold"/>
                                            <p:tgtEl>
                                              <p:spTgt spid="60"/>
                                            </p:tgtEl>
                                            <p:attrNameLst>
                                              <p:attrName>ppt_x</p:attrName>
                                            </p:attrNameLst>
                                          </p:cBhvr>
                                          <p:tavLst>
                                            <p:tav tm="0">
                                              <p:val>
                                                <p:strVal val="1+#ppt_w/2"/>
                                              </p:val>
                                            </p:tav>
                                            <p:tav tm="100000">
                                              <p:val>
                                                <p:strVal val="#ppt_x"/>
                                              </p:val>
                                            </p:tav>
                                          </p:tavLst>
                                        </p:anim>
                                        <p:anim calcmode="lin" valueType="num">
                                          <p:cBhvr additive="base">
                                            <p:cTn id="35" dur="500" fill="hold"/>
                                            <p:tgtEl>
                                              <p:spTgt spid="60"/>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accel="5000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1+#ppt_w/2"/>
                                              </p:val>
                                            </p:tav>
                                            <p:tav tm="100000">
                                              <p:val>
                                                <p:strVal val="#ppt_x"/>
                                              </p:val>
                                            </p:tav>
                                          </p:tavLst>
                                        </p:anim>
                                        <p:anim calcmode="lin" valueType="num">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061204"/>
            <a:ext cx="12192000" cy="28075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3" name="组合 2"/>
          <p:cNvGrpSpPr/>
          <p:nvPr/>
        </p:nvGrpSpPr>
        <p:grpSpPr>
          <a:xfrm>
            <a:off x="6993894" y="-130399"/>
            <a:ext cx="1140380" cy="1140380"/>
            <a:chOff x="304800" y="673100"/>
            <a:chExt cx="4000500" cy="4000500"/>
          </a:xfrm>
          <a:effectLst>
            <a:outerShdw blurRad="444500" dist="127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 name="椭圆 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 name="组合 5"/>
          <p:cNvGrpSpPr/>
          <p:nvPr/>
        </p:nvGrpSpPr>
        <p:grpSpPr>
          <a:xfrm>
            <a:off x="6263954" y="698651"/>
            <a:ext cx="863872" cy="863872"/>
            <a:chOff x="304800" y="673100"/>
            <a:chExt cx="4000500" cy="4000500"/>
          </a:xfrm>
          <a:effectLst>
            <a:outerShdw blurRad="444500" dist="127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9" name="组合 8"/>
          <p:cNvGrpSpPr/>
          <p:nvPr/>
        </p:nvGrpSpPr>
        <p:grpSpPr>
          <a:xfrm>
            <a:off x="4250801" y="7856"/>
            <a:ext cx="863872" cy="863872"/>
            <a:chOff x="304800" y="673100"/>
            <a:chExt cx="4000500" cy="4000500"/>
          </a:xfrm>
          <a:effectLst>
            <a:outerShdw blurRad="444500" dist="127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2" name="组合 11"/>
          <p:cNvGrpSpPr/>
          <p:nvPr/>
        </p:nvGrpSpPr>
        <p:grpSpPr>
          <a:xfrm>
            <a:off x="4768360" y="1167090"/>
            <a:ext cx="431937" cy="431937"/>
            <a:chOff x="304800" y="673100"/>
            <a:chExt cx="4000500" cy="4000500"/>
          </a:xfrm>
          <a:effectLst>
            <a:outerShdw blurRad="444500" dist="127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5" name="组合 14"/>
          <p:cNvGrpSpPr/>
          <p:nvPr/>
        </p:nvGrpSpPr>
        <p:grpSpPr>
          <a:xfrm>
            <a:off x="4542479" y="-1754226"/>
            <a:ext cx="3137285" cy="3137285"/>
            <a:chOff x="304800" y="673100"/>
            <a:chExt cx="4000500" cy="4000500"/>
          </a:xfrm>
          <a:effectLst>
            <a:outerShdw blurRad="444500" dist="127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8" name="TextBox 59"/>
          <p:cNvSpPr txBox="1">
            <a:spLocks noChangeArrowheads="1"/>
          </p:cNvSpPr>
          <p:nvPr/>
        </p:nvSpPr>
        <p:spPr bwMode="auto">
          <a:xfrm>
            <a:off x="4440247" y="-26484"/>
            <a:ext cx="3311506" cy="126155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defRPr/>
            </a:pPr>
            <a:r>
              <a:rPr lang="zh-CN" altLang="en-US" sz="4800" b="1" kern="0" dirty="0">
                <a:solidFill>
                  <a:schemeClr val="tx2"/>
                </a:solidFill>
                <a:latin typeface="微软雅黑" panose="020B0503020204020204" pitchFamily="34" charset="-122"/>
                <a:ea typeface="微软雅黑" panose="020B0503020204020204" pitchFamily="34" charset="-122"/>
              </a:rPr>
              <a:t>目录</a:t>
            </a:r>
            <a:r>
              <a:rPr lang="zh-CN" altLang="en-US" sz="4000" b="1" kern="0" dirty="0">
                <a:solidFill>
                  <a:schemeClr val="tx2"/>
                </a:solidFill>
                <a:latin typeface="微软雅黑" panose="020B0503020204020204" pitchFamily="34" charset="-122"/>
                <a:ea typeface="微软雅黑" panose="020B0503020204020204" pitchFamily="34" charset="-122"/>
              </a:rPr>
              <a:t> </a:t>
            </a:r>
            <a:endParaRPr lang="en-US" altLang="zh-CN" sz="4000" b="1" kern="0" dirty="0">
              <a:solidFill>
                <a:schemeClr val="tx2"/>
              </a:solidFill>
              <a:latin typeface="微软雅黑" panose="020B0503020204020204" pitchFamily="34" charset="-122"/>
              <a:ea typeface="微软雅黑" panose="020B0503020204020204" pitchFamily="34" charset="-122"/>
            </a:endParaRPr>
          </a:p>
          <a:p>
            <a:pPr algn="ctr" defTabSz="913765">
              <a:defRPr/>
            </a:pPr>
            <a:r>
              <a:rPr lang="en-US" altLang="zh-CN" sz="2800" kern="0" dirty="0">
                <a:solidFill>
                  <a:schemeClr val="tx2"/>
                </a:solidFill>
                <a:latin typeface="微软雅黑" panose="020B0503020204020204" pitchFamily="34" charset="-122"/>
                <a:ea typeface="微软雅黑" panose="020B0503020204020204" pitchFamily="34" charset="-122"/>
              </a:rPr>
              <a:t>Contents</a:t>
            </a:r>
            <a:endParaRPr lang="en-US" altLang="ko-KR" sz="2800" kern="0" dirty="0">
              <a:solidFill>
                <a:schemeClr val="tx2"/>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560678" y="2570853"/>
            <a:ext cx="1140380" cy="1140380"/>
            <a:chOff x="304800" y="673100"/>
            <a:chExt cx="4000500" cy="4000500"/>
          </a:xfrm>
          <a:effectLst>
            <a:outerShdw blurRad="444500" dist="127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2" name="组合 21"/>
          <p:cNvGrpSpPr/>
          <p:nvPr/>
        </p:nvGrpSpPr>
        <p:grpSpPr>
          <a:xfrm>
            <a:off x="2383255" y="2606331"/>
            <a:ext cx="287957" cy="28795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5" name="组合 24"/>
          <p:cNvGrpSpPr/>
          <p:nvPr/>
        </p:nvGrpSpPr>
        <p:grpSpPr>
          <a:xfrm>
            <a:off x="1456828" y="3213032"/>
            <a:ext cx="212825" cy="212825"/>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8" name="组合 27"/>
          <p:cNvGrpSpPr/>
          <p:nvPr/>
        </p:nvGrpSpPr>
        <p:grpSpPr>
          <a:xfrm>
            <a:off x="1347852" y="3069054"/>
            <a:ext cx="124455" cy="12445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31" name="KSO_Shape"/>
          <p:cNvSpPr/>
          <p:nvPr/>
        </p:nvSpPr>
        <p:spPr bwMode="auto">
          <a:xfrm>
            <a:off x="1782836" y="2974656"/>
            <a:ext cx="650325" cy="446557"/>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32" name="文本框 9"/>
          <p:cNvSpPr txBox="1"/>
          <p:nvPr/>
        </p:nvSpPr>
        <p:spPr>
          <a:xfrm>
            <a:off x="1056753"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3587825" y="2565129"/>
            <a:ext cx="1140380" cy="1140380"/>
            <a:chOff x="304800" y="673100"/>
            <a:chExt cx="4000500" cy="4000500"/>
          </a:xfrm>
          <a:effectLst>
            <a:outerShdw blurRad="444500" dist="127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36" name="组合 35"/>
          <p:cNvGrpSpPr/>
          <p:nvPr/>
        </p:nvGrpSpPr>
        <p:grpSpPr>
          <a:xfrm>
            <a:off x="4410402" y="2600608"/>
            <a:ext cx="287957" cy="287957"/>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39" name="组合 38"/>
          <p:cNvGrpSpPr/>
          <p:nvPr/>
        </p:nvGrpSpPr>
        <p:grpSpPr>
          <a:xfrm>
            <a:off x="3483975" y="3207309"/>
            <a:ext cx="212825" cy="212825"/>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42" name="组合 41"/>
          <p:cNvGrpSpPr/>
          <p:nvPr/>
        </p:nvGrpSpPr>
        <p:grpSpPr>
          <a:xfrm>
            <a:off x="3374999" y="3063331"/>
            <a:ext cx="124455" cy="12445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5" name="KSO_Shape"/>
          <p:cNvSpPr/>
          <p:nvPr/>
        </p:nvSpPr>
        <p:spPr bwMode="auto">
          <a:xfrm>
            <a:off x="3844405" y="2917979"/>
            <a:ext cx="627217" cy="53417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46" name="文本框 9"/>
          <p:cNvSpPr txBox="1"/>
          <p:nvPr/>
        </p:nvSpPr>
        <p:spPr>
          <a:xfrm>
            <a:off x="3057647"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5531535" y="2576577"/>
            <a:ext cx="1140380" cy="1140380"/>
            <a:chOff x="304800" y="673100"/>
            <a:chExt cx="4000500" cy="4000500"/>
          </a:xfrm>
          <a:effectLst>
            <a:outerShdw blurRad="444500" dist="127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0" name="组合 49"/>
          <p:cNvGrpSpPr/>
          <p:nvPr/>
        </p:nvGrpSpPr>
        <p:grpSpPr>
          <a:xfrm>
            <a:off x="6354112" y="2612056"/>
            <a:ext cx="287957" cy="287957"/>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3" name="组合 52"/>
          <p:cNvGrpSpPr/>
          <p:nvPr/>
        </p:nvGrpSpPr>
        <p:grpSpPr>
          <a:xfrm>
            <a:off x="5427685" y="3218757"/>
            <a:ext cx="212825" cy="212825"/>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6" name="组合 55"/>
          <p:cNvGrpSpPr/>
          <p:nvPr/>
        </p:nvGrpSpPr>
        <p:grpSpPr>
          <a:xfrm>
            <a:off x="5318709" y="3074779"/>
            <a:ext cx="124455" cy="124455"/>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59" name="KSO_Shape"/>
          <p:cNvSpPr/>
          <p:nvPr/>
        </p:nvSpPr>
        <p:spPr bwMode="auto">
          <a:xfrm>
            <a:off x="5791405" y="2853086"/>
            <a:ext cx="664542" cy="65789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60" name="文本框 9"/>
          <p:cNvSpPr txBox="1"/>
          <p:nvPr/>
        </p:nvSpPr>
        <p:spPr>
          <a:xfrm>
            <a:off x="5073347"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7547234" y="2565129"/>
            <a:ext cx="1140380" cy="1140380"/>
            <a:chOff x="304800" y="673100"/>
            <a:chExt cx="4000500" cy="4000500"/>
          </a:xfrm>
          <a:effectLst>
            <a:outerShdw blurRad="444500" dist="127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4" name="组合 63"/>
          <p:cNvGrpSpPr/>
          <p:nvPr/>
        </p:nvGrpSpPr>
        <p:grpSpPr>
          <a:xfrm>
            <a:off x="8369811" y="2600608"/>
            <a:ext cx="287957" cy="287957"/>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7" name="组合 66"/>
          <p:cNvGrpSpPr/>
          <p:nvPr/>
        </p:nvGrpSpPr>
        <p:grpSpPr>
          <a:xfrm>
            <a:off x="7443384" y="3207309"/>
            <a:ext cx="212825" cy="212825"/>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70" name="组合 69"/>
          <p:cNvGrpSpPr/>
          <p:nvPr/>
        </p:nvGrpSpPr>
        <p:grpSpPr>
          <a:xfrm>
            <a:off x="7334408" y="3063331"/>
            <a:ext cx="124455" cy="124455"/>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72" name="椭圆 7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73" name="KSO_Shape"/>
          <p:cNvSpPr/>
          <p:nvPr/>
        </p:nvSpPr>
        <p:spPr bwMode="auto">
          <a:xfrm>
            <a:off x="7823742" y="2853086"/>
            <a:ext cx="647903" cy="55071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74" name="文本框 9"/>
          <p:cNvSpPr txBox="1"/>
          <p:nvPr/>
        </p:nvSpPr>
        <p:spPr>
          <a:xfrm>
            <a:off x="7089046"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9562933" y="2493140"/>
            <a:ext cx="1140380" cy="1140380"/>
            <a:chOff x="304800" y="673100"/>
            <a:chExt cx="4000500" cy="4000500"/>
          </a:xfrm>
          <a:effectLst>
            <a:outerShdw blurRad="444500" dist="127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78" name="组合 77"/>
          <p:cNvGrpSpPr/>
          <p:nvPr/>
        </p:nvGrpSpPr>
        <p:grpSpPr>
          <a:xfrm>
            <a:off x="10385510" y="2528618"/>
            <a:ext cx="287957" cy="287957"/>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81" name="组合 80"/>
          <p:cNvGrpSpPr/>
          <p:nvPr/>
        </p:nvGrpSpPr>
        <p:grpSpPr>
          <a:xfrm>
            <a:off x="9459083" y="3135319"/>
            <a:ext cx="212825" cy="21282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84" name="组合 83"/>
          <p:cNvGrpSpPr/>
          <p:nvPr/>
        </p:nvGrpSpPr>
        <p:grpSpPr>
          <a:xfrm>
            <a:off x="9350107" y="2991341"/>
            <a:ext cx="124455" cy="124455"/>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87" name="KSO_Shape"/>
          <p:cNvSpPr/>
          <p:nvPr/>
        </p:nvSpPr>
        <p:spPr bwMode="auto">
          <a:xfrm>
            <a:off x="9839441" y="2781097"/>
            <a:ext cx="574118" cy="551153"/>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88" name="文本框 9"/>
          <p:cNvSpPr txBox="1"/>
          <p:nvPr/>
        </p:nvSpPr>
        <p:spPr>
          <a:xfrm>
            <a:off x="9104745"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ppt_x"/>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par>
                                <p:cTn id="40" presetID="53" presetClass="entr" presetSubtype="16" fill="hold" nodeType="withEffect">
                                  <p:stCondLst>
                                    <p:cond delay="5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50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nodeType="withEffect">
                                  <p:stCondLst>
                                    <p:cond delay="50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nodeType="withEffect">
                                  <p:stCondLst>
                                    <p:cond delay="50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42" presetClass="entr" presetSubtype="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par>
                                <p:cTn id="72" presetID="53" presetClass="entr" presetSubtype="16" fill="hold" nodeType="withEffect">
                                  <p:stCondLst>
                                    <p:cond delay="5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53" presetClass="entr" presetSubtype="16" fill="hold" nodeType="withEffect">
                                  <p:stCondLst>
                                    <p:cond delay="50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50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childTnLst>
                                </p:cTn>
                              </p:par>
                              <p:par>
                                <p:cTn id="87" presetID="53" presetClass="entr" presetSubtype="16" fill="hold" nodeType="withEffect">
                                  <p:stCondLst>
                                    <p:cond delay="50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
                                          </p:val>
                                        </p:tav>
                                        <p:tav tm="100000">
                                          <p:val>
                                            <p:strVal val="#ppt_w"/>
                                          </p:val>
                                        </p:tav>
                                      </p:tavLst>
                                    </p:anim>
                                    <p:anim calcmode="lin" valueType="num">
                                      <p:cBhvr>
                                        <p:cTn id="90" dur="500" fill="hold"/>
                                        <p:tgtEl>
                                          <p:spTgt spid="42"/>
                                        </p:tgtEl>
                                        <p:attrNameLst>
                                          <p:attrName>ppt_h</p:attrName>
                                        </p:attrNameLst>
                                      </p:cBhvr>
                                      <p:tavLst>
                                        <p:tav tm="0">
                                          <p:val>
                                            <p:fltVal val="0"/>
                                          </p:val>
                                        </p:tav>
                                        <p:tav tm="100000">
                                          <p:val>
                                            <p:strVal val="#ppt_h"/>
                                          </p:val>
                                        </p:tav>
                                      </p:tavLst>
                                    </p:anim>
                                    <p:animEffect transition="in" filter="fade">
                                      <p:cBhvr>
                                        <p:cTn id="91" dur="500"/>
                                        <p:tgtEl>
                                          <p:spTgt spid="42"/>
                                        </p:tgtEl>
                                      </p:cBhvr>
                                    </p:animEffect>
                                  </p:childTnLst>
                                </p:cTn>
                              </p:par>
                            </p:childTnLst>
                          </p:cTn>
                        </p:par>
                        <p:par>
                          <p:cTn id="92" fill="hold">
                            <p:stCondLst>
                              <p:cond delay="5000"/>
                            </p:stCondLst>
                            <p:childTnLst>
                              <p:par>
                                <p:cTn id="93" presetID="42" presetClass="entr" presetSubtype="0" fill="hold" grpId="0"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anim calcmode="lin" valueType="num">
                                      <p:cBhvr>
                                        <p:cTn id="96" dur="1000" fill="hold"/>
                                        <p:tgtEl>
                                          <p:spTgt spid="45"/>
                                        </p:tgtEl>
                                        <p:attrNameLst>
                                          <p:attrName>ppt_x</p:attrName>
                                        </p:attrNameLst>
                                      </p:cBhvr>
                                      <p:tavLst>
                                        <p:tav tm="0">
                                          <p:val>
                                            <p:strVal val="#ppt_x"/>
                                          </p:val>
                                        </p:tav>
                                        <p:tav tm="100000">
                                          <p:val>
                                            <p:strVal val="#ppt_x"/>
                                          </p:val>
                                        </p:tav>
                                      </p:tavLst>
                                    </p:anim>
                                    <p:anim calcmode="lin" valueType="num">
                                      <p:cBhvr>
                                        <p:cTn id="97" dur="1000" fill="hold"/>
                                        <p:tgtEl>
                                          <p:spTgt spid="45"/>
                                        </p:tgtEl>
                                        <p:attrNameLst>
                                          <p:attrName>ppt_y</p:attrName>
                                        </p:attrNameLst>
                                      </p:cBhvr>
                                      <p:tavLst>
                                        <p:tav tm="0">
                                          <p:val>
                                            <p:strVal val="#ppt_y+.1"/>
                                          </p:val>
                                        </p:tav>
                                        <p:tav tm="100000">
                                          <p:val>
                                            <p:strVal val="#ppt_y"/>
                                          </p:val>
                                        </p:tav>
                                      </p:tavLst>
                                    </p:anim>
                                  </p:childTnLst>
                                </p:cTn>
                              </p:par>
                            </p:childTnLst>
                          </p:cTn>
                        </p:par>
                        <p:par>
                          <p:cTn id="98" fill="hold">
                            <p:stCondLst>
                              <p:cond delay="60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par>
                                <p:cTn id="104" presetID="53" presetClass="entr" presetSubtype="16" fill="hold" nodeType="withEffect">
                                  <p:stCondLst>
                                    <p:cond delay="500"/>
                                  </p:stCondLst>
                                  <p:childTnLst>
                                    <p:set>
                                      <p:cBhvr>
                                        <p:cTn id="105" dur="1" fill="hold">
                                          <p:stCondLst>
                                            <p:cond delay="0"/>
                                          </p:stCondLst>
                                        </p:cTn>
                                        <p:tgtEl>
                                          <p:spTgt spid="47"/>
                                        </p:tgtEl>
                                        <p:attrNameLst>
                                          <p:attrName>style.visibility</p:attrName>
                                        </p:attrNameLst>
                                      </p:cBhvr>
                                      <p:to>
                                        <p:strVal val="visible"/>
                                      </p:to>
                                    </p:set>
                                    <p:anim calcmode="lin" valueType="num">
                                      <p:cBhvr>
                                        <p:cTn id="106" dur="500" fill="hold"/>
                                        <p:tgtEl>
                                          <p:spTgt spid="47"/>
                                        </p:tgtEl>
                                        <p:attrNameLst>
                                          <p:attrName>ppt_w</p:attrName>
                                        </p:attrNameLst>
                                      </p:cBhvr>
                                      <p:tavLst>
                                        <p:tav tm="0">
                                          <p:val>
                                            <p:fltVal val="0"/>
                                          </p:val>
                                        </p:tav>
                                        <p:tav tm="100000">
                                          <p:val>
                                            <p:strVal val="#ppt_w"/>
                                          </p:val>
                                        </p:tav>
                                      </p:tavLst>
                                    </p:anim>
                                    <p:anim calcmode="lin" valueType="num">
                                      <p:cBhvr>
                                        <p:cTn id="107" dur="500" fill="hold"/>
                                        <p:tgtEl>
                                          <p:spTgt spid="47"/>
                                        </p:tgtEl>
                                        <p:attrNameLst>
                                          <p:attrName>ppt_h</p:attrName>
                                        </p:attrNameLst>
                                      </p:cBhvr>
                                      <p:tavLst>
                                        <p:tav tm="0">
                                          <p:val>
                                            <p:fltVal val="0"/>
                                          </p:val>
                                        </p:tav>
                                        <p:tav tm="100000">
                                          <p:val>
                                            <p:strVal val="#ppt_h"/>
                                          </p:val>
                                        </p:tav>
                                      </p:tavLst>
                                    </p:anim>
                                    <p:animEffect transition="in" filter="fade">
                                      <p:cBhvr>
                                        <p:cTn id="108" dur="500"/>
                                        <p:tgtEl>
                                          <p:spTgt spid="47"/>
                                        </p:tgtEl>
                                      </p:cBhvr>
                                    </p:animEffect>
                                  </p:childTnLst>
                                </p:cTn>
                              </p:par>
                              <p:par>
                                <p:cTn id="109" presetID="53" presetClass="entr" presetSubtype="16" fill="hold" nodeType="withEffect">
                                  <p:stCondLst>
                                    <p:cond delay="50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par>
                                <p:cTn id="114" presetID="53" presetClass="entr" presetSubtype="16" fill="hold" nodeType="withEffect">
                                  <p:stCondLst>
                                    <p:cond delay="500"/>
                                  </p:stCondLst>
                                  <p:childTnLst>
                                    <p:set>
                                      <p:cBhvr>
                                        <p:cTn id="115" dur="1" fill="hold">
                                          <p:stCondLst>
                                            <p:cond delay="0"/>
                                          </p:stCondLst>
                                        </p:cTn>
                                        <p:tgtEl>
                                          <p:spTgt spid="53"/>
                                        </p:tgtEl>
                                        <p:attrNameLst>
                                          <p:attrName>style.visibility</p:attrName>
                                        </p:attrNameLst>
                                      </p:cBhvr>
                                      <p:to>
                                        <p:strVal val="visible"/>
                                      </p:to>
                                    </p:set>
                                    <p:anim calcmode="lin" valueType="num">
                                      <p:cBhvr>
                                        <p:cTn id="116" dur="500" fill="hold"/>
                                        <p:tgtEl>
                                          <p:spTgt spid="53"/>
                                        </p:tgtEl>
                                        <p:attrNameLst>
                                          <p:attrName>ppt_w</p:attrName>
                                        </p:attrNameLst>
                                      </p:cBhvr>
                                      <p:tavLst>
                                        <p:tav tm="0">
                                          <p:val>
                                            <p:fltVal val="0"/>
                                          </p:val>
                                        </p:tav>
                                        <p:tav tm="100000">
                                          <p:val>
                                            <p:strVal val="#ppt_w"/>
                                          </p:val>
                                        </p:tav>
                                      </p:tavLst>
                                    </p:anim>
                                    <p:anim calcmode="lin" valueType="num">
                                      <p:cBhvr>
                                        <p:cTn id="117" dur="500" fill="hold"/>
                                        <p:tgtEl>
                                          <p:spTgt spid="53"/>
                                        </p:tgtEl>
                                        <p:attrNameLst>
                                          <p:attrName>ppt_h</p:attrName>
                                        </p:attrNameLst>
                                      </p:cBhvr>
                                      <p:tavLst>
                                        <p:tav tm="0">
                                          <p:val>
                                            <p:fltVal val="0"/>
                                          </p:val>
                                        </p:tav>
                                        <p:tav tm="100000">
                                          <p:val>
                                            <p:strVal val="#ppt_h"/>
                                          </p:val>
                                        </p:tav>
                                      </p:tavLst>
                                    </p:anim>
                                    <p:animEffect transition="in" filter="fade">
                                      <p:cBhvr>
                                        <p:cTn id="118" dur="500"/>
                                        <p:tgtEl>
                                          <p:spTgt spid="53"/>
                                        </p:tgtEl>
                                      </p:cBhvr>
                                    </p:animEffect>
                                  </p:childTnLst>
                                </p:cTn>
                              </p:par>
                              <p:par>
                                <p:cTn id="119" presetID="53" presetClass="entr" presetSubtype="16" fill="hold" nodeType="withEffect">
                                  <p:stCondLst>
                                    <p:cond delay="500"/>
                                  </p:stCondLst>
                                  <p:childTnLst>
                                    <p:set>
                                      <p:cBhvr>
                                        <p:cTn id="120" dur="1" fill="hold">
                                          <p:stCondLst>
                                            <p:cond delay="0"/>
                                          </p:stCondLst>
                                        </p:cTn>
                                        <p:tgtEl>
                                          <p:spTgt spid="56"/>
                                        </p:tgtEl>
                                        <p:attrNameLst>
                                          <p:attrName>style.visibility</p:attrName>
                                        </p:attrNameLst>
                                      </p:cBhvr>
                                      <p:to>
                                        <p:strVal val="visible"/>
                                      </p:to>
                                    </p:set>
                                    <p:anim calcmode="lin" valueType="num">
                                      <p:cBhvr>
                                        <p:cTn id="121" dur="500" fill="hold"/>
                                        <p:tgtEl>
                                          <p:spTgt spid="56"/>
                                        </p:tgtEl>
                                        <p:attrNameLst>
                                          <p:attrName>ppt_w</p:attrName>
                                        </p:attrNameLst>
                                      </p:cBhvr>
                                      <p:tavLst>
                                        <p:tav tm="0">
                                          <p:val>
                                            <p:fltVal val="0"/>
                                          </p:val>
                                        </p:tav>
                                        <p:tav tm="100000">
                                          <p:val>
                                            <p:strVal val="#ppt_w"/>
                                          </p:val>
                                        </p:tav>
                                      </p:tavLst>
                                    </p:anim>
                                    <p:anim calcmode="lin" valueType="num">
                                      <p:cBhvr>
                                        <p:cTn id="122" dur="500" fill="hold"/>
                                        <p:tgtEl>
                                          <p:spTgt spid="56"/>
                                        </p:tgtEl>
                                        <p:attrNameLst>
                                          <p:attrName>ppt_h</p:attrName>
                                        </p:attrNameLst>
                                      </p:cBhvr>
                                      <p:tavLst>
                                        <p:tav tm="0">
                                          <p:val>
                                            <p:fltVal val="0"/>
                                          </p:val>
                                        </p:tav>
                                        <p:tav tm="100000">
                                          <p:val>
                                            <p:strVal val="#ppt_h"/>
                                          </p:val>
                                        </p:tav>
                                      </p:tavLst>
                                    </p:anim>
                                    <p:animEffect transition="in" filter="fade">
                                      <p:cBhvr>
                                        <p:cTn id="123" dur="500"/>
                                        <p:tgtEl>
                                          <p:spTgt spid="56"/>
                                        </p:tgtEl>
                                      </p:cBhvr>
                                    </p:animEffect>
                                  </p:childTnLst>
                                </p:cTn>
                              </p:par>
                            </p:childTnLst>
                          </p:cTn>
                        </p:par>
                        <p:par>
                          <p:cTn id="124" fill="hold">
                            <p:stCondLst>
                              <p:cond delay="7000"/>
                            </p:stCondLst>
                            <p:childTnLst>
                              <p:par>
                                <p:cTn id="125" presetID="42" presetClass="entr" presetSubtype="0" fill="hold" grpId="0" nodeType="after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fade">
                                      <p:cBhvr>
                                        <p:cTn id="127" dur="1000"/>
                                        <p:tgtEl>
                                          <p:spTgt spid="59"/>
                                        </p:tgtEl>
                                      </p:cBhvr>
                                    </p:animEffect>
                                    <p:anim calcmode="lin" valueType="num">
                                      <p:cBhvr>
                                        <p:cTn id="128" dur="1000" fill="hold"/>
                                        <p:tgtEl>
                                          <p:spTgt spid="59"/>
                                        </p:tgtEl>
                                        <p:attrNameLst>
                                          <p:attrName>ppt_x</p:attrName>
                                        </p:attrNameLst>
                                      </p:cBhvr>
                                      <p:tavLst>
                                        <p:tav tm="0">
                                          <p:val>
                                            <p:strVal val="#ppt_x"/>
                                          </p:val>
                                        </p:tav>
                                        <p:tav tm="100000">
                                          <p:val>
                                            <p:strVal val="#ppt_x"/>
                                          </p:val>
                                        </p:tav>
                                      </p:tavLst>
                                    </p:anim>
                                    <p:anim calcmode="lin" valueType="num">
                                      <p:cBhvr>
                                        <p:cTn id="129" dur="1000" fill="hold"/>
                                        <p:tgtEl>
                                          <p:spTgt spid="59"/>
                                        </p:tgtEl>
                                        <p:attrNameLst>
                                          <p:attrName>ppt_y</p:attrName>
                                        </p:attrNameLst>
                                      </p:cBhvr>
                                      <p:tavLst>
                                        <p:tav tm="0">
                                          <p:val>
                                            <p:strVal val="#ppt_y+.1"/>
                                          </p:val>
                                        </p:tav>
                                        <p:tav tm="100000">
                                          <p:val>
                                            <p:strVal val="#ppt_y"/>
                                          </p:val>
                                        </p:tav>
                                      </p:tavLst>
                                    </p:anim>
                                  </p:childTnLst>
                                </p:cTn>
                              </p:par>
                            </p:childTnLst>
                          </p:cTn>
                        </p:par>
                        <p:par>
                          <p:cTn id="130" fill="hold">
                            <p:stCondLst>
                              <p:cond delay="8000"/>
                            </p:stCondLst>
                            <p:childTnLst>
                              <p:par>
                                <p:cTn id="131" presetID="42" presetClass="entr" presetSubtype="0" fill="hold" grpId="0" nodeType="after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1000"/>
                                        <p:tgtEl>
                                          <p:spTgt spid="60"/>
                                        </p:tgtEl>
                                      </p:cBhvr>
                                    </p:animEffect>
                                    <p:anim calcmode="lin" valueType="num">
                                      <p:cBhvr>
                                        <p:cTn id="134" dur="1000" fill="hold"/>
                                        <p:tgtEl>
                                          <p:spTgt spid="60"/>
                                        </p:tgtEl>
                                        <p:attrNameLst>
                                          <p:attrName>ppt_x</p:attrName>
                                        </p:attrNameLst>
                                      </p:cBhvr>
                                      <p:tavLst>
                                        <p:tav tm="0">
                                          <p:val>
                                            <p:strVal val="#ppt_x"/>
                                          </p:val>
                                        </p:tav>
                                        <p:tav tm="100000">
                                          <p:val>
                                            <p:strVal val="#ppt_x"/>
                                          </p:val>
                                        </p:tav>
                                      </p:tavLst>
                                    </p:anim>
                                    <p:anim calcmode="lin" valueType="num">
                                      <p:cBhvr>
                                        <p:cTn id="135" dur="1000" fill="hold"/>
                                        <p:tgtEl>
                                          <p:spTgt spid="60"/>
                                        </p:tgtEl>
                                        <p:attrNameLst>
                                          <p:attrName>ppt_y</p:attrName>
                                        </p:attrNameLst>
                                      </p:cBhvr>
                                      <p:tavLst>
                                        <p:tav tm="0">
                                          <p:val>
                                            <p:strVal val="#ppt_y+.1"/>
                                          </p:val>
                                        </p:tav>
                                        <p:tav tm="100000">
                                          <p:val>
                                            <p:strVal val="#ppt_y"/>
                                          </p:val>
                                        </p:tav>
                                      </p:tavLst>
                                    </p:anim>
                                  </p:childTnLst>
                                </p:cTn>
                              </p:par>
                              <p:par>
                                <p:cTn id="136" presetID="53" presetClass="entr" presetSubtype="16" fill="hold" nodeType="withEffect">
                                  <p:stCondLst>
                                    <p:cond delay="500"/>
                                  </p:stCondLst>
                                  <p:childTnLst>
                                    <p:set>
                                      <p:cBhvr>
                                        <p:cTn id="137" dur="1" fill="hold">
                                          <p:stCondLst>
                                            <p:cond delay="0"/>
                                          </p:stCondLst>
                                        </p:cTn>
                                        <p:tgtEl>
                                          <p:spTgt spid="61"/>
                                        </p:tgtEl>
                                        <p:attrNameLst>
                                          <p:attrName>style.visibility</p:attrName>
                                        </p:attrNameLst>
                                      </p:cBhvr>
                                      <p:to>
                                        <p:strVal val="visible"/>
                                      </p:to>
                                    </p:set>
                                    <p:anim calcmode="lin" valueType="num">
                                      <p:cBhvr>
                                        <p:cTn id="138" dur="500" fill="hold"/>
                                        <p:tgtEl>
                                          <p:spTgt spid="61"/>
                                        </p:tgtEl>
                                        <p:attrNameLst>
                                          <p:attrName>ppt_w</p:attrName>
                                        </p:attrNameLst>
                                      </p:cBhvr>
                                      <p:tavLst>
                                        <p:tav tm="0">
                                          <p:val>
                                            <p:fltVal val="0"/>
                                          </p:val>
                                        </p:tav>
                                        <p:tav tm="100000">
                                          <p:val>
                                            <p:strVal val="#ppt_w"/>
                                          </p:val>
                                        </p:tav>
                                      </p:tavLst>
                                    </p:anim>
                                    <p:anim calcmode="lin" valueType="num">
                                      <p:cBhvr>
                                        <p:cTn id="139" dur="500" fill="hold"/>
                                        <p:tgtEl>
                                          <p:spTgt spid="61"/>
                                        </p:tgtEl>
                                        <p:attrNameLst>
                                          <p:attrName>ppt_h</p:attrName>
                                        </p:attrNameLst>
                                      </p:cBhvr>
                                      <p:tavLst>
                                        <p:tav tm="0">
                                          <p:val>
                                            <p:fltVal val="0"/>
                                          </p:val>
                                        </p:tav>
                                        <p:tav tm="100000">
                                          <p:val>
                                            <p:strVal val="#ppt_h"/>
                                          </p:val>
                                        </p:tav>
                                      </p:tavLst>
                                    </p:anim>
                                    <p:animEffect transition="in" filter="fade">
                                      <p:cBhvr>
                                        <p:cTn id="140" dur="500"/>
                                        <p:tgtEl>
                                          <p:spTgt spid="61"/>
                                        </p:tgtEl>
                                      </p:cBhvr>
                                    </p:animEffect>
                                  </p:childTnLst>
                                </p:cTn>
                              </p:par>
                              <p:par>
                                <p:cTn id="141" presetID="53" presetClass="entr" presetSubtype="16" fill="hold" nodeType="withEffect">
                                  <p:stCondLst>
                                    <p:cond delay="500"/>
                                  </p:stCondLst>
                                  <p:childTnLst>
                                    <p:set>
                                      <p:cBhvr>
                                        <p:cTn id="142" dur="1" fill="hold">
                                          <p:stCondLst>
                                            <p:cond delay="0"/>
                                          </p:stCondLst>
                                        </p:cTn>
                                        <p:tgtEl>
                                          <p:spTgt spid="64"/>
                                        </p:tgtEl>
                                        <p:attrNameLst>
                                          <p:attrName>style.visibility</p:attrName>
                                        </p:attrNameLst>
                                      </p:cBhvr>
                                      <p:to>
                                        <p:strVal val="visible"/>
                                      </p:to>
                                    </p:set>
                                    <p:anim calcmode="lin" valueType="num">
                                      <p:cBhvr>
                                        <p:cTn id="143" dur="500" fill="hold"/>
                                        <p:tgtEl>
                                          <p:spTgt spid="64"/>
                                        </p:tgtEl>
                                        <p:attrNameLst>
                                          <p:attrName>ppt_w</p:attrName>
                                        </p:attrNameLst>
                                      </p:cBhvr>
                                      <p:tavLst>
                                        <p:tav tm="0">
                                          <p:val>
                                            <p:fltVal val="0"/>
                                          </p:val>
                                        </p:tav>
                                        <p:tav tm="100000">
                                          <p:val>
                                            <p:strVal val="#ppt_w"/>
                                          </p:val>
                                        </p:tav>
                                      </p:tavLst>
                                    </p:anim>
                                    <p:anim calcmode="lin" valueType="num">
                                      <p:cBhvr>
                                        <p:cTn id="144" dur="500" fill="hold"/>
                                        <p:tgtEl>
                                          <p:spTgt spid="64"/>
                                        </p:tgtEl>
                                        <p:attrNameLst>
                                          <p:attrName>ppt_h</p:attrName>
                                        </p:attrNameLst>
                                      </p:cBhvr>
                                      <p:tavLst>
                                        <p:tav tm="0">
                                          <p:val>
                                            <p:fltVal val="0"/>
                                          </p:val>
                                        </p:tav>
                                        <p:tav tm="100000">
                                          <p:val>
                                            <p:strVal val="#ppt_h"/>
                                          </p:val>
                                        </p:tav>
                                      </p:tavLst>
                                    </p:anim>
                                    <p:animEffect transition="in" filter="fade">
                                      <p:cBhvr>
                                        <p:cTn id="145" dur="500"/>
                                        <p:tgtEl>
                                          <p:spTgt spid="64"/>
                                        </p:tgtEl>
                                      </p:cBhvr>
                                    </p:animEffect>
                                  </p:childTnLst>
                                </p:cTn>
                              </p:par>
                              <p:par>
                                <p:cTn id="146" presetID="53" presetClass="entr" presetSubtype="16" fill="hold" nodeType="withEffect">
                                  <p:stCondLst>
                                    <p:cond delay="500"/>
                                  </p:stCondLst>
                                  <p:childTnLst>
                                    <p:set>
                                      <p:cBhvr>
                                        <p:cTn id="147" dur="1" fill="hold">
                                          <p:stCondLst>
                                            <p:cond delay="0"/>
                                          </p:stCondLst>
                                        </p:cTn>
                                        <p:tgtEl>
                                          <p:spTgt spid="67"/>
                                        </p:tgtEl>
                                        <p:attrNameLst>
                                          <p:attrName>style.visibility</p:attrName>
                                        </p:attrNameLst>
                                      </p:cBhvr>
                                      <p:to>
                                        <p:strVal val="visible"/>
                                      </p:to>
                                    </p:set>
                                    <p:anim calcmode="lin" valueType="num">
                                      <p:cBhvr>
                                        <p:cTn id="148" dur="500" fill="hold"/>
                                        <p:tgtEl>
                                          <p:spTgt spid="67"/>
                                        </p:tgtEl>
                                        <p:attrNameLst>
                                          <p:attrName>ppt_w</p:attrName>
                                        </p:attrNameLst>
                                      </p:cBhvr>
                                      <p:tavLst>
                                        <p:tav tm="0">
                                          <p:val>
                                            <p:fltVal val="0"/>
                                          </p:val>
                                        </p:tav>
                                        <p:tav tm="100000">
                                          <p:val>
                                            <p:strVal val="#ppt_w"/>
                                          </p:val>
                                        </p:tav>
                                      </p:tavLst>
                                    </p:anim>
                                    <p:anim calcmode="lin" valueType="num">
                                      <p:cBhvr>
                                        <p:cTn id="149" dur="500" fill="hold"/>
                                        <p:tgtEl>
                                          <p:spTgt spid="67"/>
                                        </p:tgtEl>
                                        <p:attrNameLst>
                                          <p:attrName>ppt_h</p:attrName>
                                        </p:attrNameLst>
                                      </p:cBhvr>
                                      <p:tavLst>
                                        <p:tav tm="0">
                                          <p:val>
                                            <p:fltVal val="0"/>
                                          </p:val>
                                        </p:tav>
                                        <p:tav tm="100000">
                                          <p:val>
                                            <p:strVal val="#ppt_h"/>
                                          </p:val>
                                        </p:tav>
                                      </p:tavLst>
                                    </p:anim>
                                    <p:animEffect transition="in" filter="fade">
                                      <p:cBhvr>
                                        <p:cTn id="150" dur="500"/>
                                        <p:tgtEl>
                                          <p:spTgt spid="67"/>
                                        </p:tgtEl>
                                      </p:cBhvr>
                                    </p:animEffect>
                                  </p:childTnLst>
                                </p:cTn>
                              </p:par>
                              <p:par>
                                <p:cTn id="151" presetID="53" presetClass="entr" presetSubtype="16" fill="hold" nodeType="withEffect">
                                  <p:stCondLst>
                                    <p:cond delay="500"/>
                                  </p:stCondLst>
                                  <p:childTnLst>
                                    <p:set>
                                      <p:cBhvr>
                                        <p:cTn id="152" dur="1" fill="hold">
                                          <p:stCondLst>
                                            <p:cond delay="0"/>
                                          </p:stCondLst>
                                        </p:cTn>
                                        <p:tgtEl>
                                          <p:spTgt spid="70"/>
                                        </p:tgtEl>
                                        <p:attrNameLst>
                                          <p:attrName>style.visibility</p:attrName>
                                        </p:attrNameLst>
                                      </p:cBhvr>
                                      <p:to>
                                        <p:strVal val="visible"/>
                                      </p:to>
                                    </p:set>
                                    <p:anim calcmode="lin" valueType="num">
                                      <p:cBhvr>
                                        <p:cTn id="153" dur="500" fill="hold"/>
                                        <p:tgtEl>
                                          <p:spTgt spid="70"/>
                                        </p:tgtEl>
                                        <p:attrNameLst>
                                          <p:attrName>ppt_w</p:attrName>
                                        </p:attrNameLst>
                                      </p:cBhvr>
                                      <p:tavLst>
                                        <p:tav tm="0">
                                          <p:val>
                                            <p:fltVal val="0"/>
                                          </p:val>
                                        </p:tav>
                                        <p:tav tm="100000">
                                          <p:val>
                                            <p:strVal val="#ppt_w"/>
                                          </p:val>
                                        </p:tav>
                                      </p:tavLst>
                                    </p:anim>
                                    <p:anim calcmode="lin" valueType="num">
                                      <p:cBhvr>
                                        <p:cTn id="154" dur="500" fill="hold"/>
                                        <p:tgtEl>
                                          <p:spTgt spid="70"/>
                                        </p:tgtEl>
                                        <p:attrNameLst>
                                          <p:attrName>ppt_h</p:attrName>
                                        </p:attrNameLst>
                                      </p:cBhvr>
                                      <p:tavLst>
                                        <p:tav tm="0">
                                          <p:val>
                                            <p:fltVal val="0"/>
                                          </p:val>
                                        </p:tav>
                                        <p:tav tm="100000">
                                          <p:val>
                                            <p:strVal val="#ppt_h"/>
                                          </p:val>
                                        </p:tav>
                                      </p:tavLst>
                                    </p:anim>
                                    <p:animEffect transition="in" filter="fade">
                                      <p:cBhvr>
                                        <p:cTn id="155" dur="500"/>
                                        <p:tgtEl>
                                          <p:spTgt spid="70"/>
                                        </p:tgtEl>
                                      </p:cBhvr>
                                    </p:animEffect>
                                  </p:childTnLst>
                                </p:cTn>
                              </p:par>
                            </p:childTnLst>
                          </p:cTn>
                        </p:par>
                        <p:par>
                          <p:cTn id="156" fill="hold">
                            <p:stCondLst>
                              <p:cond delay="9000"/>
                            </p:stCondLst>
                            <p:childTnLst>
                              <p:par>
                                <p:cTn id="157" presetID="42" presetClass="entr" presetSubtype="0" fill="hold" grpId="0" nodeType="after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fade">
                                      <p:cBhvr>
                                        <p:cTn id="159" dur="1000"/>
                                        <p:tgtEl>
                                          <p:spTgt spid="73"/>
                                        </p:tgtEl>
                                      </p:cBhvr>
                                    </p:animEffect>
                                    <p:anim calcmode="lin" valueType="num">
                                      <p:cBhvr>
                                        <p:cTn id="160" dur="1000" fill="hold"/>
                                        <p:tgtEl>
                                          <p:spTgt spid="73"/>
                                        </p:tgtEl>
                                        <p:attrNameLst>
                                          <p:attrName>ppt_x</p:attrName>
                                        </p:attrNameLst>
                                      </p:cBhvr>
                                      <p:tavLst>
                                        <p:tav tm="0">
                                          <p:val>
                                            <p:strVal val="#ppt_x"/>
                                          </p:val>
                                        </p:tav>
                                        <p:tav tm="100000">
                                          <p:val>
                                            <p:strVal val="#ppt_x"/>
                                          </p:val>
                                        </p:tav>
                                      </p:tavLst>
                                    </p:anim>
                                    <p:anim calcmode="lin" valueType="num">
                                      <p:cBhvr>
                                        <p:cTn id="161" dur="1000" fill="hold"/>
                                        <p:tgtEl>
                                          <p:spTgt spid="73"/>
                                        </p:tgtEl>
                                        <p:attrNameLst>
                                          <p:attrName>ppt_y</p:attrName>
                                        </p:attrNameLst>
                                      </p:cBhvr>
                                      <p:tavLst>
                                        <p:tav tm="0">
                                          <p:val>
                                            <p:strVal val="#ppt_y+.1"/>
                                          </p:val>
                                        </p:tav>
                                        <p:tav tm="100000">
                                          <p:val>
                                            <p:strVal val="#ppt_y"/>
                                          </p:val>
                                        </p:tav>
                                      </p:tavLst>
                                    </p:anim>
                                  </p:childTnLst>
                                </p:cTn>
                              </p:par>
                            </p:childTnLst>
                          </p:cTn>
                        </p:par>
                        <p:par>
                          <p:cTn id="162" fill="hold">
                            <p:stCondLst>
                              <p:cond delay="10000"/>
                            </p:stCondLst>
                            <p:childTnLst>
                              <p:par>
                                <p:cTn id="163" presetID="42" presetClass="entr" presetSubtype="0" fill="hold" grpId="0" nodeType="after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fade">
                                      <p:cBhvr>
                                        <p:cTn id="165" dur="1000"/>
                                        <p:tgtEl>
                                          <p:spTgt spid="74"/>
                                        </p:tgtEl>
                                      </p:cBhvr>
                                    </p:animEffect>
                                    <p:anim calcmode="lin" valueType="num">
                                      <p:cBhvr>
                                        <p:cTn id="166" dur="1000" fill="hold"/>
                                        <p:tgtEl>
                                          <p:spTgt spid="74"/>
                                        </p:tgtEl>
                                        <p:attrNameLst>
                                          <p:attrName>ppt_x</p:attrName>
                                        </p:attrNameLst>
                                      </p:cBhvr>
                                      <p:tavLst>
                                        <p:tav tm="0">
                                          <p:val>
                                            <p:strVal val="#ppt_x"/>
                                          </p:val>
                                        </p:tav>
                                        <p:tav tm="100000">
                                          <p:val>
                                            <p:strVal val="#ppt_x"/>
                                          </p:val>
                                        </p:tav>
                                      </p:tavLst>
                                    </p:anim>
                                    <p:anim calcmode="lin" valueType="num">
                                      <p:cBhvr>
                                        <p:cTn id="167" dur="1000" fill="hold"/>
                                        <p:tgtEl>
                                          <p:spTgt spid="74"/>
                                        </p:tgtEl>
                                        <p:attrNameLst>
                                          <p:attrName>ppt_y</p:attrName>
                                        </p:attrNameLst>
                                      </p:cBhvr>
                                      <p:tavLst>
                                        <p:tav tm="0">
                                          <p:val>
                                            <p:strVal val="#ppt_y+.1"/>
                                          </p:val>
                                        </p:tav>
                                        <p:tav tm="100000">
                                          <p:val>
                                            <p:strVal val="#ppt_y"/>
                                          </p:val>
                                        </p:tav>
                                      </p:tavLst>
                                    </p:anim>
                                  </p:childTnLst>
                                </p:cTn>
                              </p:par>
                              <p:par>
                                <p:cTn id="168" presetID="53" presetClass="entr" presetSubtype="16" fill="hold" nodeType="withEffect">
                                  <p:stCondLst>
                                    <p:cond delay="500"/>
                                  </p:stCondLst>
                                  <p:childTnLst>
                                    <p:set>
                                      <p:cBhvr>
                                        <p:cTn id="169" dur="1" fill="hold">
                                          <p:stCondLst>
                                            <p:cond delay="0"/>
                                          </p:stCondLst>
                                        </p:cTn>
                                        <p:tgtEl>
                                          <p:spTgt spid="75"/>
                                        </p:tgtEl>
                                        <p:attrNameLst>
                                          <p:attrName>style.visibility</p:attrName>
                                        </p:attrNameLst>
                                      </p:cBhvr>
                                      <p:to>
                                        <p:strVal val="visible"/>
                                      </p:to>
                                    </p:set>
                                    <p:anim calcmode="lin" valueType="num">
                                      <p:cBhvr>
                                        <p:cTn id="170" dur="500" fill="hold"/>
                                        <p:tgtEl>
                                          <p:spTgt spid="75"/>
                                        </p:tgtEl>
                                        <p:attrNameLst>
                                          <p:attrName>ppt_w</p:attrName>
                                        </p:attrNameLst>
                                      </p:cBhvr>
                                      <p:tavLst>
                                        <p:tav tm="0">
                                          <p:val>
                                            <p:fltVal val="0"/>
                                          </p:val>
                                        </p:tav>
                                        <p:tav tm="100000">
                                          <p:val>
                                            <p:strVal val="#ppt_w"/>
                                          </p:val>
                                        </p:tav>
                                      </p:tavLst>
                                    </p:anim>
                                    <p:anim calcmode="lin" valueType="num">
                                      <p:cBhvr>
                                        <p:cTn id="171" dur="500" fill="hold"/>
                                        <p:tgtEl>
                                          <p:spTgt spid="75"/>
                                        </p:tgtEl>
                                        <p:attrNameLst>
                                          <p:attrName>ppt_h</p:attrName>
                                        </p:attrNameLst>
                                      </p:cBhvr>
                                      <p:tavLst>
                                        <p:tav tm="0">
                                          <p:val>
                                            <p:fltVal val="0"/>
                                          </p:val>
                                        </p:tav>
                                        <p:tav tm="100000">
                                          <p:val>
                                            <p:strVal val="#ppt_h"/>
                                          </p:val>
                                        </p:tav>
                                      </p:tavLst>
                                    </p:anim>
                                    <p:animEffect transition="in" filter="fade">
                                      <p:cBhvr>
                                        <p:cTn id="172" dur="500"/>
                                        <p:tgtEl>
                                          <p:spTgt spid="75"/>
                                        </p:tgtEl>
                                      </p:cBhvr>
                                    </p:animEffect>
                                  </p:childTnLst>
                                </p:cTn>
                              </p:par>
                              <p:par>
                                <p:cTn id="173" presetID="53" presetClass="entr" presetSubtype="16"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p:cTn id="175" dur="500" fill="hold"/>
                                        <p:tgtEl>
                                          <p:spTgt spid="78"/>
                                        </p:tgtEl>
                                        <p:attrNameLst>
                                          <p:attrName>ppt_w</p:attrName>
                                        </p:attrNameLst>
                                      </p:cBhvr>
                                      <p:tavLst>
                                        <p:tav tm="0">
                                          <p:val>
                                            <p:fltVal val="0"/>
                                          </p:val>
                                        </p:tav>
                                        <p:tav tm="100000">
                                          <p:val>
                                            <p:strVal val="#ppt_w"/>
                                          </p:val>
                                        </p:tav>
                                      </p:tavLst>
                                    </p:anim>
                                    <p:anim calcmode="lin" valueType="num">
                                      <p:cBhvr>
                                        <p:cTn id="176" dur="500" fill="hold"/>
                                        <p:tgtEl>
                                          <p:spTgt spid="78"/>
                                        </p:tgtEl>
                                        <p:attrNameLst>
                                          <p:attrName>ppt_h</p:attrName>
                                        </p:attrNameLst>
                                      </p:cBhvr>
                                      <p:tavLst>
                                        <p:tav tm="0">
                                          <p:val>
                                            <p:fltVal val="0"/>
                                          </p:val>
                                        </p:tav>
                                        <p:tav tm="100000">
                                          <p:val>
                                            <p:strVal val="#ppt_h"/>
                                          </p:val>
                                        </p:tav>
                                      </p:tavLst>
                                    </p:anim>
                                    <p:animEffect transition="in" filter="fade">
                                      <p:cBhvr>
                                        <p:cTn id="177" dur="500"/>
                                        <p:tgtEl>
                                          <p:spTgt spid="78"/>
                                        </p:tgtEl>
                                      </p:cBhvr>
                                    </p:animEffect>
                                  </p:childTnLst>
                                </p:cTn>
                              </p:par>
                              <p:par>
                                <p:cTn id="178" presetID="53" presetClass="entr" presetSubtype="16" fill="hold" nodeType="withEffect">
                                  <p:stCondLst>
                                    <p:cond delay="500"/>
                                  </p:stCondLst>
                                  <p:childTnLst>
                                    <p:set>
                                      <p:cBhvr>
                                        <p:cTn id="179" dur="1" fill="hold">
                                          <p:stCondLst>
                                            <p:cond delay="0"/>
                                          </p:stCondLst>
                                        </p:cTn>
                                        <p:tgtEl>
                                          <p:spTgt spid="81"/>
                                        </p:tgtEl>
                                        <p:attrNameLst>
                                          <p:attrName>style.visibility</p:attrName>
                                        </p:attrNameLst>
                                      </p:cBhvr>
                                      <p:to>
                                        <p:strVal val="visible"/>
                                      </p:to>
                                    </p:set>
                                    <p:anim calcmode="lin" valueType="num">
                                      <p:cBhvr>
                                        <p:cTn id="180" dur="500" fill="hold"/>
                                        <p:tgtEl>
                                          <p:spTgt spid="81"/>
                                        </p:tgtEl>
                                        <p:attrNameLst>
                                          <p:attrName>ppt_w</p:attrName>
                                        </p:attrNameLst>
                                      </p:cBhvr>
                                      <p:tavLst>
                                        <p:tav tm="0">
                                          <p:val>
                                            <p:fltVal val="0"/>
                                          </p:val>
                                        </p:tav>
                                        <p:tav tm="100000">
                                          <p:val>
                                            <p:strVal val="#ppt_w"/>
                                          </p:val>
                                        </p:tav>
                                      </p:tavLst>
                                    </p:anim>
                                    <p:anim calcmode="lin" valueType="num">
                                      <p:cBhvr>
                                        <p:cTn id="181" dur="500" fill="hold"/>
                                        <p:tgtEl>
                                          <p:spTgt spid="81"/>
                                        </p:tgtEl>
                                        <p:attrNameLst>
                                          <p:attrName>ppt_h</p:attrName>
                                        </p:attrNameLst>
                                      </p:cBhvr>
                                      <p:tavLst>
                                        <p:tav tm="0">
                                          <p:val>
                                            <p:fltVal val="0"/>
                                          </p:val>
                                        </p:tav>
                                        <p:tav tm="100000">
                                          <p:val>
                                            <p:strVal val="#ppt_h"/>
                                          </p:val>
                                        </p:tav>
                                      </p:tavLst>
                                    </p:anim>
                                    <p:animEffect transition="in" filter="fade">
                                      <p:cBhvr>
                                        <p:cTn id="182" dur="500"/>
                                        <p:tgtEl>
                                          <p:spTgt spid="81"/>
                                        </p:tgtEl>
                                      </p:cBhvr>
                                    </p:animEffect>
                                  </p:childTnLst>
                                </p:cTn>
                              </p:par>
                              <p:par>
                                <p:cTn id="183" presetID="53" presetClass="entr" presetSubtype="16" fill="hold" nodeType="withEffect">
                                  <p:stCondLst>
                                    <p:cond delay="500"/>
                                  </p:stCondLst>
                                  <p:childTnLst>
                                    <p:set>
                                      <p:cBhvr>
                                        <p:cTn id="184" dur="1" fill="hold">
                                          <p:stCondLst>
                                            <p:cond delay="0"/>
                                          </p:stCondLst>
                                        </p:cTn>
                                        <p:tgtEl>
                                          <p:spTgt spid="84"/>
                                        </p:tgtEl>
                                        <p:attrNameLst>
                                          <p:attrName>style.visibility</p:attrName>
                                        </p:attrNameLst>
                                      </p:cBhvr>
                                      <p:to>
                                        <p:strVal val="visible"/>
                                      </p:to>
                                    </p:set>
                                    <p:anim calcmode="lin" valueType="num">
                                      <p:cBhvr>
                                        <p:cTn id="185" dur="500" fill="hold"/>
                                        <p:tgtEl>
                                          <p:spTgt spid="84"/>
                                        </p:tgtEl>
                                        <p:attrNameLst>
                                          <p:attrName>ppt_w</p:attrName>
                                        </p:attrNameLst>
                                      </p:cBhvr>
                                      <p:tavLst>
                                        <p:tav tm="0">
                                          <p:val>
                                            <p:fltVal val="0"/>
                                          </p:val>
                                        </p:tav>
                                        <p:tav tm="100000">
                                          <p:val>
                                            <p:strVal val="#ppt_w"/>
                                          </p:val>
                                        </p:tav>
                                      </p:tavLst>
                                    </p:anim>
                                    <p:anim calcmode="lin" valueType="num">
                                      <p:cBhvr>
                                        <p:cTn id="186" dur="500" fill="hold"/>
                                        <p:tgtEl>
                                          <p:spTgt spid="84"/>
                                        </p:tgtEl>
                                        <p:attrNameLst>
                                          <p:attrName>ppt_h</p:attrName>
                                        </p:attrNameLst>
                                      </p:cBhvr>
                                      <p:tavLst>
                                        <p:tav tm="0">
                                          <p:val>
                                            <p:fltVal val="0"/>
                                          </p:val>
                                        </p:tav>
                                        <p:tav tm="100000">
                                          <p:val>
                                            <p:strVal val="#ppt_h"/>
                                          </p:val>
                                        </p:tav>
                                      </p:tavLst>
                                    </p:anim>
                                    <p:animEffect transition="in" filter="fade">
                                      <p:cBhvr>
                                        <p:cTn id="187" dur="500"/>
                                        <p:tgtEl>
                                          <p:spTgt spid="84"/>
                                        </p:tgtEl>
                                      </p:cBhvr>
                                    </p:animEffect>
                                  </p:childTnLst>
                                </p:cTn>
                              </p:par>
                            </p:childTnLst>
                          </p:cTn>
                        </p:par>
                        <p:par>
                          <p:cTn id="188" fill="hold">
                            <p:stCondLst>
                              <p:cond delay="11000"/>
                            </p:stCondLst>
                            <p:childTnLst>
                              <p:par>
                                <p:cTn id="189" presetID="42" presetClass="entr" presetSubtype="0"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fade">
                                      <p:cBhvr>
                                        <p:cTn id="191" dur="1000"/>
                                        <p:tgtEl>
                                          <p:spTgt spid="87"/>
                                        </p:tgtEl>
                                      </p:cBhvr>
                                    </p:animEffect>
                                    <p:anim calcmode="lin" valueType="num">
                                      <p:cBhvr>
                                        <p:cTn id="192" dur="1000" fill="hold"/>
                                        <p:tgtEl>
                                          <p:spTgt spid="87"/>
                                        </p:tgtEl>
                                        <p:attrNameLst>
                                          <p:attrName>ppt_x</p:attrName>
                                        </p:attrNameLst>
                                      </p:cBhvr>
                                      <p:tavLst>
                                        <p:tav tm="0">
                                          <p:val>
                                            <p:strVal val="#ppt_x"/>
                                          </p:val>
                                        </p:tav>
                                        <p:tav tm="100000">
                                          <p:val>
                                            <p:strVal val="#ppt_x"/>
                                          </p:val>
                                        </p:tav>
                                      </p:tavLst>
                                    </p:anim>
                                    <p:anim calcmode="lin" valueType="num">
                                      <p:cBhvr>
                                        <p:cTn id="193" dur="1000" fill="hold"/>
                                        <p:tgtEl>
                                          <p:spTgt spid="87"/>
                                        </p:tgtEl>
                                        <p:attrNameLst>
                                          <p:attrName>ppt_y</p:attrName>
                                        </p:attrNameLst>
                                      </p:cBhvr>
                                      <p:tavLst>
                                        <p:tav tm="0">
                                          <p:val>
                                            <p:strVal val="#ppt_y+.1"/>
                                          </p:val>
                                        </p:tav>
                                        <p:tav tm="100000">
                                          <p:val>
                                            <p:strVal val="#ppt_y"/>
                                          </p:val>
                                        </p:tav>
                                      </p:tavLst>
                                    </p:anim>
                                  </p:childTnLst>
                                </p:cTn>
                              </p:par>
                            </p:childTnLst>
                          </p:cTn>
                        </p:par>
                        <p:par>
                          <p:cTn id="194" fill="hold">
                            <p:stCondLst>
                              <p:cond delay="12000"/>
                            </p:stCondLst>
                            <p:childTnLst>
                              <p:par>
                                <p:cTn id="195" presetID="42" presetClass="entr" presetSubtype="0" fill="hold" grpId="0" nodeType="afterEffect">
                                  <p:stCondLst>
                                    <p:cond delay="0"/>
                                  </p:stCondLst>
                                  <p:childTnLst>
                                    <p:set>
                                      <p:cBhvr>
                                        <p:cTn id="196" dur="1" fill="hold">
                                          <p:stCondLst>
                                            <p:cond delay="0"/>
                                          </p:stCondLst>
                                        </p:cTn>
                                        <p:tgtEl>
                                          <p:spTgt spid="88"/>
                                        </p:tgtEl>
                                        <p:attrNameLst>
                                          <p:attrName>style.visibility</p:attrName>
                                        </p:attrNameLst>
                                      </p:cBhvr>
                                      <p:to>
                                        <p:strVal val="visible"/>
                                      </p:to>
                                    </p:set>
                                    <p:animEffect transition="in" filter="fade">
                                      <p:cBhvr>
                                        <p:cTn id="197" dur="1000"/>
                                        <p:tgtEl>
                                          <p:spTgt spid="88"/>
                                        </p:tgtEl>
                                      </p:cBhvr>
                                    </p:animEffect>
                                    <p:anim calcmode="lin" valueType="num">
                                      <p:cBhvr>
                                        <p:cTn id="198" dur="1000" fill="hold"/>
                                        <p:tgtEl>
                                          <p:spTgt spid="88"/>
                                        </p:tgtEl>
                                        <p:attrNameLst>
                                          <p:attrName>ppt_x</p:attrName>
                                        </p:attrNameLst>
                                      </p:cBhvr>
                                      <p:tavLst>
                                        <p:tav tm="0">
                                          <p:val>
                                            <p:strVal val="#ppt_x"/>
                                          </p:val>
                                        </p:tav>
                                        <p:tav tm="100000">
                                          <p:val>
                                            <p:strVal val="#ppt_x"/>
                                          </p:val>
                                        </p:tav>
                                      </p:tavLst>
                                    </p:anim>
                                    <p:anim calcmode="lin" valueType="num">
                                      <p:cBhvr>
                                        <p:cTn id="19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31" grpId="0" animBg="1"/>
      <p:bldP spid="32" grpId="0"/>
      <p:bldP spid="45" grpId="0" animBg="1"/>
      <p:bldP spid="46" grpId="0"/>
      <p:bldP spid="59" grpId="0" animBg="1"/>
      <p:bldP spid="60" grpId="0"/>
      <p:bldP spid="73" grpId="0" animBg="1"/>
      <p:bldP spid="74" grpId="0"/>
      <p:bldP spid="87" grpId="0" animBg="1"/>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7"/>
          <p:cNvSpPr/>
          <p:nvPr/>
        </p:nvSpPr>
        <p:spPr bwMode="auto">
          <a:xfrm>
            <a:off x="1473735" y="3059709"/>
            <a:ext cx="1170365" cy="1170517"/>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tx2"/>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6" name="Freeform 9"/>
          <p:cNvSpPr/>
          <p:nvPr/>
        </p:nvSpPr>
        <p:spPr bwMode="auto">
          <a:xfrm>
            <a:off x="2855739" y="4431309"/>
            <a:ext cx="1170365" cy="1170517"/>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blipFill>
            <a:blip r:embed="rId1"/>
            <a:stretch>
              <a:fillRect/>
            </a:stretch>
          </a:blip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7" name="Freeform 11"/>
          <p:cNvSpPr/>
          <p:nvPr/>
        </p:nvSpPr>
        <p:spPr bwMode="auto">
          <a:xfrm>
            <a:off x="5600697" y="4431309"/>
            <a:ext cx="1168248" cy="1170517"/>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accent1"/>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8" name="Freeform 14"/>
          <p:cNvSpPr/>
          <p:nvPr/>
        </p:nvSpPr>
        <p:spPr bwMode="auto">
          <a:xfrm>
            <a:off x="6982702" y="3082992"/>
            <a:ext cx="1170365" cy="1168400"/>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accent1"/>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9" name="Freeform 15"/>
          <p:cNvSpPr/>
          <p:nvPr/>
        </p:nvSpPr>
        <p:spPr bwMode="auto">
          <a:xfrm>
            <a:off x="5600697" y="1721976"/>
            <a:ext cx="1168248" cy="1170517"/>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tx2"/>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40" name="Freeform 17"/>
          <p:cNvSpPr/>
          <p:nvPr/>
        </p:nvSpPr>
        <p:spPr bwMode="auto">
          <a:xfrm>
            <a:off x="8332959" y="1721976"/>
            <a:ext cx="1168248" cy="1170517"/>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blipFill>
            <a:blip r:embed="rId2"/>
            <a:stretch>
              <a:fillRect/>
            </a:stretch>
          </a:blip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41" name="Freeform 13"/>
          <p:cNvSpPr/>
          <p:nvPr/>
        </p:nvSpPr>
        <p:spPr bwMode="auto">
          <a:xfrm>
            <a:off x="5600697" y="3082992"/>
            <a:ext cx="1168248" cy="1168400"/>
          </a:xfrm>
          <a:custGeom>
            <a:avLst/>
            <a:gdLst>
              <a:gd name="T0" fmla="*/ 552 w 552"/>
              <a:gd name="T1" fmla="*/ 552 h 552"/>
              <a:gd name="T2" fmla="*/ 0 w 552"/>
              <a:gd name="T3" fmla="*/ 552 h 552"/>
              <a:gd name="T4" fmla="*/ 0 w 552"/>
              <a:gd name="T5" fmla="*/ 0 h 552"/>
              <a:gd name="T6" fmla="*/ 552 w 552"/>
              <a:gd name="T7" fmla="*/ 0 h 552"/>
              <a:gd name="T8" fmla="*/ 552 w 552"/>
              <a:gd name="T9" fmla="*/ 552 h 552"/>
              <a:gd name="T10" fmla="*/ 552 w 552"/>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2">
                <a:moveTo>
                  <a:pt x="552" y="552"/>
                </a:moveTo>
                <a:lnTo>
                  <a:pt x="0" y="552"/>
                </a:lnTo>
                <a:lnTo>
                  <a:pt x="0" y="0"/>
                </a:lnTo>
                <a:lnTo>
                  <a:pt x="552" y="0"/>
                </a:lnTo>
                <a:lnTo>
                  <a:pt x="552" y="552"/>
                </a:lnTo>
                <a:close/>
              </a:path>
            </a:pathLst>
          </a:custGeom>
          <a:blipFill>
            <a:blip r:embed="rId3"/>
            <a:stretch>
              <a:fillRect/>
            </a:stretch>
          </a:blipFill>
          <a:ln>
            <a:noFill/>
          </a:ln>
        </p:spPr>
        <p:txBody>
          <a:bodyPr lIns="121908" tIns="60954" rIns="121908" bIns="60954"/>
          <a:lstStyle/>
          <a:p>
            <a:pPr defTabSz="1218565">
              <a:defRPr/>
            </a:pPr>
            <a:endParaRPr lang="zh-CN" altLang="en-US" sz="2400" kern="0">
              <a:solidFill>
                <a:sysClr val="windowText" lastClr="000000"/>
              </a:solidFill>
            </a:endParaRPr>
          </a:p>
        </p:txBody>
      </p:sp>
      <p:grpSp>
        <p:nvGrpSpPr>
          <p:cNvPr id="42" name="组合 41"/>
          <p:cNvGrpSpPr/>
          <p:nvPr/>
        </p:nvGrpSpPr>
        <p:grpSpPr>
          <a:xfrm>
            <a:off x="1473735" y="4431309"/>
            <a:ext cx="1170365" cy="1170517"/>
            <a:chOff x="1041400" y="3566070"/>
            <a:chExt cx="877888" cy="877888"/>
          </a:xfrm>
        </p:grpSpPr>
        <p:sp>
          <p:nvSpPr>
            <p:cNvPr id="43" name="Freeform 8"/>
            <p:cNvSpPr/>
            <p:nvPr/>
          </p:nvSpPr>
          <p:spPr bwMode="auto">
            <a:xfrm>
              <a:off x="1041400" y="3566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tx1">
                <a:lumMod val="65000"/>
                <a:lumOff val="35000"/>
              </a:schemeClr>
            </a:solidFill>
            <a:ln>
              <a:noFill/>
            </a:ln>
          </p:spPr>
          <p:txBody>
            <a:bodyPr/>
            <a:lstStyle/>
            <a:p>
              <a:pPr defTabSz="1218565">
                <a:defRPr/>
              </a:pPr>
              <a:endParaRPr lang="zh-CN" altLang="en-US" sz="2400" kern="0">
                <a:solidFill>
                  <a:sysClr val="windowText" lastClr="000000"/>
                </a:solidFill>
              </a:endParaRPr>
            </a:p>
          </p:txBody>
        </p:sp>
        <p:sp>
          <p:nvSpPr>
            <p:cNvPr id="44" name="Freeform 71"/>
            <p:cNvSpPr/>
            <p:nvPr/>
          </p:nvSpPr>
          <p:spPr bwMode="auto">
            <a:xfrm>
              <a:off x="1303338" y="3861345"/>
              <a:ext cx="336550" cy="361950"/>
            </a:xfrm>
            <a:custGeom>
              <a:avLst/>
              <a:gdLst>
                <a:gd name="T0" fmla="*/ 20532 w 40"/>
                <a:gd name="T1" fmla="*/ 14168 h 43"/>
                <a:gd name="T2" fmla="*/ 23680 w 40"/>
                <a:gd name="T3" fmla="*/ 7900 h 43"/>
                <a:gd name="T4" fmla="*/ 15789 w 40"/>
                <a:gd name="T5" fmla="*/ 0 h 43"/>
                <a:gd name="T6" fmla="*/ 7892 w 40"/>
                <a:gd name="T7" fmla="*/ 7900 h 43"/>
                <a:gd name="T8" fmla="*/ 11013 w 40"/>
                <a:gd name="T9" fmla="*/ 14168 h 43"/>
                <a:gd name="T10" fmla="*/ 0 w 40"/>
                <a:gd name="T11" fmla="*/ 33993 h 43"/>
                <a:gd name="T12" fmla="*/ 31572 w 40"/>
                <a:gd name="T13" fmla="*/ 33993 h 43"/>
                <a:gd name="T14" fmla="*/ 20532 w 40"/>
                <a:gd name="T15" fmla="*/ 1416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3">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sp>
        <p:nvSpPr>
          <p:cNvPr id="45" name="Oval 72"/>
          <p:cNvSpPr>
            <a:spLocks noChangeArrowheads="1"/>
          </p:cNvSpPr>
          <p:nvPr/>
        </p:nvSpPr>
        <p:spPr bwMode="auto">
          <a:xfrm>
            <a:off x="4531921" y="5150976"/>
            <a:ext cx="135449" cy="14605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08" tIns="60954" rIns="121908" bIns="60954"/>
          <a:lstStyle/>
          <a:p>
            <a:pPr defTabSz="1218565">
              <a:defRPr/>
            </a:pPr>
            <a:endParaRPr lang="zh-CN" altLang="en-US" sz="2400" kern="0">
              <a:solidFill>
                <a:sysClr val="windowText" lastClr="000000"/>
              </a:solidFill>
            </a:endParaRPr>
          </a:p>
        </p:txBody>
      </p:sp>
      <p:grpSp>
        <p:nvGrpSpPr>
          <p:cNvPr id="46" name="组合 45"/>
          <p:cNvGrpSpPr/>
          <p:nvPr/>
        </p:nvGrpSpPr>
        <p:grpSpPr>
          <a:xfrm>
            <a:off x="4229275" y="4431309"/>
            <a:ext cx="1168248" cy="1170517"/>
            <a:chOff x="3171774" y="3566070"/>
            <a:chExt cx="876300" cy="877888"/>
          </a:xfrm>
        </p:grpSpPr>
        <p:grpSp>
          <p:nvGrpSpPr>
            <p:cNvPr id="47" name="组合 46"/>
            <p:cNvGrpSpPr/>
            <p:nvPr/>
          </p:nvGrpSpPr>
          <p:grpSpPr>
            <a:xfrm>
              <a:off x="3171774" y="3566070"/>
              <a:ext cx="876300" cy="877888"/>
              <a:chOff x="3108325" y="3566070"/>
              <a:chExt cx="876300" cy="877888"/>
            </a:xfrm>
          </p:grpSpPr>
          <p:sp>
            <p:nvSpPr>
              <p:cNvPr id="49" name="Freeform 10"/>
              <p:cNvSpPr/>
              <p:nvPr/>
            </p:nvSpPr>
            <p:spPr bwMode="auto">
              <a:xfrm>
                <a:off x="3108325" y="3566070"/>
                <a:ext cx="876300" cy="877888"/>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tx1">
                  <a:lumMod val="65000"/>
                  <a:lumOff val="35000"/>
                </a:schemeClr>
              </a:solidFill>
              <a:ln>
                <a:noFill/>
              </a:ln>
            </p:spPr>
            <p:txBody>
              <a:bodyPr/>
              <a:lstStyle/>
              <a:p>
                <a:pPr defTabSz="1218565">
                  <a:defRPr/>
                </a:pPr>
                <a:endParaRPr lang="zh-CN" altLang="en-US" sz="2400" kern="0">
                  <a:solidFill>
                    <a:sysClr val="windowText" lastClr="000000"/>
                  </a:solidFill>
                </a:endParaRPr>
              </a:p>
            </p:txBody>
          </p:sp>
          <p:sp>
            <p:nvSpPr>
              <p:cNvPr id="50" name="Freeform 73"/>
              <p:cNvSpPr/>
              <p:nvPr/>
            </p:nvSpPr>
            <p:spPr bwMode="auto">
              <a:xfrm>
                <a:off x="3335338" y="3828008"/>
                <a:ext cx="387350" cy="379413"/>
              </a:xfrm>
              <a:custGeom>
                <a:avLst/>
                <a:gdLst>
                  <a:gd name="T0" fmla="*/ 36409 w 46"/>
                  <a:gd name="T1" fmla="*/ 35797 h 45"/>
                  <a:gd name="T2" fmla="*/ 30134 w 46"/>
                  <a:gd name="T3" fmla="*/ 35797 h 45"/>
                  <a:gd name="T4" fmla="*/ 0 w 46"/>
                  <a:gd name="T5" fmla="*/ 6288 h 45"/>
                  <a:gd name="T6" fmla="*/ 0 w 46"/>
                  <a:gd name="T7" fmla="*/ 0 h 45"/>
                  <a:gd name="T8" fmla="*/ 36409 w 46"/>
                  <a:gd name="T9" fmla="*/ 35797 h 45"/>
                  <a:gd name="T10" fmla="*/ 36409 w 46"/>
                  <a:gd name="T11" fmla="*/ 35797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45">
                    <a:moveTo>
                      <a:pt x="46" y="45"/>
                    </a:moveTo>
                    <a:cubicBezTo>
                      <a:pt x="38" y="45"/>
                      <a:pt x="38" y="45"/>
                      <a:pt x="38" y="45"/>
                    </a:cubicBezTo>
                    <a:cubicBezTo>
                      <a:pt x="37" y="25"/>
                      <a:pt x="21" y="8"/>
                      <a:pt x="0" y="8"/>
                    </a:cubicBezTo>
                    <a:cubicBezTo>
                      <a:pt x="0" y="0"/>
                      <a:pt x="0" y="0"/>
                      <a:pt x="0" y="0"/>
                    </a:cubicBezTo>
                    <a:cubicBezTo>
                      <a:pt x="25" y="0"/>
                      <a:pt x="46" y="20"/>
                      <a:pt x="46" y="45"/>
                    </a:cubicBezTo>
                    <a:cubicBezTo>
                      <a:pt x="46" y="45"/>
                      <a:pt x="46" y="45"/>
                      <a:pt x="4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sp>
          <p:nvSpPr>
            <p:cNvPr id="48" name="Freeform 74"/>
            <p:cNvSpPr/>
            <p:nvPr/>
          </p:nvSpPr>
          <p:spPr bwMode="auto">
            <a:xfrm>
              <a:off x="3398787" y="3962945"/>
              <a:ext cx="252413" cy="244475"/>
            </a:xfrm>
            <a:custGeom>
              <a:avLst/>
              <a:gdLst>
                <a:gd name="T0" fmla="*/ 23680 w 30"/>
                <a:gd name="T1" fmla="*/ 23068 h 29"/>
                <a:gd name="T2" fmla="*/ 17416 w 30"/>
                <a:gd name="T3" fmla="*/ 23068 h 29"/>
                <a:gd name="T4" fmla="*/ 12667 w 30"/>
                <a:gd name="T5" fmla="*/ 11083 h 29"/>
                <a:gd name="T6" fmla="*/ 0 w 30"/>
                <a:gd name="T7" fmla="*/ 6287 h 29"/>
                <a:gd name="T8" fmla="*/ 0 w 30"/>
                <a:gd name="T9" fmla="*/ 0 h 29"/>
                <a:gd name="T10" fmla="*/ 23680 w 30"/>
                <a:gd name="T11" fmla="*/ 23068 h 29"/>
                <a:gd name="T12" fmla="*/ 23680 w 30"/>
                <a:gd name="T13" fmla="*/ 23068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30" y="29"/>
                  </a:moveTo>
                  <a:cubicBezTo>
                    <a:pt x="22" y="29"/>
                    <a:pt x="22" y="29"/>
                    <a:pt x="22" y="29"/>
                  </a:cubicBezTo>
                  <a:cubicBezTo>
                    <a:pt x="22" y="24"/>
                    <a:pt x="20" y="18"/>
                    <a:pt x="16" y="14"/>
                  </a:cubicBezTo>
                  <a:cubicBezTo>
                    <a:pt x="11" y="10"/>
                    <a:pt x="6" y="8"/>
                    <a:pt x="0" y="8"/>
                  </a:cubicBezTo>
                  <a:cubicBezTo>
                    <a:pt x="0" y="0"/>
                    <a:pt x="0" y="0"/>
                    <a:pt x="0" y="0"/>
                  </a:cubicBezTo>
                  <a:cubicBezTo>
                    <a:pt x="17" y="0"/>
                    <a:pt x="30" y="13"/>
                    <a:pt x="30" y="29"/>
                  </a:cubicBezTo>
                  <a:cubicBezTo>
                    <a:pt x="30" y="29"/>
                    <a:pt x="30" y="29"/>
                    <a:pt x="30"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51" name="组合 50"/>
          <p:cNvGrpSpPr/>
          <p:nvPr/>
        </p:nvGrpSpPr>
        <p:grpSpPr>
          <a:xfrm>
            <a:off x="1473735" y="1700808"/>
            <a:ext cx="1170365" cy="1168400"/>
            <a:chOff x="1041400" y="1518195"/>
            <a:chExt cx="877888" cy="876300"/>
          </a:xfrm>
        </p:grpSpPr>
        <p:sp>
          <p:nvSpPr>
            <p:cNvPr id="52" name="Freeform 6"/>
            <p:cNvSpPr/>
            <p:nvPr/>
          </p:nvSpPr>
          <p:spPr bwMode="auto">
            <a:xfrm>
              <a:off x="1041400" y="1518195"/>
              <a:ext cx="877888" cy="876300"/>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accent5"/>
            </a:solidFill>
            <a:ln>
              <a:noFill/>
            </a:ln>
          </p:spPr>
          <p:txBody>
            <a:bodyPr/>
            <a:lstStyle/>
            <a:p>
              <a:pPr defTabSz="1218565">
                <a:defRPr/>
              </a:pPr>
              <a:endParaRPr lang="zh-CN" altLang="en-US" sz="2400" kern="0">
                <a:solidFill>
                  <a:sysClr val="windowText" lastClr="000000"/>
                </a:solidFill>
              </a:endParaRPr>
            </a:p>
          </p:txBody>
        </p:sp>
        <p:sp>
          <p:nvSpPr>
            <p:cNvPr id="53" name="Freeform 75"/>
            <p:cNvSpPr/>
            <p:nvPr/>
          </p:nvSpPr>
          <p:spPr bwMode="auto">
            <a:xfrm>
              <a:off x="1209675" y="1788070"/>
              <a:ext cx="523875" cy="320675"/>
            </a:xfrm>
            <a:custGeom>
              <a:avLst/>
              <a:gdLst>
                <a:gd name="T0" fmla="*/ 40851 w 62"/>
                <a:gd name="T1" fmla="*/ 13507 h 38"/>
                <a:gd name="T2" fmla="*/ 40116 w 62"/>
                <a:gd name="T3" fmla="*/ 13507 h 38"/>
                <a:gd name="T4" fmla="*/ 40851 w 62"/>
                <a:gd name="T5" fmla="*/ 12774 h 38"/>
                <a:gd name="T6" fmla="*/ 28045 w 62"/>
                <a:gd name="T7" fmla="*/ 0 h 38"/>
                <a:gd name="T8" fmla="*/ 15978 w 62"/>
                <a:gd name="T9" fmla="*/ 7968 h 38"/>
                <a:gd name="T10" fmla="*/ 12806 w 62"/>
                <a:gd name="T11" fmla="*/ 7208 h 38"/>
                <a:gd name="T12" fmla="*/ 7223 w 62"/>
                <a:gd name="T13" fmla="*/ 12774 h 38"/>
                <a:gd name="T14" fmla="*/ 7223 w 62"/>
                <a:gd name="T15" fmla="*/ 13507 h 38"/>
                <a:gd name="T16" fmla="*/ 0 w 62"/>
                <a:gd name="T17" fmla="*/ 22379 h 38"/>
                <a:gd name="T18" fmla="*/ 8894 w 62"/>
                <a:gd name="T19" fmla="*/ 30348 h 38"/>
                <a:gd name="T20" fmla="*/ 40851 w 62"/>
                <a:gd name="T21" fmla="*/ 30348 h 38"/>
                <a:gd name="T22" fmla="*/ 49745 w 62"/>
                <a:gd name="T23" fmla="*/ 22379 h 38"/>
                <a:gd name="T24" fmla="*/ 40851 w 62"/>
                <a:gd name="T25" fmla="*/ 1350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38">
                  <a:moveTo>
                    <a:pt x="51" y="17"/>
                  </a:moveTo>
                  <a:cubicBezTo>
                    <a:pt x="51" y="17"/>
                    <a:pt x="51" y="17"/>
                    <a:pt x="50" y="17"/>
                  </a:cubicBezTo>
                  <a:cubicBezTo>
                    <a:pt x="50" y="17"/>
                    <a:pt x="51" y="16"/>
                    <a:pt x="51" y="16"/>
                  </a:cubicBezTo>
                  <a:cubicBezTo>
                    <a:pt x="51" y="7"/>
                    <a:pt x="44" y="0"/>
                    <a:pt x="35" y="0"/>
                  </a:cubicBezTo>
                  <a:cubicBezTo>
                    <a:pt x="28" y="0"/>
                    <a:pt x="23" y="4"/>
                    <a:pt x="20" y="10"/>
                  </a:cubicBezTo>
                  <a:cubicBezTo>
                    <a:pt x="19" y="9"/>
                    <a:pt x="18" y="9"/>
                    <a:pt x="16" y="9"/>
                  </a:cubicBezTo>
                  <a:cubicBezTo>
                    <a:pt x="12" y="9"/>
                    <a:pt x="9" y="12"/>
                    <a:pt x="9" y="16"/>
                  </a:cubicBezTo>
                  <a:cubicBezTo>
                    <a:pt x="9" y="17"/>
                    <a:pt x="9" y="17"/>
                    <a:pt x="9" y="17"/>
                  </a:cubicBezTo>
                  <a:cubicBezTo>
                    <a:pt x="4" y="18"/>
                    <a:pt x="0" y="23"/>
                    <a:pt x="0" y="28"/>
                  </a:cubicBezTo>
                  <a:cubicBezTo>
                    <a:pt x="0" y="33"/>
                    <a:pt x="5" y="38"/>
                    <a:pt x="11" y="38"/>
                  </a:cubicBezTo>
                  <a:cubicBezTo>
                    <a:pt x="51" y="38"/>
                    <a:pt x="51" y="38"/>
                    <a:pt x="51" y="38"/>
                  </a:cubicBezTo>
                  <a:cubicBezTo>
                    <a:pt x="57" y="38"/>
                    <a:pt x="62" y="33"/>
                    <a:pt x="62" y="28"/>
                  </a:cubicBezTo>
                  <a:cubicBezTo>
                    <a:pt x="62" y="22"/>
                    <a:pt x="57" y="17"/>
                    <a:pt x="51"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54" name="组合 53"/>
          <p:cNvGrpSpPr/>
          <p:nvPr/>
        </p:nvGrpSpPr>
        <p:grpSpPr>
          <a:xfrm>
            <a:off x="9704381" y="1721976"/>
            <a:ext cx="1170365" cy="1170517"/>
            <a:chOff x="7215188" y="1534070"/>
            <a:chExt cx="877888" cy="877888"/>
          </a:xfrm>
        </p:grpSpPr>
        <p:sp>
          <p:nvSpPr>
            <p:cNvPr id="55" name="Freeform 18"/>
            <p:cNvSpPr/>
            <p:nvPr/>
          </p:nvSpPr>
          <p:spPr bwMode="auto">
            <a:xfrm>
              <a:off x="7215188" y="1534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accent5"/>
            </a:solidFill>
            <a:ln>
              <a:noFill/>
            </a:ln>
          </p:spPr>
          <p:txBody>
            <a:bodyPr/>
            <a:lstStyle/>
            <a:p>
              <a:pPr defTabSz="1218565">
                <a:defRPr/>
              </a:pPr>
              <a:endParaRPr lang="zh-CN" altLang="en-US" sz="2400" kern="0">
                <a:solidFill>
                  <a:sysClr val="windowText" lastClr="000000"/>
                </a:solidFill>
              </a:endParaRPr>
            </a:p>
          </p:txBody>
        </p:sp>
        <p:sp>
          <p:nvSpPr>
            <p:cNvPr id="56" name="Freeform 76"/>
            <p:cNvSpPr/>
            <p:nvPr/>
          </p:nvSpPr>
          <p:spPr bwMode="auto">
            <a:xfrm>
              <a:off x="7408863" y="1770608"/>
              <a:ext cx="455613" cy="412750"/>
            </a:xfrm>
            <a:custGeom>
              <a:avLst/>
              <a:gdLst>
                <a:gd name="T0" fmla="*/ 21610 w 54"/>
                <a:gd name="T1" fmla="*/ 8670 h 49"/>
                <a:gd name="T2" fmla="*/ 11103 w 54"/>
                <a:gd name="T3" fmla="*/ 759 h 49"/>
                <a:gd name="T4" fmla="*/ 765 w 54"/>
                <a:gd name="T5" fmla="*/ 13456 h 49"/>
                <a:gd name="T6" fmla="*/ 21610 w 54"/>
                <a:gd name="T7" fmla="*/ 38851 h 49"/>
                <a:gd name="T8" fmla="*/ 42343 w 54"/>
                <a:gd name="T9" fmla="*/ 13456 h 49"/>
                <a:gd name="T10" fmla="*/ 32739 w 54"/>
                <a:gd name="T11" fmla="*/ 759 h 49"/>
                <a:gd name="T12" fmla="*/ 21610 w 54"/>
                <a:gd name="T13" fmla="*/ 8670 h 49"/>
                <a:gd name="T14" fmla="*/ 21610 w 54"/>
                <a:gd name="T15" fmla="*/ 867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57" name="组合 56"/>
          <p:cNvGrpSpPr/>
          <p:nvPr/>
        </p:nvGrpSpPr>
        <p:grpSpPr>
          <a:xfrm>
            <a:off x="6982702" y="1721976"/>
            <a:ext cx="1170365" cy="1170517"/>
            <a:chOff x="5173663" y="1534070"/>
            <a:chExt cx="877888" cy="877888"/>
          </a:xfrm>
        </p:grpSpPr>
        <p:sp>
          <p:nvSpPr>
            <p:cNvPr id="58" name="Freeform 16"/>
            <p:cNvSpPr/>
            <p:nvPr/>
          </p:nvSpPr>
          <p:spPr bwMode="auto">
            <a:xfrm>
              <a:off x="5173663" y="1534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A5A19B"/>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sp>
          <p:nvSpPr>
            <p:cNvPr id="59" name="Freeform 77"/>
            <p:cNvSpPr/>
            <p:nvPr/>
          </p:nvSpPr>
          <p:spPr bwMode="auto">
            <a:xfrm>
              <a:off x="5435600" y="1754733"/>
              <a:ext cx="371475" cy="412750"/>
            </a:xfrm>
            <a:custGeom>
              <a:avLst/>
              <a:gdLst>
                <a:gd name="T0" fmla="*/ 22400 w 44"/>
                <a:gd name="T1" fmla="*/ 759 h 49"/>
                <a:gd name="T2" fmla="*/ 23166 w 44"/>
                <a:gd name="T3" fmla="*/ 3125 h 49"/>
                <a:gd name="T4" fmla="*/ 29638 w 44"/>
                <a:gd name="T5" fmla="*/ 26154 h 49"/>
                <a:gd name="T6" fmla="*/ 24831 w 44"/>
                <a:gd name="T7" fmla="*/ 30181 h 49"/>
                <a:gd name="T8" fmla="*/ 25570 w 44"/>
                <a:gd name="T9" fmla="*/ 26886 h 49"/>
                <a:gd name="T10" fmla="*/ 23166 w 44"/>
                <a:gd name="T11" fmla="*/ 12698 h 49"/>
                <a:gd name="T12" fmla="*/ 20762 w 44"/>
                <a:gd name="T13" fmla="*/ 11063 h 49"/>
                <a:gd name="T14" fmla="*/ 19996 w 44"/>
                <a:gd name="T15" fmla="*/ 16582 h 49"/>
                <a:gd name="T16" fmla="*/ 17593 w 44"/>
                <a:gd name="T17" fmla="*/ 28520 h 49"/>
                <a:gd name="T18" fmla="*/ 15949 w 44"/>
                <a:gd name="T19" fmla="*/ 35700 h 49"/>
                <a:gd name="T20" fmla="*/ 5573 w 44"/>
                <a:gd name="T21" fmla="*/ 38093 h 49"/>
                <a:gd name="T22" fmla="*/ 1670 w 44"/>
                <a:gd name="T23" fmla="*/ 34065 h 49"/>
                <a:gd name="T24" fmla="*/ 7211 w 44"/>
                <a:gd name="T25" fmla="*/ 24493 h 49"/>
                <a:gd name="T26" fmla="*/ 12785 w 44"/>
                <a:gd name="T27" fmla="*/ 26886 h 49"/>
                <a:gd name="T28" fmla="*/ 14455 w 44"/>
                <a:gd name="T29" fmla="*/ 27788 h 49"/>
                <a:gd name="T30" fmla="*/ 15189 w 44"/>
                <a:gd name="T31" fmla="*/ 24493 h 49"/>
                <a:gd name="T32" fmla="*/ 19262 w 44"/>
                <a:gd name="T33" fmla="*/ 4027 h 49"/>
                <a:gd name="T34" fmla="*/ 19996 w 44"/>
                <a:gd name="T35" fmla="*/ 759 h 49"/>
                <a:gd name="T36" fmla="*/ 22400 w 44"/>
                <a:gd name="T37" fmla="*/ 759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49">
                  <a:moveTo>
                    <a:pt x="28" y="1"/>
                  </a:moveTo>
                  <a:cubicBezTo>
                    <a:pt x="29" y="2"/>
                    <a:pt x="29" y="3"/>
                    <a:pt x="29" y="4"/>
                  </a:cubicBezTo>
                  <a:cubicBezTo>
                    <a:pt x="33" y="13"/>
                    <a:pt x="44" y="21"/>
                    <a:pt x="37" y="33"/>
                  </a:cubicBezTo>
                  <a:cubicBezTo>
                    <a:pt x="36" y="34"/>
                    <a:pt x="32" y="39"/>
                    <a:pt x="31" y="38"/>
                  </a:cubicBezTo>
                  <a:cubicBezTo>
                    <a:pt x="30" y="37"/>
                    <a:pt x="32" y="36"/>
                    <a:pt x="32" y="34"/>
                  </a:cubicBezTo>
                  <a:cubicBezTo>
                    <a:pt x="36" y="28"/>
                    <a:pt x="33" y="21"/>
                    <a:pt x="29" y="16"/>
                  </a:cubicBezTo>
                  <a:cubicBezTo>
                    <a:pt x="28" y="16"/>
                    <a:pt x="27" y="14"/>
                    <a:pt x="26" y="14"/>
                  </a:cubicBezTo>
                  <a:cubicBezTo>
                    <a:pt x="26" y="14"/>
                    <a:pt x="25" y="21"/>
                    <a:pt x="25" y="21"/>
                  </a:cubicBezTo>
                  <a:cubicBezTo>
                    <a:pt x="24" y="26"/>
                    <a:pt x="23" y="30"/>
                    <a:pt x="22" y="36"/>
                  </a:cubicBezTo>
                  <a:cubicBezTo>
                    <a:pt x="22" y="39"/>
                    <a:pt x="22" y="42"/>
                    <a:pt x="20" y="45"/>
                  </a:cubicBezTo>
                  <a:cubicBezTo>
                    <a:pt x="17" y="48"/>
                    <a:pt x="10" y="49"/>
                    <a:pt x="7" y="48"/>
                  </a:cubicBezTo>
                  <a:cubicBezTo>
                    <a:pt x="4" y="47"/>
                    <a:pt x="2" y="45"/>
                    <a:pt x="2" y="43"/>
                  </a:cubicBezTo>
                  <a:cubicBezTo>
                    <a:pt x="0" y="38"/>
                    <a:pt x="4" y="32"/>
                    <a:pt x="9" y="31"/>
                  </a:cubicBezTo>
                  <a:cubicBezTo>
                    <a:pt x="12" y="31"/>
                    <a:pt x="14" y="32"/>
                    <a:pt x="16" y="34"/>
                  </a:cubicBezTo>
                  <a:cubicBezTo>
                    <a:pt x="17" y="34"/>
                    <a:pt x="18" y="35"/>
                    <a:pt x="18" y="35"/>
                  </a:cubicBezTo>
                  <a:cubicBezTo>
                    <a:pt x="19" y="35"/>
                    <a:pt x="19" y="31"/>
                    <a:pt x="19" y="31"/>
                  </a:cubicBezTo>
                  <a:cubicBezTo>
                    <a:pt x="20" y="22"/>
                    <a:pt x="22" y="14"/>
                    <a:pt x="24" y="5"/>
                  </a:cubicBezTo>
                  <a:cubicBezTo>
                    <a:pt x="24" y="4"/>
                    <a:pt x="25" y="1"/>
                    <a:pt x="25" y="1"/>
                  </a:cubicBezTo>
                  <a:cubicBezTo>
                    <a:pt x="25" y="0"/>
                    <a:pt x="28" y="1"/>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60" name="组合 59"/>
          <p:cNvGrpSpPr/>
          <p:nvPr/>
        </p:nvGrpSpPr>
        <p:grpSpPr>
          <a:xfrm>
            <a:off x="6982702" y="4431309"/>
            <a:ext cx="1170365" cy="1170517"/>
            <a:chOff x="5173663" y="3566070"/>
            <a:chExt cx="877888" cy="877888"/>
          </a:xfrm>
        </p:grpSpPr>
        <p:sp>
          <p:nvSpPr>
            <p:cNvPr id="61" name="Freeform 12"/>
            <p:cNvSpPr/>
            <p:nvPr/>
          </p:nvSpPr>
          <p:spPr bwMode="auto">
            <a:xfrm>
              <a:off x="5173663" y="3566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A5A19B"/>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sp>
          <p:nvSpPr>
            <p:cNvPr id="62" name="Freeform 78"/>
            <p:cNvSpPr>
              <a:spLocks noEditPoints="1"/>
            </p:cNvSpPr>
            <p:nvPr/>
          </p:nvSpPr>
          <p:spPr bwMode="auto">
            <a:xfrm>
              <a:off x="5367338" y="3777208"/>
              <a:ext cx="490538" cy="481013"/>
            </a:xfrm>
            <a:custGeom>
              <a:avLst/>
              <a:gdLst>
                <a:gd name="T0" fmla="*/ 23447 w 58"/>
                <a:gd name="T1" fmla="*/ 0 h 57"/>
                <a:gd name="T2" fmla="*/ 0 w 58"/>
                <a:gd name="T3" fmla="*/ 23145 h 57"/>
                <a:gd name="T4" fmla="*/ 23447 w 58"/>
                <a:gd name="T5" fmla="*/ 45524 h 57"/>
                <a:gd name="T6" fmla="*/ 46718 w 58"/>
                <a:gd name="T7" fmla="*/ 23145 h 57"/>
                <a:gd name="T8" fmla="*/ 23447 w 58"/>
                <a:gd name="T9" fmla="*/ 0 h 57"/>
                <a:gd name="T10" fmla="*/ 21769 w 58"/>
                <a:gd name="T11" fmla="*/ 34388 h 57"/>
                <a:gd name="T12" fmla="*/ 21769 w 58"/>
                <a:gd name="T13" fmla="*/ 34388 h 57"/>
                <a:gd name="T14" fmla="*/ 22536 w 58"/>
                <a:gd name="T15" fmla="*/ 34388 h 57"/>
                <a:gd name="T16" fmla="*/ 25716 w 58"/>
                <a:gd name="T17" fmla="*/ 31081 h 57"/>
                <a:gd name="T18" fmla="*/ 26622 w 58"/>
                <a:gd name="T19" fmla="*/ 31985 h 57"/>
                <a:gd name="T20" fmla="*/ 22536 w 58"/>
                <a:gd name="T21" fmla="*/ 35887 h 57"/>
                <a:gd name="T22" fmla="*/ 19355 w 58"/>
                <a:gd name="T23" fmla="*/ 37556 h 57"/>
                <a:gd name="T24" fmla="*/ 17682 w 58"/>
                <a:gd name="T25" fmla="*/ 36791 h 57"/>
                <a:gd name="T26" fmla="*/ 17682 w 58"/>
                <a:gd name="T27" fmla="*/ 35153 h 57"/>
                <a:gd name="T28" fmla="*/ 17682 w 58"/>
                <a:gd name="T29" fmla="*/ 31985 h 57"/>
                <a:gd name="T30" fmla="*/ 21033 w 58"/>
                <a:gd name="T31" fmla="*/ 21619 h 57"/>
                <a:gd name="T32" fmla="*/ 21769 w 58"/>
                <a:gd name="T33" fmla="*/ 18339 h 57"/>
                <a:gd name="T34" fmla="*/ 21769 w 58"/>
                <a:gd name="T35" fmla="*/ 17574 h 57"/>
                <a:gd name="T36" fmla="*/ 20122 w 58"/>
                <a:gd name="T37" fmla="*/ 17574 h 57"/>
                <a:gd name="T38" fmla="*/ 18593 w 58"/>
                <a:gd name="T39" fmla="*/ 17574 h 57"/>
                <a:gd name="T40" fmla="*/ 18593 w 58"/>
                <a:gd name="T41" fmla="*/ 16814 h 57"/>
                <a:gd name="T42" fmla="*/ 26622 w 58"/>
                <a:gd name="T43" fmla="*/ 15177 h 57"/>
                <a:gd name="T44" fmla="*/ 21769 w 58"/>
                <a:gd name="T45" fmla="*/ 31985 h 57"/>
                <a:gd name="T46" fmla="*/ 21033 w 58"/>
                <a:gd name="T47" fmla="*/ 33484 h 57"/>
                <a:gd name="T48" fmla="*/ 21769 w 58"/>
                <a:gd name="T49" fmla="*/ 34388 h 57"/>
                <a:gd name="T50" fmla="*/ 27362 w 58"/>
                <a:gd name="T51" fmla="*/ 10371 h 57"/>
                <a:gd name="T52" fmla="*/ 25716 w 58"/>
                <a:gd name="T53" fmla="*/ 10371 h 57"/>
                <a:gd name="T54" fmla="*/ 24182 w 58"/>
                <a:gd name="T55" fmla="*/ 10371 h 57"/>
                <a:gd name="T56" fmla="*/ 23447 w 58"/>
                <a:gd name="T57" fmla="*/ 8702 h 57"/>
                <a:gd name="T58" fmla="*/ 24182 w 58"/>
                <a:gd name="T59" fmla="*/ 6469 h 57"/>
                <a:gd name="T60" fmla="*/ 25716 w 58"/>
                <a:gd name="T61" fmla="*/ 6469 h 57"/>
                <a:gd name="T62" fmla="*/ 27362 w 58"/>
                <a:gd name="T63" fmla="*/ 6469 h 57"/>
                <a:gd name="T64" fmla="*/ 28130 w 58"/>
                <a:gd name="T65" fmla="*/ 8702 h 57"/>
                <a:gd name="T66" fmla="*/ 27362 w 58"/>
                <a:gd name="T67" fmla="*/ 10371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57">
                  <a:moveTo>
                    <a:pt x="29" y="0"/>
                  </a:moveTo>
                  <a:cubicBezTo>
                    <a:pt x="13" y="0"/>
                    <a:pt x="0" y="13"/>
                    <a:pt x="0" y="29"/>
                  </a:cubicBezTo>
                  <a:cubicBezTo>
                    <a:pt x="0" y="45"/>
                    <a:pt x="13" y="57"/>
                    <a:pt x="29" y="57"/>
                  </a:cubicBezTo>
                  <a:cubicBezTo>
                    <a:pt x="45" y="57"/>
                    <a:pt x="58" y="45"/>
                    <a:pt x="58" y="29"/>
                  </a:cubicBezTo>
                  <a:cubicBezTo>
                    <a:pt x="58" y="13"/>
                    <a:pt x="45" y="0"/>
                    <a:pt x="29" y="0"/>
                  </a:cubicBezTo>
                  <a:close/>
                  <a:moveTo>
                    <a:pt x="27" y="43"/>
                  </a:moveTo>
                  <a:cubicBezTo>
                    <a:pt x="27" y="43"/>
                    <a:pt x="27" y="43"/>
                    <a:pt x="27" y="43"/>
                  </a:cubicBezTo>
                  <a:cubicBezTo>
                    <a:pt x="28" y="43"/>
                    <a:pt x="28" y="43"/>
                    <a:pt x="28" y="43"/>
                  </a:cubicBezTo>
                  <a:cubicBezTo>
                    <a:pt x="29" y="42"/>
                    <a:pt x="31" y="41"/>
                    <a:pt x="32" y="39"/>
                  </a:cubicBezTo>
                  <a:cubicBezTo>
                    <a:pt x="33" y="40"/>
                    <a:pt x="33" y="40"/>
                    <a:pt x="33" y="40"/>
                  </a:cubicBezTo>
                  <a:cubicBezTo>
                    <a:pt x="31" y="42"/>
                    <a:pt x="30" y="44"/>
                    <a:pt x="28" y="45"/>
                  </a:cubicBezTo>
                  <a:cubicBezTo>
                    <a:pt x="27" y="46"/>
                    <a:pt x="25" y="47"/>
                    <a:pt x="24" y="47"/>
                  </a:cubicBezTo>
                  <a:cubicBezTo>
                    <a:pt x="23" y="47"/>
                    <a:pt x="23" y="46"/>
                    <a:pt x="22" y="46"/>
                  </a:cubicBezTo>
                  <a:cubicBezTo>
                    <a:pt x="22" y="45"/>
                    <a:pt x="22" y="45"/>
                    <a:pt x="22" y="44"/>
                  </a:cubicBezTo>
                  <a:cubicBezTo>
                    <a:pt x="22" y="43"/>
                    <a:pt x="22" y="42"/>
                    <a:pt x="22" y="40"/>
                  </a:cubicBezTo>
                  <a:cubicBezTo>
                    <a:pt x="26" y="27"/>
                    <a:pt x="26" y="27"/>
                    <a:pt x="26" y="27"/>
                  </a:cubicBezTo>
                  <a:cubicBezTo>
                    <a:pt x="27" y="25"/>
                    <a:pt x="27" y="24"/>
                    <a:pt x="27" y="23"/>
                  </a:cubicBezTo>
                  <a:cubicBezTo>
                    <a:pt x="27" y="23"/>
                    <a:pt x="27" y="22"/>
                    <a:pt x="27" y="22"/>
                  </a:cubicBezTo>
                  <a:cubicBezTo>
                    <a:pt x="26" y="22"/>
                    <a:pt x="26" y="22"/>
                    <a:pt x="25" y="22"/>
                  </a:cubicBezTo>
                  <a:cubicBezTo>
                    <a:pt x="25" y="22"/>
                    <a:pt x="24" y="22"/>
                    <a:pt x="23" y="22"/>
                  </a:cubicBezTo>
                  <a:cubicBezTo>
                    <a:pt x="23" y="21"/>
                    <a:pt x="23" y="21"/>
                    <a:pt x="23" y="21"/>
                  </a:cubicBezTo>
                  <a:cubicBezTo>
                    <a:pt x="33" y="19"/>
                    <a:pt x="33" y="19"/>
                    <a:pt x="33" y="19"/>
                  </a:cubicBezTo>
                  <a:cubicBezTo>
                    <a:pt x="27" y="40"/>
                    <a:pt x="27" y="40"/>
                    <a:pt x="27" y="40"/>
                  </a:cubicBezTo>
                  <a:cubicBezTo>
                    <a:pt x="27" y="41"/>
                    <a:pt x="26" y="42"/>
                    <a:pt x="26" y="42"/>
                  </a:cubicBezTo>
                  <a:cubicBezTo>
                    <a:pt x="26" y="43"/>
                    <a:pt x="26" y="43"/>
                    <a:pt x="27" y="43"/>
                  </a:cubicBezTo>
                  <a:close/>
                  <a:moveTo>
                    <a:pt x="34" y="13"/>
                  </a:moveTo>
                  <a:cubicBezTo>
                    <a:pt x="34" y="13"/>
                    <a:pt x="33" y="13"/>
                    <a:pt x="32" y="13"/>
                  </a:cubicBezTo>
                  <a:cubicBezTo>
                    <a:pt x="32" y="13"/>
                    <a:pt x="31" y="13"/>
                    <a:pt x="30" y="13"/>
                  </a:cubicBezTo>
                  <a:cubicBezTo>
                    <a:pt x="30" y="12"/>
                    <a:pt x="29" y="11"/>
                    <a:pt x="29" y="11"/>
                  </a:cubicBezTo>
                  <a:cubicBezTo>
                    <a:pt x="29" y="10"/>
                    <a:pt x="30" y="9"/>
                    <a:pt x="30" y="8"/>
                  </a:cubicBezTo>
                  <a:cubicBezTo>
                    <a:pt x="31" y="8"/>
                    <a:pt x="32" y="8"/>
                    <a:pt x="32" y="8"/>
                  </a:cubicBezTo>
                  <a:cubicBezTo>
                    <a:pt x="33" y="8"/>
                    <a:pt x="34" y="8"/>
                    <a:pt x="34" y="8"/>
                  </a:cubicBezTo>
                  <a:cubicBezTo>
                    <a:pt x="35" y="9"/>
                    <a:pt x="35" y="10"/>
                    <a:pt x="35" y="11"/>
                  </a:cubicBezTo>
                  <a:cubicBezTo>
                    <a:pt x="35" y="11"/>
                    <a:pt x="35" y="12"/>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63" name="组合 62"/>
          <p:cNvGrpSpPr/>
          <p:nvPr/>
        </p:nvGrpSpPr>
        <p:grpSpPr>
          <a:xfrm>
            <a:off x="2855739" y="1700809"/>
            <a:ext cx="2541786" cy="2506133"/>
            <a:chOff x="2078038" y="1518195"/>
            <a:chExt cx="1906588" cy="1879600"/>
          </a:xfrm>
        </p:grpSpPr>
        <p:sp>
          <p:nvSpPr>
            <p:cNvPr id="64" name="Freeform 19"/>
            <p:cNvSpPr/>
            <p:nvPr/>
          </p:nvSpPr>
          <p:spPr bwMode="auto">
            <a:xfrm>
              <a:off x="2078038" y="1518195"/>
              <a:ext cx="1906588" cy="187960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solidFill>
              <a:schemeClr val="accent1"/>
            </a:solidFill>
            <a:ln>
              <a:noFill/>
            </a:ln>
          </p:spPr>
          <p:txBody>
            <a:bodyPr/>
            <a:lstStyle/>
            <a:p>
              <a:pPr defTabSz="1218565">
                <a:defRPr/>
              </a:pPr>
              <a:endParaRPr lang="zh-CN" altLang="en-US" sz="2400" kern="0">
                <a:solidFill>
                  <a:sysClr val="windowText" lastClr="000000"/>
                </a:solidFill>
              </a:endParaRPr>
            </a:p>
          </p:txBody>
        </p:sp>
        <p:sp>
          <p:nvSpPr>
            <p:cNvPr id="65" name="矩形 1"/>
            <p:cNvSpPr>
              <a:spLocks noChangeArrowheads="1"/>
            </p:cNvSpPr>
            <p:nvPr/>
          </p:nvSpPr>
          <p:spPr bwMode="auto">
            <a:xfrm>
              <a:off x="2158089" y="1599158"/>
              <a:ext cx="1746485" cy="172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zh-CN" altLang="en-US" sz="1600" kern="0" dirty="0">
                  <a:solidFill>
                    <a:sysClr val="window" lastClr="FFFFFF"/>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endParaRPr lang="zh-CN" altLang="en-US" sz="16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8354123" y="3082993"/>
            <a:ext cx="2541786" cy="2506133"/>
            <a:chOff x="6202363" y="2554833"/>
            <a:chExt cx="1906588" cy="1879600"/>
          </a:xfrm>
        </p:grpSpPr>
        <p:sp>
          <p:nvSpPr>
            <p:cNvPr id="67" name="Freeform 20"/>
            <p:cNvSpPr/>
            <p:nvPr/>
          </p:nvSpPr>
          <p:spPr bwMode="auto">
            <a:xfrm>
              <a:off x="6202363" y="2554833"/>
              <a:ext cx="1906588" cy="187960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solidFill>
              <a:schemeClr val="tx2"/>
            </a:solidFill>
            <a:ln>
              <a:noFill/>
            </a:ln>
          </p:spPr>
          <p:txBody>
            <a:bodyPr/>
            <a:lstStyle/>
            <a:p>
              <a:pPr defTabSz="1218565">
                <a:defRPr/>
              </a:pPr>
              <a:endParaRPr lang="zh-CN" altLang="en-US" sz="2400" kern="0">
                <a:solidFill>
                  <a:sysClr val="windowText" lastClr="000000"/>
                </a:solidFill>
              </a:endParaRPr>
            </a:p>
          </p:txBody>
        </p:sp>
        <p:sp>
          <p:nvSpPr>
            <p:cNvPr id="68" name="矩形 1"/>
            <p:cNvSpPr>
              <a:spLocks noChangeArrowheads="1"/>
            </p:cNvSpPr>
            <p:nvPr/>
          </p:nvSpPr>
          <p:spPr bwMode="auto">
            <a:xfrm>
              <a:off x="6263364" y="2649130"/>
              <a:ext cx="1746485" cy="172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zh-CN" altLang="en-US" sz="1600" kern="0" dirty="0">
                  <a:solidFill>
                    <a:sysClr val="window" lastClr="FFFFFF"/>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endParaRPr lang="zh-CN" altLang="en-US" sz="1600"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200" fill="hold"/>
                                        <p:tgtEl>
                                          <p:spTgt spid="63"/>
                                        </p:tgtEl>
                                        <p:attrNameLst>
                                          <p:attrName>ppt_w</p:attrName>
                                        </p:attrNameLst>
                                      </p:cBhvr>
                                      <p:tavLst>
                                        <p:tav tm="0">
                                          <p:val>
                                            <p:fltVal val="0"/>
                                          </p:val>
                                        </p:tav>
                                        <p:tav tm="100000">
                                          <p:val>
                                            <p:strVal val="#ppt_w"/>
                                          </p:val>
                                        </p:tav>
                                      </p:tavLst>
                                    </p:anim>
                                    <p:anim calcmode="lin" valueType="num">
                                      <p:cBhvr>
                                        <p:cTn id="8" dur="200" fill="hold"/>
                                        <p:tgtEl>
                                          <p:spTgt spid="63"/>
                                        </p:tgtEl>
                                        <p:attrNameLst>
                                          <p:attrName>ppt_h</p:attrName>
                                        </p:attrNameLst>
                                      </p:cBhvr>
                                      <p:tavLst>
                                        <p:tav tm="0">
                                          <p:val>
                                            <p:fltVal val="0"/>
                                          </p:val>
                                        </p:tav>
                                        <p:tav tm="100000">
                                          <p:val>
                                            <p:strVal val="#ppt_h"/>
                                          </p:val>
                                        </p:tav>
                                      </p:tavLst>
                                    </p:anim>
                                    <p:animEffect transition="in" filter="fade">
                                      <p:cBhvr>
                                        <p:cTn id="9" dur="200"/>
                                        <p:tgtEl>
                                          <p:spTgt spid="63"/>
                                        </p:tgtEl>
                                      </p:cBhvr>
                                    </p:animEffect>
                                  </p:childTnLst>
                                </p:cTn>
                              </p:par>
                              <p:par>
                                <p:cTn id="10" presetID="6" presetClass="emph" presetSubtype="0" autoRev="1" fill="hold" nodeType="withEffect">
                                  <p:stCondLst>
                                    <p:cond delay="200"/>
                                  </p:stCondLst>
                                  <p:childTnLst>
                                    <p:animScale>
                                      <p:cBhvr>
                                        <p:cTn id="11" dur="100" fill="hold"/>
                                        <p:tgtEl>
                                          <p:spTgt spid="63"/>
                                        </p:tgtEl>
                                      </p:cBhvr>
                                      <p:by x="130000" y="130000"/>
                                    </p:animScale>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200" fill="hold"/>
                                        <p:tgtEl>
                                          <p:spTgt spid="41"/>
                                        </p:tgtEl>
                                        <p:attrNameLst>
                                          <p:attrName>ppt_w</p:attrName>
                                        </p:attrNameLst>
                                      </p:cBhvr>
                                      <p:tavLst>
                                        <p:tav tm="0">
                                          <p:val>
                                            <p:fltVal val="0"/>
                                          </p:val>
                                        </p:tav>
                                        <p:tav tm="100000">
                                          <p:val>
                                            <p:strVal val="#ppt_w"/>
                                          </p:val>
                                        </p:tav>
                                      </p:tavLst>
                                    </p:anim>
                                    <p:anim calcmode="lin" valueType="num">
                                      <p:cBhvr>
                                        <p:cTn id="16" dur="200" fill="hold"/>
                                        <p:tgtEl>
                                          <p:spTgt spid="41"/>
                                        </p:tgtEl>
                                        <p:attrNameLst>
                                          <p:attrName>ppt_h</p:attrName>
                                        </p:attrNameLst>
                                      </p:cBhvr>
                                      <p:tavLst>
                                        <p:tav tm="0">
                                          <p:val>
                                            <p:fltVal val="0"/>
                                          </p:val>
                                        </p:tav>
                                        <p:tav tm="100000">
                                          <p:val>
                                            <p:strVal val="#ppt_h"/>
                                          </p:val>
                                        </p:tav>
                                      </p:tavLst>
                                    </p:anim>
                                    <p:animEffect transition="in" filter="fade">
                                      <p:cBhvr>
                                        <p:cTn id="17" dur="200"/>
                                        <p:tgtEl>
                                          <p:spTgt spid="41"/>
                                        </p:tgtEl>
                                      </p:cBhvr>
                                    </p:animEffect>
                                  </p:childTnLst>
                                </p:cTn>
                              </p:par>
                              <p:par>
                                <p:cTn id="18" presetID="6" presetClass="emph" presetSubtype="0" autoRev="1" fill="hold" grpId="1" nodeType="withEffect">
                                  <p:stCondLst>
                                    <p:cond delay="200"/>
                                  </p:stCondLst>
                                  <p:childTnLst>
                                    <p:animScale>
                                      <p:cBhvr>
                                        <p:cTn id="19" dur="100" fill="hold"/>
                                        <p:tgtEl>
                                          <p:spTgt spid="41"/>
                                        </p:tgtEl>
                                      </p:cBhvr>
                                      <p:by x="130000" y="130000"/>
                                    </p:animScale>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200" fill="hold"/>
                                        <p:tgtEl>
                                          <p:spTgt spid="66"/>
                                        </p:tgtEl>
                                        <p:attrNameLst>
                                          <p:attrName>ppt_w</p:attrName>
                                        </p:attrNameLst>
                                      </p:cBhvr>
                                      <p:tavLst>
                                        <p:tav tm="0">
                                          <p:val>
                                            <p:fltVal val="0"/>
                                          </p:val>
                                        </p:tav>
                                        <p:tav tm="100000">
                                          <p:val>
                                            <p:strVal val="#ppt_w"/>
                                          </p:val>
                                        </p:tav>
                                      </p:tavLst>
                                    </p:anim>
                                    <p:anim calcmode="lin" valueType="num">
                                      <p:cBhvr>
                                        <p:cTn id="24" dur="200" fill="hold"/>
                                        <p:tgtEl>
                                          <p:spTgt spid="66"/>
                                        </p:tgtEl>
                                        <p:attrNameLst>
                                          <p:attrName>ppt_h</p:attrName>
                                        </p:attrNameLst>
                                      </p:cBhvr>
                                      <p:tavLst>
                                        <p:tav tm="0">
                                          <p:val>
                                            <p:fltVal val="0"/>
                                          </p:val>
                                        </p:tav>
                                        <p:tav tm="100000">
                                          <p:val>
                                            <p:strVal val="#ppt_h"/>
                                          </p:val>
                                        </p:tav>
                                      </p:tavLst>
                                    </p:anim>
                                    <p:animEffect transition="in" filter="fade">
                                      <p:cBhvr>
                                        <p:cTn id="25" dur="200"/>
                                        <p:tgtEl>
                                          <p:spTgt spid="66"/>
                                        </p:tgtEl>
                                      </p:cBhvr>
                                    </p:animEffect>
                                  </p:childTnLst>
                                </p:cTn>
                              </p:par>
                              <p:par>
                                <p:cTn id="26" presetID="6" presetClass="emph" presetSubtype="0" autoRev="1" fill="hold" nodeType="withEffect">
                                  <p:stCondLst>
                                    <p:cond delay="200"/>
                                  </p:stCondLst>
                                  <p:childTnLst>
                                    <p:animScale>
                                      <p:cBhvr>
                                        <p:cTn id="27" dur="100" fill="hold"/>
                                        <p:tgtEl>
                                          <p:spTgt spid="66"/>
                                        </p:tgtEl>
                                      </p:cBhvr>
                                      <p:by x="130000" y="130000"/>
                                    </p:animScale>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200" fill="hold"/>
                                        <p:tgtEl>
                                          <p:spTgt spid="42"/>
                                        </p:tgtEl>
                                        <p:attrNameLst>
                                          <p:attrName>ppt_w</p:attrName>
                                        </p:attrNameLst>
                                      </p:cBhvr>
                                      <p:tavLst>
                                        <p:tav tm="0">
                                          <p:val>
                                            <p:fltVal val="0"/>
                                          </p:val>
                                        </p:tav>
                                        <p:tav tm="100000">
                                          <p:val>
                                            <p:strVal val="#ppt_w"/>
                                          </p:val>
                                        </p:tav>
                                      </p:tavLst>
                                    </p:anim>
                                    <p:anim calcmode="lin" valueType="num">
                                      <p:cBhvr>
                                        <p:cTn id="32" dur="200" fill="hold"/>
                                        <p:tgtEl>
                                          <p:spTgt spid="42"/>
                                        </p:tgtEl>
                                        <p:attrNameLst>
                                          <p:attrName>ppt_h</p:attrName>
                                        </p:attrNameLst>
                                      </p:cBhvr>
                                      <p:tavLst>
                                        <p:tav tm="0">
                                          <p:val>
                                            <p:fltVal val="0"/>
                                          </p:val>
                                        </p:tav>
                                        <p:tav tm="100000">
                                          <p:val>
                                            <p:strVal val="#ppt_h"/>
                                          </p:val>
                                        </p:tav>
                                      </p:tavLst>
                                    </p:anim>
                                    <p:animEffect transition="in" filter="fade">
                                      <p:cBhvr>
                                        <p:cTn id="33" dur="200"/>
                                        <p:tgtEl>
                                          <p:spTgt spid="42"/>
                                        </p:tgtEl>
                                      </p:cBhvr>
                                    </p:animEffect>
                                  </p:childTnLst>
                                </p:cTn>
                              </p:par>
                              <p:par>
                                <p:cTn id="34" presetID="6" presetClass="emph" presetSubtype="0" autoRev="1" fill="hold" nodeType="withEffect">
                                  <p:stCondLst>
                                    <p:cond delay="200"/>
                                  </p:stCondLst>
                                  <p:childTnLst>
                                    <p:animScale>
                                      <p:cBhvr>
                                        <p:cTn id="35" dur="100" fill="hold"/>
                                        <p:tgtEl>
                                          <p:spTgt spid="42"/>
                                        </p:tgtEl>
                                      </p:cBhvr>
                                      <p:by x="130000" y="130000"/>
                                    </p:animScale>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200" fill="hold"/>
                                        <p:tgtEl>
                                          <p:spTgt spid="35"/>
                                        </p:tgtEl>
                                        <p:attrNameLst>
                                          <p:attrName>ppt_w</p:attrName>
                                        </p:attrNameLst>
                                      </p:cBhvr>
                                      <p:tavLst>
                                        <p:tav tm="0">
                                          <p:val>
                                            <p:fltVal val="0"/>
                                          </p:val>
                                        </p:tav>
                                        <p:tav tm="100000">
                                          <p:val>
                                            <p:strVal val="#ppt_w"/>
                                          </p:val>
                                        </p:tav>
                                      </p:tavLst>
                                    </p:anim>
                                    <p:anim calcmode="lin" valueType="num">
                                      <p:cBhvr>
                                        <p:cTn id="40" dur="200" fill="hold"/>
                                        <p:tgtEl>
                                          <p:spTgt spid="35"/>
                                        </p:tgtEl>
                                        <p:attrNameLst>
                                          <p:attrName>ppt_h</p:attrName>
                                        </p:attrNameLst>
                                      </p:cBhvr>
                                      <p:tavLst>
                                        <p:tav tm="0">
                                          <p:val>
                                            <p:fltVal val="0"/>
                                          </p:val>
                                        </p:tav>
                                        <p:tav tm="100000">
                                          <p:val>
                                            <p:strVal val="#ppt_h"/>
                                          </p:val>
                                        </p:tav>
                                      </p:tavLst>
                                    </p:anim>
                                    <p:animEffect transition="in" filter="fade">
                                      <p:cBhvr>
                                        <p:cTn id="41" dur="200"/>
                                        <p:tgtEl>
                                          <p:spTgt spid="35"/>
                                        </p:tgtEl>
                                      </p:cBhvr>
                                    </p:animEffect>
                                  </p:childTnLst>
                                </p:cTn>
                              </p:par>
                              <p:par>
                                <p:cTn id="42" presetID="6" presetClass="emph" presetSubtype="0" autoRev="1" fill="hold" grpId="1" nodeType="withEffect">
                                  <p:stCondLst>
                                    <p:cond delay="200"/>
                                  </p:stCondLst>
                                  <p:childTnLst>
                                    <p:animScale>
                                      <p:cBhvr>
                                        <p:cTn id="43" dur="100" fill="hold"/>
                                        <p:tgtEl>
                                          <p:spTgt spid="35"/>
                                        </p:tgtEl>
                                      </p:cBhvr>
                                      <p:by x="130000" y="130000"/>
                                    </p:animScale>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200" fill="hold"/>
                                        <p:tgtEl>
                                          <p:spTgt spid="51"/>
                                        </p:tgtEl>
                                        <p:attrNameLst>
                                          <p:attrName>ppt_w</p:attrName>
                                        </p:attrNameLst>
                                      </p:cBhvr>
                                      <p:tavLst>
                                        <p:tav tm="0">
                                          <p:val>
                                            <p:fltVal val="0"/>
                                          </p:val>
                                        </p:tav>
                                        <p:tav tm="100000">
                                          <p:val>
                                            <p:strVal val="#ppt_w"/>
                                          </p:val>
                                        </p:tav>
                                      </p:tavLst>
                                    </p:anim>
                                    <p:anim calcmode="lin" valueType="num">
                                      <p:cBhvr>
                                        <p:cTn id="48" dur="200" fill="hold"/>
                                        <p:tgtEl>
                                          <p:spTgt spid="51"/>
                                        </p:tgtEl>
                                        <p:attrNameLst>
                                          <p:attrName>ppt_h</p:attrName>
                                        </p:attrNameLst>
                                      </p:cBhvr>
                                      <p:tavLst>
                                        <p:tav tm="0">
                                          <p:val>
                                            <p:fltVal val="0"/>
                                          </p:val>
                                        </p:tav>
                                        <p:tav tm="100000">
                                          <p:val>
                                            <p:strVal val="#ppt_h"/>
                                          </p:val>
                                        </p:tav>
                                      </p:tavLst>
                                    </p:anim>
                                    <p:animEffect transition="in" filter="fade">
                                      <p:cBhvr>
                                        <p:cTn id="49" dur="200"/>
                                        <p:tgtEl>
                                          <p:spTgt spid="51"/>
                                        </p:tgtEl>
                                      </p:cBhvr>
                                    </p:animEffect>
                                  </p:childTnLst>
                                </p:cTn>
                              </p:par>
                              <p:par>
                                <p:cTn id="50" presetID="6" presetClass="emph" presetSubtype="0" autoRev="1" fill="hold" nodeType="withEffect">
                                  <p:stCondLst>
                                    <p:cond delay="200"/>
                                  </p:stCondLst>
                                  <p:childTnLst>
                                    <p:animScale>
                                      <p:cBhvr>
                                        <p:cTn id="51" dur="100" fill="hold"/>
                                        <p:tgtEl>
                                          <p:spTgt spid="51"/>
                                        </p:tgtEl>
                                      </p:cBhvr>
                                      <p:by x="130000" y="130000"/>
                                    </p:animScale>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200" fill="hold"/>
                                        <p:tgtEl>
                                          <p:spTgt spid="37"/>
                                        </p:tgtEl>
                                        <p:attrNameLst>
                                          <p:attrName>ppt_w</p:attrName>
                                        </p:attrNameLst>
                                      </p:cBhvr>
                                      <p:tavLst>
                                        <p:tav tm="0">
                                          <p:val>
                                            <p:fltVal val="0"/>
                                          </p:val>
                                        </p:tav>
                                        <p:tav tm="100000">
                                          <p:val>
                                            <p:strVal val="#ppt_w"/>
                                          </p:val>
                                        </p:tav>
                                      </p:tavLst>
                                    </p:anim>
                                    <p:anim calcmode="lin" valueType="num">
                                      <p:cBhvr>
                                        <p:cTn id="56" dur="200" fill="hold"/>
                                        <p:tgtEl>
                                          <p:spTgt spid="37"/>
                                        </p:tgtEl>
                                        <p:attrNameLst>
                                          <p:attrName>ppt_h</p:attrName>
                                        </p:attrNameLst>
                                      </p:cBhvr>
                                      <p:tavLst>
                                        <p:tav tm="0">
                                          <p:val>
                                            <p:fltVal val="0"/>
                                          </p:val>
                                        </p:tav>
                                        <p:tav tm="100000">
                                          <p:val>
                                            <p:strVal val="#ppt_h"/>
                                          </p:val>
                                        </p:tav>
                                      </p:tavLst>
                                    </p:anim>
                                    <p:animEffect transition="in" filter="fade">
                                      <p:cBhvr>
                                        <p:cTn id="57" dur="200"/>
                                        <p:tgtEl>
                                          <p:spTgt spid="37"/>
                                        </p:tgtEl>
                                      </p:cBhvr>
                                    </p:animEffect>
                                  </p:childTnLst>
                                </p:cTn>
                              </p:par>
                              <p:par>
                                <p:cTn id="58" presetID="6" presetClass="emph" presetSubtype="0" autoRev="1" fill="hold" grpId="1" nodeType="withEffect">
                                  <p:stCondLst>
                                    <p:cond delay="200"/>
                                  </p:stCondLst>
                                  <p:childTnLst>
                                    <p:animScale>
                                      <p:cBhvr>
                                        <p:cTn id="59" dur="100" fill="hold"/>
                                        <p:tgtEl>
                                          <p:spTgt spid="37"/>
                                        </p:tgtEl>
                                      </p:cBhvr>
                                      <p:by x="130000" y="130000"/>
                                    </p:animScale>
                                  </p:childTnLst>
                                </p:cTn>
                              </p:par>
                            </p:childTnLst>
                          </p:cTn>
                        </p:par>
                        <p:par>
                          <p:cTn id="60" fill="hold">
                            <p:stCondLst>
                              <p:cond delay="3500"/>
                            </p:stCondLst>
                            <p:childTnLst>
                              <p:par>
                                <p:cTn id="61" presetID="53" presetClass="entr" presetSubtype="16"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200" fill="hold"/>
                                        <p:tgtEl>
                                          <p:spTgt spid="38"/>
                                        </p:tgtEl>
                                        <p:attrNameLst>
                                          <p:attrName>ppt_w</p:attrName>
                                        </p:attrNameLst>
                                      </p:cBhvr>
                                      <p:tavLst>
                                        <p:tav tm="0">
                                          <p:val>
                                            <p:fltVal val="0"/>
                                          </p:val>
                                        </p:tav>
                                        <p:tav tm="100000">
                                          <p:val>
                                            <p:strVal val="#ppt_w"/>
                                          </p:val>
                                        </p:tav>
                                      </p:tavLst>
                                    </p:anim>
                                    <p:anim calcmode="lin" valueType="num">
                                      <p:cBhvr>
                                        <p:cTn id="64" dur="200" fill="hold"/>
                                        <p:tgtEl>
                                          <p:spTgt spid="38"/>
                                        </p:tgtEl>
                                        <p:attrNameLst>
                                          <p:attrName>ppt_h</p:attrName>
                                        </p:attrNameLst>
                                      </p:cBhvr>
                                      <p:tavLst>
                                        <p:tav tm="0">
                                          <p:val>
                                            <p:fltVal val="0"/>
                                          </p:val>
                                        </p:tav>
                                        <p:tav tm="100000">
                                          <p:val>
                                            <p:strVal val="#ppt_h"/>
                                          </p:val>
                                        </p:tav>
                                      </p:tavLst>
                                    </p:anim>
                                    <p:animEffect transition="in" filter="fade">
                                      <p:cBhvr>
                                        <p:cTn id="65" dur="200"/>
                                        <p:tgtEl>
                                          <p:spTgt spid="38"/>
                                        </p:tgtEl>
                                      </p:cBhvr>
                                    </p:animEffect>
                                  </p:childTnLst>
                                </p:cTn>
                              </p:par>
                              <p:par>
                                <p:cTn id="66" presetID="6" presetClass="emph" presetSubtype="0" autoRev="1" fill="hold" grpId="1" nodeType="withEffect">
                                  <p:stCondLst>
                                    <p:cond delay="200"/>
                                  </p:stCondLst>
                                  <p:childTnLst>
                                    <p:animScale>
                                      <p:cBhvr>
                                        <p:cTn id="67" dur="100" fill="hold"/>
                                        <p:tgtEl>
                                          <p:spTgt spid="38"/>
                                        </p:tgtEl>
                                      </p:cBhvr>
                                      <p:by x="130000" y="130000"/>
                                    </p:animScale>
                                  </p:childTnLst>
                                </p:cTn>
                              </p:par>
                            </p:childTnLst>
                          </p:cTn>
                        </p:par>
                        <p:par>
                          <p:cTn id="68" fill="hold">
                            <p:stCondLst>
                              <p:cond delay="4000"/>
                            </p:stCondLst>
                            <p:childTnLst>
                              <p:par>
                                <p:cTn id="69" presetID="53" presetClass="entr" presetSubtype="16"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p:cTn id="71" dur="200" fill="hold"/>
                                        <p:tgtEl>
                                          <p:spTgt spid="60"/>
                                        </p:tgtEl>
                                        <p:attrNameLst>
                                          <p:attrName>ppt_w</p:attrName>
                                        </p:attrNameLst>
                                      </p:cBhvr>
                                      <p:tavLst>
                                        <p:tav tm="0">
                                          <p:val>
                                            <p:fltVal val="0"/>
                                          </p:val>
                                        </p:tav>
                                        <p:tav tm="100000">
                                          <p:val>
                                            <p:strVal val="#ppt_w"/>
                                          </p:val>
                                        </p:tav>
                                      </p:tavLst>
                                    </p:anim>
                                    <p:anim calcmode="lin" valueType="num">
                                      <p:cBhvr>
                                        <p:cTn id="72" dur="200" fill="hold"/>
                                        <p:tgtEl>
                                          <p:spTgt spid="60"/>
                                        </p:tgtEl>
                                        <p:attrNameLst>
                                          <p:attrName>ppt_h</p:attrName>
                                        </p:attrNameLst>
                                      </p:cBhvr>
                                      <p:tavLst>
                                        <p:tav tm="0">
                                          <p:val>
                                            <p:fltVal val="0"/>
                                          </p:val>
                                        </p:tav>
                                        <p:tav tm="100000">
                                          <p:val>
                                            <p:strVal val="#ppt_h"/>
                                          </p:val>
                                        </p:tav>
                                      </p:tavLst>
                                    </p:anim>
                                    <p:animEffect transition="in" filter="fade">
                                      <p:cBhvr>
                                        <p:cTn id="73" dur="200"/>
                                        <p:tgtEl>
                                          <p:spTgt spid="60"/>
                                        </p:tgtEl>
                                      </p:cBhvr>
                                    </p:animEffect>
                                  </p:childTnLst>
                                </p:cTn>
                              </p:par>
                              <p:par>
                                <p:cTn id="74" presetID="6" presetClass="emph" presetSubtype="0" autoRev="1" fill="hold" nodeType="withEffect">
                                  <p:stCondLst>
                                    <p:cond delay="200"/>
                                  </p:stCondLst>
                                  <p:childTnLst>
                                    <p:animScale>
                                      <p:cBhvr>
                                        <p:cTn id="75" dur="100" fill="hold"/>
                                        <p:tgtEl>
                                          <p:spTgt spid="60"/>
                                        </p:tgtEl>
                                      </p:cBhvr>
                                      <p:by x="130000" y="130000"/>
                                    </p:animScale>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200" fill="hold"/>
                                        <p:tgtEl>
                                          <p:spTgt spid="36"/>
                                        </p:tgtEl>
                                        <p:attrNameLst>
                                          <p:attrName>ppt_w</p:attrName>
                                        </p:attrNameLst>
                                      </p:cBhvr>
                                      <p:tavLst>
                                        <p:tav tm="0">
                                          <p:val>
                                            <p:fltVal val="0"/>
                                          </p:val>
                                        </p:tav>
                                        <p:tav tm="100000">
                                          <p:val>
                                            <p:strVal val="#ppt_w"/>
                                          </p:val>
                                        </p:tav>
                                      </p:tavLst>
                                    </p:anim>
                                    <p:anim calcmode="lin" valueType="num">
                                      <p:cBhvr>
                                        <p:cTn id="80" dur="200" fill="hold"/>
                                        <p:tgtEl>
                                          <p:spTgt spid="36"/>
                                        </p:tgtEl>
                                        <p:attrNameLst>
                                          <p:attrName>ppt_h</p:attrName>
                                        </p:attrNameLst>
                                      </p:cBhvr>
                                      <p:tavLst>
                                        <p:tav tm="0">
                                          <p:val>
                                            <p:fltVal val="0"/>
                                          </p:val>
                                        </p:tav>
                                        <p:tav tm="100000">
                                          <p:val>
                                            <p:strVal val="#ppt_h"/>
                                          </p:val>
                                        </p:tav>
                                      </p:tavLst>
                                    </p:anim>
                                    <p:animEffect transition="in" filter="fade">
                                      <p:cBhvr>
                                        <p:cTn id="81" dur="200"/>
                                        <p:tgtEl>
                                          <p:spTgt spid="36"/>
                                        </p:tgtEl>
                                      </p:cBhvr>
                                    </p:animEffect>
                                  </p:childTnLst>
                                </p:cTn>
                              </p:par>
                              <p:par>
                                <p:cTn id="82" presetID="6" presetClass="emph" presetSubtype="0" autoRev="1" fill="hold" grpId="1" nodeType="withEffect">
                                  <p:stCondLst>
                                    <p:cond delay="200"/>
                                  </p:stCondLst>
                                  <p:childTnLst>
                                    <p:animScale>
                                      <p:cBhvr>
                                        <p:cTn id="83" dur="100" fill="hold"/>
                                        <p:tgtEl>
                                          <p:spTgt spid="36"/>
                                        </p:tgtEl>
                                      </p:cBhvr>
                                      <p:by x="130000" y="130000"/>
                                    </p:animScale>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200" fill="hold"/>
                                        <p:tgtEl>
                                          <p:spTgt spid="57"/>
                                        </p:tgtEl>
                                        <p:attrNameLst>
                                          <p:attrName>ppt_w</p:attrName>
                                        </p:attrNameLst>
                                      </p:cBhvr>
                                      <p:tavLst>
                                        <p:tav tm="0">
                                          <p:val>
                                            <p:fltVal val="0"/>
                                          </p:val>
                                        </p:tav>
                                        <p:tav tm="100000">
                                          <p:val>
                                            <p:strVal val="#ppt_w"/>
                                          </p:val>
                                        </p:tav>
                                      </p:tavLst>
                                    </p:anim>
                                    <p:anim calcmode="lin" valueType="num">
                                      <p:cBhvr>
                                        <p:cTn id="88" dur="200" fill="hold"/>
                                        <p:tgtEl>
                                          <p:spTgt spid="57"/>
                                        </p:tgtEl>
                                        <p:attrNameLst>
                                          <p:attrName>ppt_h</p:attrName>
                                        </p:attrNameLst>
                                      </p:cBhvr>
                                      <p:tavLst>
                                        <p:tav tm="0">
                                          <p:val>
                                            <p:fltVal val="0"/>
                                          </p:val>
                                        </p:tav>
                                        <p:tav tm="100000">
                                          <p:val>
                                            <p:strVal val="#ppt_h"/>
                                          </p:val>
                                        </p:tav>
                                      </p:tavLst>
                                    </p:anim>
                                    <p:animEffect transition="in" filter="fade">
                                      <p:cBhvr>
                                        <p:cTn id="89" dur="200"/>
                                        <p:tgtEl>
                                          <p:spTgt spid="57"/>
                                        </p:tgtEl>
                                      </p:cBhvr>
                                    </p:animEffect>
                                  </p:childTnLst>
                                </p:cTn>
                              </p:par>
                              <p:par>
                                <p:cTn id="90" presetID="6" presetClass="emph" presetSubtype="0" autoRev="1" fill="hold" nodeType="withEffect">
                                  <p:stCondLst>
                                    <p:cond delay="200"/>
                                  </p:stCondLst>
                                  <p:childTnLst>
                                    <p:animScale>
                                      <p:cBhvr>
                                        <p:cTn id="91" dur="100" fill="hold"/>
                                        <p:tgtEl>
                                          <p:spTgt spid="57"/>
                                        </p:tgtEl>
                                      </p:cBhvr>
                                      <p:by x="130000" y="130000"/>
                                    </p:animScale>
                                  </p:childTnLst>
                                </p:cTn>
                              </p:par>
                            </p:childTnLst>
                          </p:cTn>
                        </p:par>
                        <p:par>
                          <p:cTn id="92" fill="hold">
                            <p:stCondLst>
                              <p:cond delay="5500"/>
                            </p:stCondLst>
                            <p:childTnLst>
                              <p:par>
                                <p:cTn id="93" presetID="53" presetClass="entr" presetSubtype="16" fill="hold"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200" fill="hold"/>
                                        <p:tgtEl>
                                          <p:spTgt spid="46"/>
                                        </p:tgtEl>
                                        <p:attrNameLst>
                                          <p:attrName>ppt_w</p:attrName>
                                        </p:attrNameLst>
                                      </p:cBhvr>
                                      <p:tavLst>
                                        <p:tav tm="0">
                                          <p:val>
                                            <p:fltVal val="0"/>
                                          </p:val>
                                        </p:tav>
                                        <p:tav tm="100000">
                                          <p:val>
                                            <p:strVal val="#ppt_w"/>
                                          </p:val>
                                        </p:tav>
                                      </p:tavLst>
                                    </p:anim>
                                    <p:anim calcmode="lin" valueType="num">
                                      <p:cBhvr>
                                        <p:cTn id="96" dur="200" fill="hold"/>
                                        <p:tgtEl>
                                          <p:spTgt spid="46"/>
                                        </p:tgtEl>
                                        <p:attrNameLst>
                                          <p:attrName>ppt_h</p:attrName>
                                        </p:attrNameLst>
                                      </p:cBhvr>
                                      <p:tavLst>
                                        <p:tav tm="0">
                                          <p:val>
                                            <p:fltVal val="0"/>
                                          </p:val>
                                        </p:tav>
                                        <p:tav tm="100000">
                                          <p:val>
                                            <p:strVal val="#ppt_h"/>
                                          </p:val>
                                        </p:tav>
                                      </p:tavLst>
                                    </p:anim>
                                    <p:animEffect transition="in" filter="fade">
                                      <p:cBhvr>
                                        <p:cTn id="97" dur="200"/>
                                        <p:tgtEl>
                                          <p:spTgt spid="46"/>
                                        </p:tgtEl>
                                      </p:cBhvr>
                                    </p:animEffect>
                                  </p:childTnLst>
                                </p:cTn>
                              </p:par>
                              <p:par>
                                <p:cTn id="98" presetID="6" presetClass="emph" presetSubtype="0" autoRev="1" fill="hold" nodeType="withEffect">
                                  <p:stCondLst>
                                    <p:cond delay="200"/>
                                  </p:stCondLst>
                                  <p:childTnLst>
                                    <p:animScale>
                                      <p:cBhvr>
                                        <p:cTn id="99" dur="100" fill="hold"/>
                                        <p:tgtEl>
                                          <p:spTgt spid="46"/>
                                        </p:tgtEl>
                                      </p:cBhvr>
                                      <p:by x="130000" y="130000"/>
                                    </p:animScale>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200" fill="hold"/>
                                        <p:tgtEl>
                                          <p:spTgt spid="54"/>
                                        </p:tgtEl>
                                        <p:attrNameLst>
                                          <p:attrName>ppt_w</p:attrName>
                                        </p:attrNameLst>
                                      </p:cBhvr>
                                      <p:tavLst>
                                        <p:tav tm="0">
                                          <p:val>
                                            <p:fltVal val="0"/>
                                          </p:val>
                                        </p:tav>
                                        <p:tav tm="100000">
                                          <p:val>
                                            <p:strVal val="#ppt_w"/>
                                          </p:val>
                                        </p:tav>
                                      </p:tavLst>
                                    </p:anim>
                                    <p:anim calcmode="lin" valueType="num">
                                      <p:cBhvr>
                                        <p:cTn id="104" dur="200" fill="hold"/>
                                        <p:tgtEl>
                                          <p:spTgt spid="54"/>
                                        </p:tgtEl>
                                        <p:attrNameLst>
                                          <p:attrName>ppt_h</p:attrName>
                                        </p:attrNameLst>
                                      </p:cBhvr>
                                      <p:tavLst>
                                        <p:tav tm="0">
                                          <p:val>
                                            <p:fltVal val="0"/>
                                          </p:val>
                                        </p:tav>
                                        <p:tav tm="100000">
                                          <p:val>
                                            <p:strVal val="#ppt_h"/>
                                          </p:val>
                                        </p:tav>
                                      </p:tavLst>
                                    </p:anim>
                                    <p:animEffect transition="in" filter="fade">
                                      <p:cBhvr>
                                        <p:cTn id="105" dur="200"/>
                                        <p:tgtEl>
                                          <p:spTgt spid="54"/>
                                        </p:tgtEl>
                                      </p:cBhvr>
                                    </p:animEffect>
                                  </p:childTnLst>
                                </p:cTn>
                              </p:par>
                              <p:par>
                                <p:cTn id="106" presetID="6" presetClass="emph" presetSubtype="0" autoRev="1" fill="hold" nodeType="withEffect">
                                  <p:stCondLst>
                                    <p:cond delay="200"/>
                                  </p:stCondLst>
                                  <p:childTnLst>
                                    <p:animScale>
                                      <p:cBhvr>
                                        <p:cTn id="107" dur="100" fill="hold"/>
                                        <p:tgtEl>
                                          <p:spTgt spid="54"/>
                                        </p:tgtEl>
                                      </p:cBhvr>
                                      <p:by x="130000" y="130000"/>
                                    </p:animScale>
                                  </p:childTnLst>
                                </p:cTn>
                              </p:par>
                            </p:childTnLst>
                          </p:cTn>
                        </p:par>
                        <p:par>
                          <p:cTn id="108" fill="hold">
                            <p:stCondLst>
                              <p:cond delay="6500"/>
                            </p:stCondLst>
                            <p:childTnLst>
                              <p:par>
                                <p:cTn id="109" presetID="53" presetClass="entr" presetSubtype="16"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200" fill="hold"/>
                                        <p:tgtEl>
                                          <p:spTgt spid="40"/>
                                        </p:tgtEl>
                                        <p:attrNameLst>
                                          <p:attrName>ppt_w</p:attrName>
                                        </p:attrNameLst>
                                      </p:cBhvr>
                                      <p:tavLst>
                                        <p:tav tm="0">
                                          <p:val>
                                            <p:fltVal val="0"/>
                                          </p:val>
                                        </p:tav>
                                        <p:tav tm="100000">
                                          <p:val>
                                            <p:strVal val="#ppt_w"/>
                                          </p:val>
                                        </p:tav>
                                      </p:tavLst>
                                    </p:anim>
                                    <p:anim calcmode="lin" valueType="num">
                                      <p:cBhvr>
                                        <p:cTn id="112" dur="200" fill="hold"/>
                                        <p:tgtEl>
                                          <p:spTgt spid="40"/>
                                        </p:tgtEl>
                                        <p:attrNameLst>
                                          <p:attrName>ppt_h</p:attrName>
                                        </p:attrNameLst>
                                      </p:cBhvr>
                                      <p:tavLst>
                                        <p:tav tm="0">
                                          <p:val>
                                            <p:fltVal val="0"/>
                                          </p:val>
                                        </p:tav>
                                        <p:tav tm="100000">
                                          <p:val>
                                            <p:strVal val="#ppt_h"/>
                                          </p:val>
                                        </p:tav>
                                      </p:tavLst>
                                    </p:anim>
                                    <p:animEffect transition="in" filter="fade">
                                      <p:cBhvr>
                                        <p:cTn id="113" dur="200"/>
                                        <p:tgtEl>
                                          <p:spTgt spid="40"/>
                                        </p:tgtEl>
                                      </p:cBhvr>
                                    </p:animEffect>
                                  </p:childTnLst>
                                </p:cTn>
                              </p:par>
                              <p:par>
                                <p:cTn id="114" presetID="6" presetClass="emph" presetSubtype="0" autoRev="1" fill="hold" grpId="1" nodeType="withEffect">
                                  <p:stCondLst>
                                    <p:cond delay="200"/>
                                  </p:stCondLst>
                                  <p:childTnLst>
                                    <p:animScale>
                                      <p:cBhvr>
                                        <p:cTn id="115" dur="100" fill="hold"/>
                                        <p:tgtEl>
                                          <p:spTgt spid="40"/>
                                        </p:tgtEl>
                                      </p:cBhvr>
                                      <p:by x="130000" y="130000"/>
                                    </p:animScale>
                                  </p:childTnLst>
                                </p:cTn>
                              </p:par>
                            </p:childTnLst>
                          </p:cTn>
                        </p:par>
                        <p:par>
                          <p:cTn id="116" fill="hold">
                            <p:stCondLst>
                              <p:cond delay="7000"/>
                            </p:stCondLst>
                            <p:childTnLst>
                              <p:par>
                                <p:cTn id="117" presetID="53" presetClass="entr" presetSubtype="16"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p:cTn id="119" dur="200" fill="hold"/>
                                        <p:tgtEl>
                                          <p:spTgt spid="39"/>
                                        </p:tgtEl>
                                        <p:attrNameLst>
                                          <p:attrName>ppt_w</p:attrName>
                                        </p:attrNameLst>
                                      </p:cBhvr>
                                      <p:tavLst>
                                        <p:tav tm="0">
                                          <p:val>
                                            <p:fltVal val="0"/>
                                          </p:val>
                                        </p:tav>
                                        <p:tav tm="100000">
                                          <p:val>
                                            <p:strVal val="#ppt_w"/>
                                          </p:val>
                                        </p:tav>
                                      </p:tavLst>
                                    </p:anim>
                                    <p:anim calcmode="lin" valueType="num">
                                      <p:cBhvr>
                                        <p:cTn id="120" dur="200" fill="hold"/>
                                        <p:tgtEl>
                                          <p:spTgt spid="39"/>
                                        </p:tgtEl>
                                        <p:attrNameLst>
                                          <p:attrName>ppt_h</p:attrName>
                                        </p:attrNameLst>
                                      </p:cBhvr>
                                      <p:tavLst>
                                        <p:tav tm="0">
                                          <p:val>
                                            <p:fltVal val="0"/>
                                          </p:val>
                                        </p:tav>
                                        <p:tav tm="100000">
                                          <p:val>
                                            <p:strVal val="#ppt_h"/>
                                          </p:val>
                                        </p:tav>
                                      </p:tavLst>
                                    </p:anim>
                                    <p:animEffect transition="in" filter="fade">
                                      <p:cBhvr>
                                        <p:cTn id="121" dur="200"/>
                                        <p:tgtEl>
                                          <p:spTgt spid="39"/>
                                        </p:tgtEl>
                                      </p:cBhvr>
                                    </p:animEffect>
                                  </p:childTnLst>
                                </p:cTn>
                              </p:par>
                              <p:par>
                                <p:cTn id="122" presetID="6" presetClass="emph" presetSubtype="0" autoRev="1" fill="hold" grpId="1" nodeType="withEffect">
                                  <p:stCondLst>
                                    <p:cond delay="200"/>
                                  </p:stCondLst>
                                  <p:childTnLst>
                                    <p:animScale>
                                      <p:cBhvr>
                                        <p:cTn id="123" dur="100" fill="hold"/>
                                        <p:tgtEl>
                                          <p:spTgt spid="3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461529" y="1410345"/>
            <a:ext cx="1779879" cy="1820406"/>
            <a:chOff x="4192797" y="1073429"/>
            <a:chExt cx="1366606" cy="1385531"/>
          </a:xfrm>
        </p:grpSpPr>
        <p:grpSp>
          <p:nvGrpSpPr>
            <p:cNvPr id="34" name="组合 33"/>
            <p:cNvGrpSpPr/>
            <p:nvPr/>
          </p:nvGrpSpPr>
          <p:grpSpPr>
            <a:xfrm>
              <a:off x="4192797" y="1073429"/>
              <a:ext cx="1366606" cy="1385531"/>
              <a:chOff x="4964806" y="658391"/>
              <a:chExt cx="2253802" cy="2305319"/>
            </a:xfrm>
            <a:effectLst>
              <a:outerShdw blurRad="279400" dist="127000" dir="7740000" sx="102000" sy="102000" algn="r" rotWithShape="0">
                <a:prstClr val="black">
                  <a:alpha val="40000"/>
                </a:prstClr>
              </a:outerShdw>
            </a:effectLst>
          </p:grpSpPr>
          <p:sp>
            <p:nvSpPr>
              <p:cNvPr id="44" name="泪滴形 43"/>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5" name="泪滴形 44"/>
              <p:cNvSpPr/>
              <p:nvPr/>
            </p:nvSpPr>
            <p:spPr>
              <a:xfrm rot="8119616">
                <a:off x="5065848" y="780372"/>
                <a:ext cx="2051718" cy="2053636"/>
              </a:xfrm>
              <a:prstGeom prst="teardrop">
                <a:avLst>
                  <a:gd name="adj" fmla="val 101143"/>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29" name="Freeform 109"/>
            <p:cNvSpPr>
              <a:spLocks noEditPoints="1"/>
            </p:cNvSpPr>
            <p:nvPr/>
          </p:nvSpPr>
          <p:spPr bwMode="auto">
            <a:xfrm flipH="1">
              <a:off x="4754463" y="152269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30" name="组合 29"/>
            <p:cNvGrpSpPr/>
            <p:nvPr/>
          </p:nvGrpSpPr>
          <p:grpSpPr>
            <a:xfrm>
              <a:off x="4754463" y="1681878"/>
              <a:ext cx="32039" cy="125624"/>
              <a:chOff x="1791441" y="472374"/>
              <a:chExt cx="745790" cy="2750733"/>
            </a:xfrm>
          </p:grpSpPr>
          <p:sp>
            <p:nvSpPr>
              <p:cNvPr id="3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32"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33"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66" name="组合 65"/>
          <p:cNvGrpSpPr/>
          <p:nvPr/>
        </p:nvGrpSpPr>
        <p:grpSpPr>
          <a:xfrm>
            <a:off x="5447570" y="4068530"/>
            <a:ext cx="1779879" cy="1820406"/>
            <a:chOff x="4182079" y="3096603"/>
            <a:chExt cx="1366606" cy="1385531"/>
          </a:xfrm>
        </p:grpSpPr>
        <p:grpSp>
          <p:nvGrpSpPr>
            <p:cNvPr id="35" name="组合 34"/>
            <p:cNvGrpSpPr/>
            <p:nvPr/>
          </p:nvGrpSpPr>
          <p:grpSpPr>
            <a:xfrm flipV="1">
              <a:off x="4182079" y="3096603"/>
              <a:ext cx="1366606" cy="1385531"/>
              <a:chOff x="4964806" y="658391"/>
              <a:chExt cx="2253802" cy="2305319"/>
            </a:xfrm>
            <a:effectLst>
              <a:outerShdw blurRad="279400" dist="127000" dir="7740000" sx="102000" sy="102000" algn="r" rotWithShape="0">
                <a:prstClr val="black">
                  <a:alpha val="40000"/>
                </a:prstClr>
              </a:outerShdw>
            </a:effectLst>
          </p:grpSpPr>
          <p:sp>
            <p:nvSpPr>
              <p:cNvPr id="42" name="泪滴形 41"/>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3" name="泪滴形 42"/>
              <p:cNvSpPr/>
              <p:nvPr/>
            </p:nvSpPr>
            <p:spPr>
              <a:xfrm rot="8119616">
                <a:off x="5065848" y="780372"/>
                <a:ext cx="2051718" cy="2053636"/>
              </a:xfrm>
              <a:prstGeom prst="teardrop">
                <a:avLst>
                  <a:gd name="adj" fmla="val 101143"/>
                </a:avLst>
              </a:prstGeom>
              <a:solidFill>
                <a:schemeClr val="accent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grpSp>
          <p:nvGrpSpPr>
            <p:cNvPr id="61" name="组合 60"/>
            <p:cNvGrpSpPr/>
            <p:nvPr/>
          </p:nvGrpSpPr>
          <p:grpSpPr>
            <a:xfrm>
              <a:off x="4765181" y="3745139"/>
              <a:ext cx="221837" cy="284803"/>
              <a:chOff x="4765181" y="3745139"/>
              <a:chExt cx="221837" cy="284803"/>
            </a:xfrm>
          </p:grpSpPr>
          <p:sp>
            <p:nvSpPr>
              <p:cNvPr id="14" name="Freeform 109"/>
              <p:cNvSpPr>
                <a:spLocks noEditPoints="1"/>
              </p:cNvSpPr>
              <p:nvPr/>
            </p:nvSpPr>
            <p:spPr bwMode="auto">
              <a:xfrm flipH="1">
                <a:off x="4765181" y="374513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15" name="组合 14"/>
              <p:cNvGrpSpPr/>
              <p:nvPr/>
            </p:nvGrpSpPr>
            <p:grpSpPr>
              <a:xfrm>
                <a:off x="4765181" y="3904318"/>
                <a:ext cx="32039" cy="125624"/>
                <a:chOff x="1791441" y="472374"/>
                <a:chExt cx="745790" cy="2750733"/>
              </a:xfrm>
            </p:grpSpPr>
            <p:sp>
              <p:nvSpPr>
                <p:cNvPr id="1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17"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18"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grpSp>
        <p:nvGrpSpPr>
          <p:cNvPr id="59" name="组合 58"/>
          <p:cNvGrpSpPr/>
          <p:nvPr/>
        </p:nvGrpSpPr>
        <p:grpSpPr>
          <a:xfrm>
            <a:off x="4091077" y="2758021"/>
            <a:ext cx="1820563" cy="1779726"/>
            <a:chOff x="3140552" y="2099160"/>
            <a:chExt cx="1397843" cy="1354569"/>
          </a:xfrm>
        </p:grpSpPr>
        <p:grpSp>
          <p:nvGrpSpPr>
            <p:cNvPr id="37" name="组合 36"/>
            <p:cNvGrpSpPr/>
            <p:nvPr/>
          </p:nvGrpSpPr>
          <p:grpSpPr>
            <a:xfrm rot="16200000">
              <a:off x="3162189" y="2077523"/>
              <a:ext cx="1354569" cy="1397843"/>
              <a:chOff x="4964806" y="658391"/>
              <a:chExt cx="2253802" cy="2305319"/>
            </a:xfrm>
            <a:effectLst>
              <a:outerShdw blurRad="279400" dist="127000" dir="7740000" sx="102000" sy="102000" algn="r" rotWithShape="0">
                <a:prstClr val="black">
                  <a:alpha val="40000"/>
                </a:prstClr>
              </a:outerShdw>
            </a:effectLst>
          </p:grpSpPr>
          <p:sp>
            <p:nvSpPr>
              <p:cNvPr id="38" name="泪滴形 37"/>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39" name="泪滴形 38"/>
              <p:cNvSpPr/>
              <p:nvPr/>
            </p:nvSpPr>
            <p:spPr>
              <a:xfrm rot="8119616">
                <a:off x="5065848" y="780372"/>
                <a:ext cx="2051718" cy="2053636"/>
              </a:xfrm>
              <a:prstGeom prst="teardrop">
                <a:avLst>
                  <a:gd name="adj" fmla="val 101143"/>
                </a:avLst>
              </a:prstGeom>
              <a:solidFill>
                <a:schemeClr val="tx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24" name="Freeform 109"/>
            <p:cNvSpPr>
              <a:spLocks noEditPoints="1"/>
            </p:cNvSpPr>
            <p:nvPr/>
          </p:nvSpPr>
          <p:spPr bwMode="auto">
            <a:xfrm flipH="1">
              <a:off x="3541897" y="2636214"/>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25" name="组合 24"/>
            <p:cNvGrpSpPr/>
            <p:nvPr/>
          </p:nvGrpSpPr>
          <p:grpSpPr>
            <a:xfrm>
              <a:off x="3541897" y="2795393"/>
              <a:ext cx="32039" cy="125624"/>
              <a:chOff x="1791441" y="472374"/>
              <a:chExt cx="745790" cy="2750733"/>
            </a:xfrm>
          </p:grpSpPr>
          <p:sp>
            <p:nvSpPr>
              <p:cNvPr id="2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7"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8"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8" name="组合 7"/>
          <p:cNvGrpSpPr/>
          <p:nvPr/>
        </p:nvGrpSpPr>
        <p:grpSpPr>
          <a:xfrm>
            <a:off x="6791299" y="2758024"/>
            <a:ext cx="1820563" cy="1779726"/>
            <a:chOff x="5213805" y="2099162"/>
            <a:chExt cx="1397843" cy="1354569"/>
          </a:xfrm>
        </p:grpSpPr>
        <p:grpSp>
          <p:nvGrpSpPr>
            <p:cNvPr id="36" name="组合 35"/>
            <p:cNvGrpSpPr/>
            <p:nvPr/>
          </p:nvGrpSpPr>
          <p:grpSpPr>
            <a:xfrm rot="5400000">
              <a:off x="5235442" y="2077525"/>
              <a:ext cx="1354569" cy="1397843"/>
              <a:chOff x="4964806" y="658391"/>
              <a:chExt cx="2253802" cy="2305319"/>
            </a:xfrm>
            <a:effectLst>
              <a:outerShdw blurRad="279400" dist="127000" dir="7740000" sx="102000" sy="102000" algn="r" rotWithShape="0">
                <a:prstClr val="black">
                  <a:alpha val="40000"/>
                </a:prstClr>
              </a:outerShdw>
            </a:effectLst>
          </p:grpSpPr>
          <p:sp>
            <p:nvSpPr>
              <p:cNvPr id="40" name="泪滴形 39"/>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1" name="泪滴形 40"/>
              <p:cNvSpPr/>
              <p:nvPr/>
            </p:nvSpPr>
            <p:spPr>
              <a:xfrm rot="8119616">
                <a:off x="5065849" y="780373"/>
                <a:ext cx="2051717" cy="2053636"/>
              </a:xfrm>
              <a:prstGeom prst="teardrop">
                <a:avLst>
                  <a:gd name="adj" fmla="val 101143"/>
                </a:avLst>
              </a:prstGeom>
              <a:solidFill>
                <a:schemeClr val="accent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19" name="Freeform 109"/>
            <p:cNvSpPr>
              <a:spLocks noEditPoints="1"/>
            </p:cNvSpPr>
            <p:nvPr/>
          </p:nvSpPr>
          <p:spPr bwMode="auto">
            <a:xfrm flipH="1">
              <a:off x="5986165" y="259664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20" name="组合 19"/>
            <p:cNvGrpSpPr/>
            <p:nvPr/>
          </p:nvGrpSpPr>
          <p:grpSpPr>
            <a:xfrm>
              <a:off x="5986165" y="2755828"/>
              <a:ext cx="32039" cy="125624"/>
              <a:chOff x="1791441" y="472374"/>
              <a:chExt cx="745790" cy="2750733"/>
            </a:xfrm>
          </p:grpSpPr>
          <p:sp>
            <p:nvSpPr>
              <p:cNvPr id="2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2"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3"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63" name="组合 62"/>
          <p:cNvGrpSpPr/>
          <p:nvPr/>
        </p:nvGrpSpPr>
        <p:grpSpPr>
          <a:xfrm>
            <a:off x="7366699" y="1417320"/>
            <a:ext cx="4071529" cy="1400819"/>
            <a:chOff x="5655602" y="1078737"/>
            <a:chExt cx="3126154" cy="1066179"/>
          </a:xfrm>
        </p:grpSpPr>
        <p:pic>
          <p:nvPicPr>
            <p:cNvPr id="46" name="图片 45"/>
            <p:cNvPicPr>
              <a:picLocks noChangeAspect="1"/>
            </p:cNvPicPr>
            <p:nvPr/>
          </p:nvPicPr>
          <p:blipFill>
            <a:blip r:embed="rId1"/>
            <a:stretch>
              <a:fillRect/>
            </a:stretch>
          </p:blipFill>
          <p:spPr>
            <a:xfrm>
              <a:off x="5655602" y="1330988"/>
              <a:ext cx="3126154" cy="668225"/>
            </a:xfrm>
            <a:prstGeom prst="rect">
              <a:avLst/>
            </a:prstGeom>
          </p:spPr>
        </p:pic>
        <p:sp>
          <p:nvSpPr>
            <p:cNvPr id="50" name="文本框 49"/>
            <p:cNvSpPr txBox="1"/>
            <p:nvPr/>
          </p:nvSpPr>
          <p:spPr>
            <a:xfrm>
              <a:off x="6528373" y="1078737"/>
              <a:ext cx="1780794" cy="281103"/>
            </a:xfrm>
            <a:prstGeom prst="rect">
              <a:avLst/>
            </a:prstGeom>
            <a:noFill/>
          </p:spPr>
          <p:txBody>
            <a:bodyPr wrap="square" rtlCol="0">
              <a:spAutoFit/>
            </a:bodyPr>
            <a:lstStyle/>
            <a:p>
              <a:r>
                <a:rPr lang="zh-CN" altLang="en-US" b="1" dirty="0">
                  <a:solidFill>
                    <a:schemeClr val="accent2"/>
                  </a:solidFill>
                  <a:latin typeface="+mn-ea"/>
                  <a:cs typeface="+mn-ea"/>
                </a:rPr>
                <a:t>点击添加标题</a:t>
              </a:r>
              <a:endParaRPr lang="zh-CN" altLang="en-US" b="1" dirty="0">
                <a:solidFill>
                  <a:schemeClr val="accent2"/>
                </a:solidFill>
                <a:latin typeface="+mn-ea"/>
                <a:cs typeface="+mn-ea"/>
              </a:endParaRPr>
            </a:p>
          </p:txBody>
        </p:sp>
        <p:sp>
          <p:nvSpPr>
            <p:cNvPr id="51" name="文本框 50"/>
            <p:cNvSpPr txBox="1"/>
            <p:nvPr/>
          </p:nvSpPr>
          <p:spPr>
            <a:xfrm>
              <a:off x="6523904" y="1396506"/>
              <a:ext cx="1583019" cy="748410"/>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endParaRPr lang="zh-CN" altLang="en-US" sz="1400" dirty="0">
                <a:solidFill>
                  <a:schemeClr val="tx1">
                    <a:lumMod val="50000"/>
                    <a:lumOff val="50000"/>
                  </a:schemeClr>
                </a:solidFill>
                <a:latin typeface="+mn-ea"/>
                <a:cs typeface="+mn-ea"/>
              </a:endParaRPr>
            </a:p>
          </p:txBody>
        </p:sp>
      </p:grpSp>
      <p:grpSp>
        <p:nvGrpSpPr>
          <p:cNvPr id="64" name="组合 63"/>
          <p:cNvGrpSpPr/>
          <p:nvPr/>
        </p:nvGrpSpPr>
        <p:grpSpPr>
          <a:xfrm>
            <a:off x="7366699" y="4710022"/>
            <a:ext cx="4071529" cy="1857800"/>
            <a:chOff x="5655602" y="3584850"/>
            <a:chExt cx="3126154" cy="1413992"/>
          </a:xfrm>
        </p:grpSpPr>
        <p:pic>
          <p:nvPicPr>
            <p:cNvPr id="47" name="图片 46"/>
            <p:cNvPicPr>
              <a:picLocks noChangeAspect="1"/>
            </p:cNvPicPr>
            <p:nvPr/>
          </p:nvPicPr>
          <p:blipFill>
            <a:blip r:embed="rId1"/>
            <a:stretch>
              <a:fillRect/>
            </a:stretch>
          </p:blipFill>
          <p:spPr>
            <a:xfrm flipV="1">
              <a:off x="5655602" y="3584850"/>
              <a:ext cx="3126154" cy="668225"/>
            </a:xfrm>
            <a:prstGeom prst="rect">
              <a:avLst/>
            </a:prstGeom>
          </p:spPr>
        </p:pic>
        <p:sp>
          <p:nvSpPr>
            <p:cNvPr id="52" name="文本框 51"/>
            <p:cNvSpPr txBox="1"/>
            <p:nvPr/>
          </p:nvSpPr>
          <p:spPr>
            <a:xfrm>
              <a:off x="6528373" y="3932663"/>
              <a:ext cx="1780794" cy="281103"/>
            </a:xfrm>
            <a:prstGeom prst="rect">
              <a:avLst/>
            </a:prstGeom>
            <a:noFill/>
          </p:spPr>
          <p:txBody>
            <a:bodyPr wrap="square" rtlCol="0">
              <a:spAutoFit/>
            </a:bodyPr>
            <a:lstStyle/>
            <a:p>
              <a:r>
                <a:rPr lang="zh-CN" altLang="en-US" b="1" dirty="0">
                  <a:solidFill>
                    <a:schemeClr val="accent3"/>
                  </a:solidFill>
                  <a:latin typeface="+mn-ea"/>
                  <a:cs typeface="+mn-ea"/>
                </a:rPr>
                <a:t>点击添加标题</a:t>
              </a:r>
              <a:endParaRPr lang="zh-CN" altLang="en-US" b="1" dirty="0">
                <a:solidFill>
                  <a:schemeClr val="accent3"/>
                </a:solidFill>
                <a:latin typeface="+mn-ea"/>
                <a:cs typeface="+mn-ea"/>
              </a:endParaRPr>
            </a:p>
          </p:txBody>
        </p:sp>
        <p:sp>
          <p:nvSpPr>
            <p:cNvPr id="53" name="文本框 52"/>
            <p:cNvSpPr txBox="1"/>
            <p:nvPr/>
          </p:nvSpPr>
          <p:spPr>
            <a:xfrm>
              <a:off x="6523904" y="4250432"/>
              <a:ext cx="1583019" cy="748410"/>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endParaRPr lang="zh-CN" altLang="en-US" sz="1400" dirty="0">
                <a:solidFill>
                  <a:schemeClr val="tx1">
                    <a:lumMod val="50000"/>
                    <a:lumOff val="50000"/>
                  </a:schemeClr>
                </a:solidFill>
                <a:latin typeface="+mn-ea"/>
                <a:cs typeface="+mn-ea"/>
              </a:endParaRPr>
            </a:p>
          </p:txBody>
        </p:sp>
      </p:grpSp>
      <p:grpSp>
        <p:nvGrpSpPr>
          <p:cNvPr id="62" name="组合 61"/>
          <p:cNvGrpSpPr/>
          <p:nvPr/>
        </p:nvGrpSpPr>
        <p:grpSpPr>
          <a:xfrm>
            <a:off x="1313482" y="1405239"/>
            <a:ext cx="4071529" cy="1402538"/>
            <a:chOff x="1007892" y="1069543"/>
            <a:chExt cx="3126154" cy="1067487"/>
          </a:xfrm>
        </p:grpSpPr>
        <p:pic>
          <p:nvPicPr>
            <p:cNvPr id="48" name="图片 47"/>
            <p:cNvPicPr>
              <a:picLocks noChangeAspect="1"/>
            </p:cNvPicPr>
            <p:nvPr/>
          </p:nvPicPr>
          <p:blipFill>
            <a:blip r:embed="rId1"/>
            <a:stretch>
              <a:fillRect/>
            </a:stretch>
          </p:blipFill>
          <p:spPr>
            <a:xfrm flipH="1">
              <a:off x="1007892" y="1328949"/>
              <a:ext cx="3126154" cy="668225"/>
            </a:xfrm>
            <a:prstGeom prst="rect">
              <a:avLst/>
            </a:prstGeom>
          </p:spPr>
        </p:pic>
        <p:sp>
          <p:nvSpPr>
            <p:cNvPr id="54" name="文本框 53"/>
            <p:cNvSpPr txBox="1"/>
            <p:nvPr/>
          </p:nvSpPr>
          <p:spPr>
            <a:xfrm>
              <a:off x="1539772" y="1069543"/>
              <a:ext cx="1780794" cy="281103"/>
            </a:xfrm>
            <a:prstGeom prst="rect">
              <a:avLst/>
            </a:prstGeom>
            <a:noFill/>
          </p:spPr>
          <p:txBody>
            <a:bodyPr wrap="square" rtlCol="0">
              <a:spAutoFit/>
            </a:bodyPr>
            <a:lstStyle/>
            <a:p>
              <a:pPr algn="r"/>
              <a:r>
                <a:rPr lang="zh-CN" altLang="en-US" b="1" dirty="0">
                  <a:solidFill>
                    <a:schemeClr val="accent1"/>
                  </a:solidFill>
                  <a:latin typeface="+mn-ea"/>
                  <a:cs typeface="+mn-ea"/>
                </a:rPr>
                <a:t>点击添加标题</a:t>
              </a:r>
              <a:endParaRPr lang="zh-CN" altLang="en-US" b="1" dirty="0">
                <a:solidFill>
                  <a:schemeClr val="accent1"/>
                </a:solidFill>
                <a:latin typeface="+mn-ea"/>
                <a:cs typeface="+mn-ea"/>
              </a:endParaRPr>
            </a:p>
          </p:txBody>
        </p:sp>
        <p:sp>
          <p:nvSpPr>
            <p:cNvPr id="55" name="文本框 54"/>
            <p:cNvSpPr txBox="1"/>
            <p:nvPr/>
          </p:nvSpPr>
          <p:spPr>
            <a:xfrm>
              <a:off x="1704186" y="1388620"/>
              <a:ext cx="1583019" cy="748410"/>
            </a:xfrm>
            <a:prstGeom prst="rect">
              <a:avLst/>
            </a:prstGeom>
            <a:noFill/>
          </p:spPr>
          <p:txBody>
            <a:bodyPr wrap="square" rtlCol="0">
              <a:spAutoFit/>
            </a:bodyPr>
            <a:lstStyle/>
            <a:p>
              <a:pPr algn="r"/>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pPr algn="r"/>
              <a:endParaRPr lang="zh-CN" altLang="en-US" sz="1400" dirty="0">
                <a:solidFill>
                  <a:schemeClr val="tx1">
                    <a:lumMod val="50000"/>
                    <a:lumOff val="50000"/>
                  </a:schemeClr>
                </a:solidFill>
                <a:latin typeface="+mn-ea"/>
                <a:cs typeface="+mn-ea"/>
              </a:endParaRPr>
            </a:p>
          </p:txBody>
        </p:sp>
      </p:grpSp>
      <p:grpSp>
        <p:nvGrpSpPr>
          <p:cNvPr id="65" name="组合 64"/>
          <p:cNvGrpSpPr/>
          <p:nvPr/>
        </p:nvGrpSpPr>
        <p:grpSpPr>
          <a:xfrm>
            <a:off x="1311131" y="4710024"/>
            <a:ext cx="4071529" cy="1802663"/>
            <a:chOff x="1006087" y="3584850"/>
            <a:chExt cx="3126154" cy="1372027"/>
          </a:xfrm>
        </p:grpSpPr>
        <p:pic>
          <p:nvPicPr>
            <p:cNvPr id="49" name="图片 48"/>
            <p:cNvPicPr>
              <a:picLocks noChangeAspect="1"/>
            </p:cNvPicPr>
            <p:nvPr/>
          </p:nvPicPr>
          <p:blipFill>
            <a:blip r:embed="rId1"/>
            <a:stretch>
              <a:fillRect/>
            </a:stretch>
          </p:blipFill>
          <p:spPr>
            <a:xfrm rot="10800000">
              <a:off x="1006087" y="3584850"/>
              <a:ext cx="3126154" cy="668225"/>
            </a:xfrm>
            <a:prstGeom prst="rect">
              <a:avLst/>
            </a:prstGeom>
          </p:spPr>
        </p:pic>
        <p:sp>
          <p:nvSpPr>
            <p:cNvPr id="56" name="文本框 55"/>
            <p:cNvSpPr txBox="1"/>
            <p:nvPr/>
          </p:nvSpPr>
          <p:spPr>
            <a:xfrm>
              <a:off x="1519202" y="3889390"/>
              <a:ext cx="1780794" cy="281103"/>
            </a:xfrm>
            <a:prstGeom prst="rect">
              <a:avLst/>
            </a:prstGeom>
            <a:noFill/>
          </p:spPr>
          <p:txBody>
            <a:bodyPr wrap="square" rtlCol="0">
              <a:spAutoFit/>
            </a:bodyPr>
            <a:lstStyle/>
            <a:p>
              <a:pPr algn="r"/>
              <a:r>
                <a:rPr lang="zh-CN" altLang="en-US" b="1" dirty="0">
                  <a:solidFill>
                    <a:schemeClr val="tx2"/>
                  </a:solidFill>
                  <a:latin typeface="+mn-ea"/>
                  <a:cs typeface="+mn-ea"/>
                </a:rPr>
                <a:t>点击添加标题</a:t>
              </a:r>
              <a:endParaRPr lang="zh-CN" altLang="en-US" b="1" dirty="0">
                <a:solidFill>
                  <a:schemeClr val="tx2"/>
                </a:solidFill>
                <a:latin typeface="+mn-ea"/>
                <a:cs typeface="+mn-ea"/>
              </a:endParaRPr>
            </a:p>
          </p:txBody>
        </p:sp>
        <p:sp>
          <p:nvSpPr>
            <p:cNvPr id="57" name="文本框 56"/>
            <p:cNvSpPr txBox="1"/>
            <p:nvPr/>
          </p:nvSpPr>
          <p:spPr>
            <a:xfrm>
              <a:off x="1683616" y="4208467"/>
              <a:ext cx="1583019" cy="748410"/>
            </a:xfrm>
            <a:prstGeom prst="rect">
              <a:avLst/>
            </a:prstGeom>
            <a:noFill/>
          </p:spPr>
          <p:txBody>
            <a:bodyPr wrap="square" rtlCol="0">
              <a:spAutoFit/>
            </a:bodyPr>
            <a:lstStyle/>
            <a:p>
              <a:pPr algn="r"/>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pPr algn="r"/>
              <a:endParaRPr lang="zh-CN" altLang="en-US" sz="14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ppt_x"/>
                                          </p:val>
                                        </p:tav>
                                        <p:tav tm="100000">
                                          <p:val>
                                            <p:strVal val="#ppt_x"/>
                                          </p:val>
                                        </p:tav>
                                      </p:tavLst>
                                    </p:anim>
                                    <p:anim calcmode="lin" valueType="num">
                                      <p:cBhvr additive="base">
                                        <p:cTn id="13" dur="500" fill="hold"/>
                                        <p:tgtEl>
                                          <p:spTgt spid="6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0-#ppt_w/2"/>
                                          </p:val>
                                        </p:tav>
                                        <p:tav tm="100000">
                                          <p:val>
                                            <p:strVal val="#ppt_x"/>
                                          </p:val>
                                        </p:tav>
                                      </p:tavLst>
                                    </p:anim>
                                    <p:anim calcmode="lin" valueType="num">
                                      <p:cBhvr additive="base">
                                        <p:cTn id="18" dur="500" fill="hold"/>
                                        <p:tgtEl>
                                          <p:spTgt spid="5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1+#ppt_w/2"/>
                                          </p:val>
                                        </p:tav>
                                        <p:tav tm="100000">
                                          <p:val>
                                            <p:strVal val="#ppt_x"/>
                                          </p:val>
                                        </p:tav>
                                      </p:tavLst>
                                    </p:anim>
                                    <p:anim calcmode="lin" valueType="num">
                                      <p:cBhvr additive="base">
                                        <p:cTn id="28" dur="500" fill="hold"/>
                                        <p:tgtEl>
                                          <p:spTgt spid="6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0-#ppt_w/2"/>
                                          </p:val>
                                        </p:tav>
                                        <p:tav tm="100000">
                                          <p:val>
                                            <p:strVal val="#ppt_x"/>
                                          </p:val>
                                        </p:tav>
                                      </p:tavLst>
                                    </p:anim>
                                    <p:anim calcmode="lin" valueType="num">
                                      <p:cBhvr additive="base">
                                        <p:cTn id="33" dur="500" fill="hold"/>
                                        <p:tgtEl>
                                          <p:spTgt spid="6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0-#ppt_w/2"/>
                                          </p:val>
                                        </p:tav>
                                        <p:tav tm="100000">
                                          <p:val>
                                            <p:strVal val="#ppt_x"/>
                                          </p:val>
                                        </p:tav>
                                      </p:tavLst>
                                    </p:anim>
                                    <p:anim calcmode="lin" valueType="num">
                                      <p:cBhvr additive="base">
                                        <p:cTn id="38" dur="500" fill="hold"/>
                                        <p:tgtEl>
                                          <p:spTgt spid="6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500" fill="hold"/>
                                        <p:tgtEl>
                                          <p:spTgt spid="65"/>
                                        </p:tgtEl>
                                        <p:attrNameLst>
                                          <p:attrName>ppt_x</p:attrName>
                                        </p:attrNameLst>
                                      </p:cBhvr>
                                      <p:tavLst>
                                        <p:tav tm="0">
                                          <p:val>
                                            <p:strVal val="1+#ppt_w/2"/>
                                          </p:val>
                                        </p:tav>
                                        <p:tav tm="100000">
                                          <p:val>
                                            <p:strVal val="#ppt_x"/>
                                          </p:val>
                                        </p:tav>
                                      </p:tavLst>
                                    </p:anim>
                                    <p:anim calcmode="lin" valueType="num">
                                      <p:cBhvr additive="base">
                                        <p:cTn id="4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930802" y="2426306"/>
            <a:ext cx="5868933" cy="3804445"/>
            <a:chOff x="714067" y="1846687"/>
            <a:chExt cx="4506215" cy="2895605"/>
          </a:xfrm>
        </p:grpSpPr>
        <p:graphicFrame>
          <p:nvGraphicFramePr>
            <p:cNvPr id="2" name="图表 1"/>
            <p:cNvGraphicFramePr/>
            <p:nvPr/>
          </p:nvGraphicFramePr>
          <p:xfrm>
            <a:off x="714067" y="1846687"/>
            <a:ext cx="4506215" cy="2895605"/>
          </p:xfrm>
          <a:graphic>
            <a:graphicData uri="http://schemas.openxmlformats.org/drawingml/2006/chart">
              <c:chart xmlns:c="http://schemas.openxmlformats.org/drawingml/2006/chart" xmlns:r="http://schemas.openxmlformats.org/officeDocument/2006/relationships" r:id="rId1"/>
            </a:graphicData>
          </a:graphic>
        </p:graphicFrame>
        <p:grpSp>
          <p:nvGrpSpPr>
            <p:cNvPr id="3" name="组合 2"/>
            <p:cNvGrpSpPr/>
            <p:nvPr/>
          </p:nvGrpSpPr>
          <p:grpSpPr>
            <a:xfrm>
              <a:off x="2071270" y="1997100"/>
              <a:ext cx="371262" cy="347910"/>
              <a:chOff x="1850747" y="5311799"/>
              <a:chExt cx="1317487" cy="1314252"/>
            </a:xfrm>
          </p:grpSpPr>
          <p:grpSp>
            <p:nvGrpSpPr>
              <p:cNvPr id="4" name="组合 3"/>
              <p:cNvGrpSpPr/>
              <p:nvPr/>
            </p:nvGrpSpPr>
            <p:grpSpPr>
              <a:xfrm rot="20169305">
                <a:off x="1850747" y="5311799"/>
                <a:ext cx="1317487" cy="1314252"/>
                <a:chOff x="2475916" y="2918427"/>
                <a:chExt cx="1675039" cy="1747252"/>
              </a:xfrm>
            </p:grpSpPr>
            <p:sp>
              <p:nvSpPr>
                <p:cNvPr id="6" name="椭圆 5"/>
                <p:cNvSpPr/>
                <p:nvPr/>
              </p:nvSpPr>
              <p:spPr>
                <a:xfrm>
                  <a:off x="2475916" y="2918427"/>
                  <a:ext cx="1675039" cy="1747252"/>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7" name="椭圆 6"/>
                <p:cNvSpPr/>
                <p:nvPr/>
              </p:nvSpPr>
              <p:spPr>
                <a:xfrm>
                  <a:off x="2770693" y="3322981"/>
                  <a:ext cx="996115" cy="1102675"/>
                </a:xfrm>
                <a:prstGeom prst="ellipse">
                  <a:avLst/>
                </a:prstGeom>
                <a:solidFill>
                  <a:schemeClr val="accent1"/>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5" name="图片 4"/>
              <p:cNvPicPr>
                <a:picLocks noChangeAspect="1"/>
              </p:cNvPicPr>
              <p:nvPr/>
            </p:nvPicPr>
            <p:blipFill>
              <a:blip r:embed="rId2">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8" name="组合 7"/>
            <p:cNvGrpSpPr/>
            <p:nvPr/>
          </p:nvGrpSpPr>
          <p:grpSpPr>
            <a:xfrm>
              <a:off x="4579492" y="3237015"/>
              <a:ext cx="371262" cy="347911"/>
              <a:chOff x="1853674" y="5313761"/>
              <a:chExt cx="1317487" cy="1314254"/>
            </a:xfrm>
          </p:grpSpPr>
          <p:grpSp>
            <p:nvGrpSpPr>
              <p:cNvPr id="9" name="组合 8"/>
              <p:cNvGrpSpPr/>
              <p:nvPr/>
            </p:nvGrpSpPr>
            <p:grpSpPr>
              <a:xfrm rot="20169305">
                <a:off x="1853674" y="5313761"/>
                <a:ext cx="1317487" cy="1314254"/>
                <a:chOff x="2478311" y="2922386"/>
                <a:chExt cx="1675039" cy="1747255"/>
              </a:xfrm>
            </p:grpSpPr>
            <p:sp>
              <p:nvSpPr>
                <p:cNvPr id="11" name="椭圆 10"/>
                <p:cNvSpPr/>
                <p:nvPr/>
              </p:nvSpPr>
              <p:spPr>
                <a:xfrm>
                  <a:off x="2478311" y="2922386"/>
                  <a:ext cx="1675039" cy="1747255"/>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12" name="椭圆 11"/>
                <p:cNvSpPr/>
                <p:nvPr/>
              </p:nvSpPr>
              <p:spPr>
                <a:xfrm>
                  <a:off x="2770693" y="3322981"/>
                  <a:ext cx="996115" cy="1102675"/>
                </a:xfrm>
                <a:prstGeom prst="ellipse">
                  <a:avLst/>
                </a:prstGeom>
                <a:solidFill>
                  <a:schemeClr val="accent4"/>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10" name="图片 9"/>
              <p:cNvPicPr>
                <a:picLocks noChangeAspect="1"/>
              </p:cNvPicPr>
              <p:nvPr/>
            </p:nvPicPr>
            <p:blipFill>
              <a:blip r:embed="rId2">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13" name="组合 12"/>
            <p:cNvGrpSpPr/>
            <p:nvPr/>
          </p:nvGrpSpPr>
          <p:grpSpPr>
            <a:xfrm>
              <a:off x="1216155" y="3404880"/>
              <a:ext cx="359577" cy="336859"/>
              <a:chOff x="8139439" y="5307875"/>
              <a:chExt cx="729345" cy="739664"/>
            </a:xfrm>
          </p:grpSpPr>
          <p:grpSp>
            <p:nvGrpSpPr>
              <p:cNvPr id="14" name="组合 13"/>
              <p:cNvGrpSpPr/>
              <p:nvPr/>
            </p:nvGrpSpPr>
            <p:grpSpPr>
              <a:xfrm>
                <a:off x="8139439" y="5307875"/>
                <a:ext cx="729345" cy="739664"/>
                <a:chOff x="1210613" y="2107574"/>
                <a:chExt cx="927279" cy="983356"/>
              </a:xfrm>
            </p:grpSpPr>
            <p:sp>
              <p:nvSpPr>
                <p:cNvPr id="16" name="椭圆 15"/>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17" name="椭圆 16"/>
                <p:cNvSpPr/>
                <p:nvPr/>
              </p:nvSpPr>
              <p:spPr>
                <a:xfrm>
                  <a:off x="1380080" y="2230290"/>
                  <a:ext cx="670034" cy="738006"/>
                </a:xfrm>
                <a:prstGeom prst="ellipse">
                  <a:avLst/>
                </a:prstGeom>
                <a:solidFill>
                  <a:schemeClr val="tx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15" name="图片 14"/>
              <p:cNvPicPr>
                <a:picLocks noChangeAspect="1"/>
              </p:cNvPicPr>
              <p:nvPr/>
            </p:nvPicPr>
            <p:blipFill>
              <a:blip r:embed="rId2">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nvGrpSpPr>
            <p:cNvPr id="18" name="组合 17"/>
            <p:cNvGrpSpPr/>
            <p:nvPr/>
          </p:nvGrpSpPr>
          <p:grpSpPr>
            <a:xfrm>
              <a:off x="2779069" y="2724668"/>
              <a:ext cx="364041" cy="367368"/>
              <a:chOff x="3078960" y="483239"/>
              <a:chExt cx="729345" cy="739664"/>
            </a:xfrm>
          </p:grpSpPr>
          <p:grpSp>
            <p:nvGrpSpPr>
              <p:cNvPr id="19" name="组合 18"/>
              <p:cNvGrpSpPr/>
              <p:nvPr/>
            </p:nvGrpSpPr>
            <p:grpSpPr>
              <a:xfrm rot="19758201">
                <a:off x="3078960" y="483239"/>
                <a:ext cx="729345" cy="739664"/>
                <a:chOff x="1210613" y="2107574"/>
                <a:chExt cx="927279" cy="983356"/>
              </a:xfrm>
            </p:grpSpPr>
            <p:sp>
              <p:nvSpPr>
                <p:cNvPr id="21" name="椭圆 20"/>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22" name="椭圆 21"/>
                <p:cNvSpPr/>
                <p:nvPr/>
              </p:nvSpPr>
              <p:spPr>
                <a:xfrm>
                  <a:off x="1305024" y="2212886"/>
                  <a:ext cx="738455" cy="785610"/>
                </a:xfrm>
                <a:prstGeom prst="ellipse">
                  <a:avLst/>
                </a:prstGeom>
                <a:solidFill>
                  <a:schemeClr val="accent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20" name="图片 19"/>
              <p:cNvPicPr>
                <a:picLocks noChangeAspect="1"/>
              </p:cNvPicPr>
              <p:nvPr/>
            </p:nvPicPr>
            <p:blipFill>
              <a:blip r:embed="rId2">
                <a:duotone>
                  <a:prstClr val="black"/>
                  <a:schemeClr val="accent3">
                    <a:tint val="45000"/>
                    <a:satMod val="400000"/>
                  </a:schemeClr>
                </a:duotone>
              </a:blip>
              <a:stretch>
                <a:fillRect/>
              </a:stretch>
            </p:blipFill>
            <p:spPr>
              <a:xfrm flipH="1">
                <a:off x="3346015" y="597887"/>
                <a:ext cx="195233" cy="499246"/>
              </a:xfrm>
              <a:prstGeom prst="rect">
                <a:avLst/>
              </a:prstGeom>
              <a:effectLst/>
            </p:spPr>
          </p:pic>
        </p:grpSp>
        <p:grpSp>
          <p:nvGrpSpPr>
            <p:cNvPr id="23" name="组合 22"/>
            <p:cNvGrpSpPr/>
            <p:nvPr/>
          </p:nvGrpSpPr>
          <p:grpSpPr>
            <a:xfrm>
              <a:off x="3768905" y="3362843"/>
              <a:ext cx="359577" cy="336859"/>
              <a:chOff x="8139439" y="5307875"/>
              <a:chExt cx="729345" cy="739664"/>
            </a:xfrm>
          </p:grpSpPr>
          <p:grpSp>
            <p:nvGrpSpPr>
              <p:cNvPr id="24" name="组合 23"/>
              <p:cNvGrpSpPr/>
              <p:nvPr/>
            </p:nvGrpSpPr>
            <p:grpSpPr>
              <a:xfrm>
                <a:off x="8139439" y="5307875"/>
                <a:ext cx="729345" cy="739664"/>
                <a:chOff x="1210613" y="2107574"/>
                <a:chExt cx="927279" cy="983356"/>
              </a:xfrm>
            </p:grpSpPr>
            <p:sp>
              <p:nvSpPr>
                <p:cNvPr id="26" name="椭圆 25"/>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27" name="椭圆 26"/>
                <p:cNvSpPr/>
                <p:nvPr/>
              </p:nvSpPr>
              <p:spPr>
                <a:xfrm>
                  <a:off x="1380080" y="2230290"/>
                  <a:ext cx="670034" cy="738006"/>
                </a:xfrm>
                <a:prstGeom prst="ellipse">
                  <a:avLst/>
                </a:prstGeom>
                <a:solidFill>
                  <a:schemeClr val="accent3"/>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25" name="图片 24"/>
              <p:cNvPicPr>
                <a:picLocks noChangeAspect="1"/>
              </p:cNvPicPr>
              <p:nvPr/>
            </p:nvPicPr>
            <p:blipFill>
              <a:blip r:embed="rId2">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grpSp>
        <p:nvGrpSpPr>
          <p:cNvPr id="28" name="组合 27"/>
          <p:cNvGrpSpPr/>
          <p:nvPr/>
        </p:nvGrpSpPr>
        <p:grpSpPr>
          <a:xfrm>
            <a:off x="7612453" y="2544841"/>
            <a:ext cx="3878021" cy="2606301"/>
            <a:chOff x="7881849" y="1815577"/>
            <a:chExt cx="3912145" cy="2606302"/>
          </a:xfrm>
        </p:grpSpPr>
        <p:grpSp>
          <p:nvGrpSpPr>
            <p:cNvPr id="29" name="组合 28"/>
            <p:cNvGrpSpPr/>
            <p:nvPr/>
          </p:nvGrpSpPr>
          <p:grpSpPr>
            <a:xfrm>
              <a:off x="7881849" y="1815577"/>
              <a:ext cx="472437" cy="442589"/>
              <a:chOff x="8139439" y="5307875"/>
              <a:chExt cx="729345" cy="739664"/>
            </a:xfrm>
          </p:grpSpPr>
          <p:grpSp>
            <p:nvGrpSpPr>
              <p:cNvPr id="43" name="组合 42"/>
              <p:cNvGrpSpPr/>
              <p:nvPr/>
            </p:nvGrpSpPr>
            <p:grpSpPr>
              <a:xfrm>
                <a:off x="8139439" y="5307875"/>
                <a:ext cx="729345" cy="739664"/>
                <a:chOff x="1210613" y="2107574"/>
                <a:chExt cx="927279" cy="983356"/>
              </a:xfrm>
            </p:grpSpPr>
            <p:sp>
              <p:nvSpPr>
                <p:cNvPr id="45" name="椭圆 44"/>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46" name="椭圆 45"/>
                <p:cNvSpPr/>
                <p:nvPr/>
              </p:nvSpPr>
              <p:spPr>
                <a:xfrm>
                  <a:off x="1380080" y="2230290"/>
                  <a:ext cx="670034" cy="738006"/>
                </a:xfrm>
                <a:prstGeom prst="ellipse">
                  <a:avLst/>
                </a:prstGeom>
                <a:solidFill>
                  <a:schemeClr val="tx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44" name="图片 43"/>
              <p:cNvPicPr>
                <a:picLocks noChangeAspect="1"/>
              </p:cNvPicPr>
              <p:nvPr/>
            </p:nvPicPr>
            <p:blipFill>
              <a:blip r:embed="rId2">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nvGrpSpPr>
            <p:cNvPr id="30" name="组合 29"/>
            <p:cNvGrpSpPr/>
            <p:nvPr/>
          </p:nvGrpSpPr>
          <p:grpSpPr>
            <a:xfrm>
              <a:off x="7927528" y="2808501"/>
              <a:ext cx="487789" cy="457109"/>
              <a:chOff x="1853674" y="5313761"/>
              <a:chExt cx="1317487" cy="1314254"/>
            </a:xfrm>
          </p:grpSpPr>
          <p:grpSp>
            <p:nvGrpSpPr>
              <p:cNvPr id="39" name="组合 38"/>
              <p:cNvGrpSpPr/>
              <p:nvPr/>
            </p:nvGrpSpPr>
            <p:grpSpPr>
              <a:xfrm rot="20169305">
                <a:off x="1853674" y="5313761"/>
                <a:ext cx="1317487" cy="1314254"/>
                <a:chOff x="2478311" y="2922386"/>
                <a:chExt cx="1675039" cy="1747255"/>
              </a:xfrm>
            </p:grpSpPr>
            <p:sp>
              <p:nvSpPr>
                <p:cNvPr id="41" name="椭圆 40"/>
                <p:cNvSpPr/>
                <p:nvPr/>
              </p:nvSpPr>
              <p:spPr>
                <a:xfrm>
                  <a:off x="2478311" y="2922386"/>
                  <a:ext cx="1675039" cy="1747255"/>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42" name="椭圆 41"/>
                <p:cNvSpPr/>
                <p:nvPr/>
              </p:nvSpPr>
              <p:spPr>
                <a:xfrm>
                  <a:off x="2770693" y="3322981"/>
                  <a:ext cx="996115" cy="1102675"/>
                </a:xfrm>
                <a:prstGeom prst="ellipse">
                  <a:avLst/>
                </a:prstGeom>
                <a:solidFill>
                  <a:schemeClr val="accent1"/>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40" name="图片 39"/>
              <p:cNvPicPr>
                <a:picLocks noChangeAspect="1"/>
              </p:cNvPicPr>
              <p:nvPr/>
            </p:nvPicPr>
            <p:blipFill>
              <a:blip r:embed="rId2">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31" name="组合 30"/>
            <p:cNvGrpSpPr/>
            <p:nvPr/>
          </p:nvGrpSpPr>
          <p:grpSpPr>
            <a:xfrm>
              <a:off x="7940744" y="3865900"/>
              <a:ext cx="469054" cy="466986"/>
              <a:chOff x="3040365" y="558338"/>
              <a:chExt cx="659531" cy="668862"/>
            </a:xfrm>
          </p:grpSpPr>
          <p:grpSp>
            <p:nvGrpSpPr>
              <p:cNvPr id="35" name="组合 34"/>
              <p:cNvGrpSpPr/>
              <p:nvPr/>
            </p:nvGrpSpPr>
            <p:grpSpPr>
              <a:xfrm rot="19758201">
                <a:off x="3040365" y="558338"/>
                <a:ext cx="659531" cy="668862"/>
                <a:chOff x="1148871" y="2150137"/>
                <a:chExt cx="838519" cy="889228"/>
              </a:xfrm>
            </p:grpSpPr>
            <p:sp>
              <p:nvSpPr>
                <p:cNvPr id="37" name="椭圆 36"/>
                <p:cNvSpPr/>
                <p:nvPr/>
              </p:nvSpPr>
              <p:spPr>
                <a:xfrm>
                  <a:off x="1148871" y="2150137"/>
                  <a:ext cx="838519" cy="88922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38" name="椭圆 37"/>
                <p:cNvSpPr/>
                <p:nvPr/>
              </p:nvSpPr>
              <p:spPr>
                <a:xfrm>
                  <a:off x="1233426" y="2243317"/>
                  <a:ext cx="667772" cy="710413"/>
                </a:xfrm>
                <a:prstGeom prst="ellipse">
                  <a:avLst/>
                </a:prstGeom>
                <a:solidFill>
                  <a:schemeClr val="accent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36" name="图片 35"/>
              <p:cNvPicPr>
                <a:picLocks noChangeAspect="1"/>
              </p:cNvPicPr>
              <p:nvPr/>
            </p:nvPicPr>
            <p:blipFill>
              <a:blip r:embed="rId2">
                <a:duotone>
                  <a:prstClr val="black"/>
                  <a:schemeClr val="accent3">
                    <a:tint val="45000"/>
                    <a:satMod val="400000"/>
                  </a:schemeClr>
                </a:duotone>
              </a:blip>
              <a:stretch>
                <a:fillRect/>
              </a:stretch>
            </p:blipFill>
            <p:spPr>
              <a:xfrm flipH="1">
                <a:off x="3281041" y="645677"/>
                <a:ext cx="176545" cy="451458"/>
              </a:xfrm>
              <a:prstGeom prst="rect">
                <a:avLst/>
              </a:prstGeom>
              <a:effectLst/>
            </p:spPr>
          </p:pic>
        </p:grpSp>
        <p:sp>
          <p:nvSpPr>
            <p:cNvPr id="32" name="矩形 31"/>
            <p:cNvSpPr/>
            <p:nvPr/>
          </p:nvSpPr>
          <p:spPr>
            <a:xfrm>
              <a:off x="8457563" y="1879128"/>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sp>
          <p:nvSpPr>
            <p:cNvPr id="33" name="矩形 32"/>
            <p:cNvSpPr/>
            <p:nvPr/>
          </p:nvSpPr>
          <p:spPr>
            <a:xfrm>
              <a:off x="8457563" y="2867865"/>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sp>
          <p:nvSpPr>
            <p:cNvPr id="34" name="矩形 33"/>
            <p:cNvSpPr/>
            <p:nvPr/>
          </p:nvSpPr>
          <p:spPr>
            <a:xfrm>
              <a:off x="8457563" y="3887426"/>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grpSp>
      <p:sp>
        <p:nvSpPr>
          <p:cNvPr id="48" name="文本框 47"/>
          <p:cNvSpPr txBox="1"/>
          <p:nvPr/>
        </p:nvSpPr>
        <p:spPr>
          <a:xfrm>
            <a:off x="1318166" y="1932900"/>
            <a:ext cx="5308534" cy="778428"/>
          </a:xfrm>
          <a:prstGeom prst="rect">
            <a:avLst/>
          </a:prstGeom>
          <a:noFill/>
        </p:spPr>
        <p:txBody>
          <a:bodyPr wrap="square" lIns="119466" tIns="59733" rIns="119466" bIns="59733" rtlCol="0">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endParaRPr lang="en-US" altLang="zh-CN" sz="1400" dirty="0">
              <a:solidFill>
                <a:schemeClr val="tx1">
                  <a:lumMod val="95000"/>
                  <a:lumOff val="5000"/>
                </a:schemeClr>
              </a:solidFill>
              <a:latin typeface="+mn-ea"/>
              <a:cs typeface="+mn-ea"/>
            </a:endParaRPr>
          </a:p>
        </p:txBody>
      </p:sp>
      <p:sp>
        <p:nvSpPr>
          <p:cNvPr id="47" name="标题 46"/>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21" presetClass="entr" presetSubtype="1"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heel(1)">
                                      <p:cBhvr>
                                        <p:cTn id="1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79633" y="1387757"/>
            <a:ext cx="7872141" cy="1636560"/>
            <a:chOff x="2671080" y="805945"/>
            <a:chExt cx="6044295" cy="1245604"/>
          </a:xfrm>
        </p:grpSpPr>
        <p:grpSp>
          <p:nvGrpSpPr>
            <p:cNvPr id="67" name="组合 66"/>
            <p:cNvGrpSpPr/>
            <p:nvPr/>
          </p:nvGrpSpPr>
          <p:grpSpPr>
            <a:xfrm>
              <a:off x="2671080" y="805945"/>
              <a:ext cx="6044295" cy="1245604"/>
              <a:chOff x="1675055" y="1542989"/>
              <a:chExt cx="6624681" cy="1814003"/>
            </a:xfrm>
          </p:grpSpPr>
          <p:sp>
            <p:nvSpPr>
              <p:cNvPr id="128" name="椭圆 127"/>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9"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30" name="组合 129"/>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34"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35" name="矩形 134"/>
                <p:cNvSpPr>
                  <a:spLocks noChangeAspect="1"/>
                </p:cNvSpPr>
                <p:nvPr/>
              </p:nvSpPr>
              <p:spPr>
                <a:xfrm>
                  <a:off x="2327560" y="1340768"/>
                  <a:ext cx="2244440" cy="98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endParaRPr>
                </a:p>
              </p:txBody>
            </p:sp>
            <p:grpSp>
              <p:nvGrpSpPr>
                <p:cNvPr id="136" name="组合 135"/>
                <p:cNvGrpSpPr/>
                <p:nvPr/>
              </p:nvGrpSpPr>
              <p:grpSpPr>
                <a:xfrm>
                  <a:off x="4535424" y="1340768"/>
                  <a:ext cx="72008" cy="986400"/>
                  <a:chOff x="1043608" y="764705"/>
                  <a:chExt cx="72008" cy="1202515"/>
                </a:xfrm>
              </p:grpSpPr>
              <p:grpSp>
                <p:nvGrpSpPr>
                  <p:cNvPr id="137" name="组合 136"/>
                  <p:cNvGrpSpPr/>
                  <p:nvPr/>
                </p:nvGrpSpPr>
                <p:grpSpPr>
                  <a:xfrm>
                    <a:off x="1043608" y="1471273"/>
                    <a:ext cx="72008" cy="260425"/>
                    <a:chOff x="6658297" y="2006204"/>
                    <a:chExt cx="990748" cy="3583036"/>
                  </a:xfrm>
                </p:grpSpPr>
                <p:sp>
                  <p:nvSpPr>
                    <p:cNvPr id="154" name="椭圆 15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5" name="椭圆 15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38" name="组合 137"/>
                  <p:cNvGrpSpPr/>
                  <p:nvPr/>
                </p:nvGrpSpPr>
                <p:grpSpPr>
                  <a:xfrm>
                    <a:off x="1043608" y="1706795"/>
                    <a:ext cx="72008" cy="260425"/>
                    <a:chOff x="6658297" y="2006204"/>
                    <a:chExt cx="990748" cy="3583036"/>
                  </a:xfrm>
                </p:grpSpPr>
                <p:sp>
                  <p:nvSpPr>
                    <p:cNvPr id="151" name="椭圆 150"/>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2" name="椭圆 151"/>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3"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39" name="组合 138"/>
                  <p:cNvGrpSpPr/>
                  <p:nvPr/>
                </p:nvGrpSpPr>
                <p:grpSpPr>
                  <a:xfrm>
                    <a:off x="1043608" y="1235750"/>
                    <a:ext cx="72008" cy="260425"/>
                    <a:chOff x="6658297" y="2006204"/>
                    <a:chExt cx="990748" cy="3583036"/>
                  </a:xfrm>
                </p:grpSpPr>
                <p:sp>
                  <p:nvSpPr>
                    <p:cNvPr id="148" name="椭圆 147"/>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9" name="椭圆 148"/>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0"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40" name="组合 139"/>
                  <p:cNvGrpSpPr/>
                  <p:nvPr/>
                </p:nvGrpSpPr>
                <p:grpSpPr>
                  <a:xfrm>
                    <a:off x="1043608" y="1000228"/>
                    <a:ext cx="72008" cy="260425"/>
                    <a:chOff x="6658297" y="2006204"/>
                    <a:chExt cx="990748" cy="3583036"/>
                  </a:xfrm>
                </p:grpSpPr>
                <p:sp>
                  <p:nvSpPr>
                    <p:cNvPr id="145" name="椭圆 144"/>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6" name="椭圆 145"/>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7"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41" name="组合 140"/>
                  <p:cNvGrpSpPr/>
                  <p:nvPr/>
                </p:nvGrpSpPr>
                <p:grpSpPr>
                  <a:xfrm>
                    <a:off x="1043608" y="764705"/>
                    <a:ext cx="72008" cy="260425"/>
                    <a:chOff x="6658297" y="2006204"/>
                    <a:chExt cx="990748" cy="3583036"/>
                  </a:xfrm>
                </p:grpSpPr>
                <p:sp>
                  <p:nvSpPr>
                    <p:cNvPr id="142" name="椭圆 141"/>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3" name="椭圆 142"/>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4"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31" name="组合 130"/>
              <p:cNvGrpSpPr/>
              <p:nvPr/>
            </p:nvGrpSpPr>
            <p:grpSpPr>
              <a:xfrm>
                <a:off x="1675055" y="1542989"/>
                <a:ext cx="808713" cy="1814003"/>
                <a:chOff x="1315015" y="908720"/>
                <a:chExt cx="808713" cy="1814003"/>
              </a:xfrm>
            </p:grpSpPr>
            <p:sp>
              <p:nvSpPr>
                <p:cNvPr id="132" name="椭圆 131"/>
                <p:cNvSpPr/>
                <p:nvPr/>
              </p:nvSpPr>
              <p:spPr>
                <a:xfrm>
                  <a:off x="1763688" y="908720"/>
                  <a:ext cx="360040" cy="1814003"/>
                </a:xfrm>
                <a:prstGeom prst="ellipse">
                  <a:avLst/>
                </a:prstGeom>
                <a:gradFill flip="none" rotWithShape="1">
                  <a:gsLst>
                    <a:gs pos="0">
                      <a:schemeClr val="tx1">
                        <a:alpha val="70000"/>
                        <a:lumMod val="70000"/>
                        <a:lumOff val="3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33" name="矩形 132"/>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58"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55651" y="1277822"/>
              <a:ext cx="418582"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141"/>
            <p:cNvSpPr txBox="1"/>
            <p:nvPr/>
          </p:nvSpPr>
          <p:spPr>
            <a:xfrm>
              <a:off x="5342155" y="1157587"/>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7" name="TextBox 146"/>
            <p:cNvSpPr txBox="1"/>
            <p:nvPr/>
          </p:nvSpPr>
          <p:spPr>
            <a:xfrm>
              <a:off x="3278327" y="1318242"/>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endParaRPr lang="zh-CN" altLang="en-US" dirty="0">
                <a:solidFill>
                  <a:schemeClr val="bg1"/>
                </a:solidFill>
                <a:latin typeface="+mn-ea"/>
                <a:cs typeface="+mn-ea"/>
              </a:endParaRPr>
            </a:p>
          </p:txBody>
        </p:sp>
      </p:grpSp>
      <p:grpSp>
        <p:nvGrpSpPr>
          <p:cNvPr id="4" name="组合 3"/>
          <p:cNvGrpSpPr/>
          <p:nvPr/>
        </p:nvGrpSpPr>
        <p:grpSpPr>
          <a:xfrm>
            <a:off x="3479633" y="2557114"/>
            <a:ext cx="7872141" cy="1636560"/>
            <a:chOff x="2671080" y="1695956"/>
            <a:chExt cx="6044295" cy="1245604"/>
          </a:xfrm>
        </p:grpSpPr>
        <p:grpSp>
          <p:nvGrpSpPr>
            <p:cNvPr id="66" name="组合 65"/>
            <p:cNvGrpSpPr/>
            <p:nvPr/>
          </p:nvGrpSpPr>
          <p:grpSpPr>
            <a:xfrm>
              <a:off x="2671080" y="1695956"/>
              <a:ext cx="6044295" cy="1245604"/>
              <a:chOff x="1675055" y="1542989"/>
              <a:chExt cx="6624681" cy="1814003"/>
            </a:xfrm>
          </p:grpSpPr>
          <p:sp>
            <p:nvSpPr>
              <p:cNvPr id="157" name="椭圆 156"/>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8"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59" name="组合 158"/>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63"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64" name="矩形 163"/>
                <p:cNvSpPr>
                  <a:spLocks noChangeAspect="1"/>
                </p:cNvSpPr>
                <p:nvPr/>
              </p:nvSpPr>
              <p:spPr>
                <a:xfrm>
                  <a:off x="2327560" y="1340768"/>
                  <a:ext cx="2244440" cy="9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165" name="组合 164"/>
                <p:cNvGrpSpPr/>
                <p:nvPr/>
              </p:nvGrpSpPr>
              <p:grpSpPr>
                <a:xfrm>
                  <a:off x="4535424" y="1340768"/>
                  <a:ext cx="72008" cy="986400"/>
                  <a:chOff x="1043608" y="764705"/>
                  <a:chExt cx="72008" cy="1202515"/>
                </a:xfrm>
              </p:grpSpPr>
              <p:grpSp>
                <p:nvGrpSpPr>
                  <p:cNvPr id="166" name="组合 165"/>
                  <p:cNvGrpSpPr/>
                  <p:nvPr/>
                </p:nvGrpSpPr>
                <p:grpSpPr>
                  <a:xfrm>
                    <a:off x="1043608" y="1471273"/>
                    <a:ext cx="72008" cy="260425"/>
                    <a:chOff x="6658297" y="2006204"/>
                    <a:chExt cx="990748" cy="3583036"/>
                  </a:xfrm>
                </p:grpSpPr>
                <p:sp>
                  <p:nvSpPr>
                    <p:cNvPr id="183" name="椭圆 18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4" name="椭圆 18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7" name="组合 166"/>
                  <p:cNvGrpSpPr/>
                  <p:nvPr/>
                </p:nvGrpSpPr>
                <p:grpSpPr>
                  <a:xfrm>
                    <a:off x="1043608" y="1706795"/>
                    <a:ext cx="72008" cy="260425"/>
                    <a:chOff x="6658297" y="2006204"/>
                    <a:chExt cx="990748" cy="3583036"/>
                  </a:xfrm>
                </p:grpSpPr>
                <p:sp>
                  <p:nvSpPr>
                    <p:cNvPr id="180" name="椭圆 179"/>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1" name="椭圆 180"/>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2"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8" name="组合 167"/>
                  <p:cNvGrpSpPr/>
                  <p:nvPr/>
                </p:nvGrpSpPr>
                <p:grpSpPr>
                  <a:xfrm>
                    <a:off x="1043608" y="1235750"/>
                    <a:ext cx="72008" cy="260425"/>
                    <a:chOff x="6658297" y="2006204"/>
                    <a:chExt cx="990748" cy="3583036"/>
                  </a:xfrm>
                </p:grpSpPr>
                <p:sp>
                  <p:nvSpPr>
                    <p:cNvPr id="177" name="椭圆 176"/>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8" name="椭圆 177"/>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9"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9" name="组合 168"/>
                  <p:cNvGrpSpPr/>
                  <p:nvPr/>
                </p:nvGrpSpPr>
                <p:grpSpPr>
                  <a:xfrm>
                    <a:off x="1043608" y="1000228"/>
                    <a:ext cx="72008" cy="260425"/>
                    <a:chOff x="6658297" y="2006204"/>
                    <a:chExt cx="990748" cy="3583036"/>
                  </a:xfrm>
                </p:grpSpPr>
                <p:sp>
                  <p:nvSpPr>
                    <p:cNvPr id="174" name="椭圆 17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5" name="椭圆 17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70" name="组合 169"/>
                  <p:cNvGrpSpPr/>
                  <p:nvPr/>
                </p:nvGrpSpPr>
                <p:grpSpPr>
                  <a:xfrm>
                    <a:off x="1043608" y="764705"/>
                    <a:ext cx="72008" cy="260425"/>
                    <a:chOff x="6658297" y="2006204"/>
                    <a:chExt cx="990748" cy="3583036"/>
                  </a:xfrm>
                </p:grpSpPr>
                <p:sp>
                  <p:nvSpPr>
                    <p:cNvPr id="171" name="椭圆 170"/>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2" name="椭圆 171"/>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3"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60" name="组合 159"/>
              <p:cNvGrpSpPr/>
              <p:nvPr/>
            </p:nvGrpSpPr>
            <p:grpSpPr>
              <a:xfrm>
                <a:off x="1675055" y="1542989"/>
                <a:ext cx="808713" cy="1814003"/>
                <a:chOff x="1315015" y="908720"/>
                <a:chExt cx="808713" cy="1814003"/>
              </a:xfrm>
            </p:grpSpPr>
            <p:sp>
              <p:nvSpPr>
                <p:cNvPr id="161" name="椭圆 160"/>
                <p:cNvSpPr/>
                <p:nvPr/>
              </p:nvSpPr>
              <p:spPr>
                <a:xfrm>
                  <a:off x="1763688" y="908720"/>
                  <a:ext cx="360040" cy="1814003"/>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62" name="矩形 161"/>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5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3176" y="2183683"/>
              <a:ext cx="403532"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142"/>
            <p:cNvSpPr txBox="1"/>
            <p:nvPr/>
          </p:nvSpPr>
          <p:spPr>
            <a:xfrm>
              <a:off x="5328353" y="2051497"/>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8" name="TextBox 147"/>
            <p:cNvSpPr txBox="1"/>
            <p:nvPr/>
          </p:nvSpPr>
          <p:spPr>
            <a:xfrm>
              <a:off x="3278327" y="2211493"/>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endParaRPr lang="zh-CN" altLang="en-US" dirty="0">
                <a:solidFill>
                  <a:schemeClr val="bg1"/>
                </a:solidFill>
                <a:latin typeface="+mn-ea"/>
                <a:cs typeface="+mn-ea"/>
              </a:endParaRPr>
            </a:p>
          </p:txBody>
        </p:sp>
      </p:grpSp>
      <p:grpSp>
        <p:nvGrpSpPr>
          <p:cNvPr id="5" name="组合 4"/>
          <p:cNvGrpSpPr/>
          <p:nvPr/>
        </p:nvGrpSpPr>
        <p:grpSpPr>
          <a:xfrm>
            <a:off x="3479633" y="3608997"/>
            <a:ext cx="7872141" cy="1871510"/>
            <a:chOff x="2671080" y="2496555"/>
            <a:chExt cx="6044295" cy="1424427"/>
          </a:xfrm>
        </p:grpSpPr>
        <p:grpSp>
          <p:nvGrpSpPr>
            <p:cNvPr id="68" name="组合 67"/>
            <p:cNvGrpSpPr/>
            <p:nvPr/>
          </p:nvGrpSpPr>
          <p:grpSpPr>
            <a:xfrm>
              <a:off x="2671080" y="2496555"/>
              <a:ext cx="6044295" cy="1424427"/>
              <a:chOff x="1675055" y="1412777"/>
              <a:chExt cx="6624681" cy="2074428"/>
            </a:xfrm>
          </p:grpSpPr>
          <p:sp>
            <p:nvSpPr>
              <p:cNvPr id="99" name="椭圆 98"/>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00"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01" name="组合 100"/>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05"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06" name="矩形 105"/>
                <p:cNvSpPr>
                  <a:spLocks noChangeAspect="1"/>
                </p:cNvSpPr>
                <p:nvPr/>
              </p:nvSpPr>
              <p:spPr>
                <a:xfrm>
                  <a:off x="2327560" y="1340768"/>
                  <a:ext cx="2244440" cy="9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107" name="组合 106"/>
                <p:cNvGrpSpPr/>
                <p:nvPr/>
              </p:nvGrpSpPr>
              <p:grpSpPr>
                <a:xfrm>
                  <a:off x="4535424" y="1340768"/>
                  <a:ext cx="72008" cy="986400"/>
                  <a:chOff x="1043608" y="764705"/>
                  <a:chExt cx="72008" cy="1202515"/>
                </a:xfrm>
              </p:grpSpPr>
              <p:grpSp>
                <p:nvGrpSpPr>
                  <p:cNvPr id="108" name="组合 107"/>
                  <p:cNvGrpSpPr/>
                  <p:nvPr/>
                </p:nvGrpSpPr>
                <p:grpSpPr>
                  <a:xfrm>
                    <a:off x="1043608" y="1471273"/>
                    <a:ext cx="72008" cy="260425"/>
                    <a:chOff x="6658297" y="2006204"/>
                    <a:chExt cx="990748" cy="3583036"/>
                  </a:xfrm>
                </p:grpSpPr>
                <p:sp>
                  <p:nvSpPr>
                    <p:cNvPr id="125" name="椭圆 124"/>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6" name="椭圆 125"/>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7"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09" name="组合 108"/>
                  <p:cNvGrpSpPr/>
                  <p:nvPr/>
                </p:nvGrpSpPr>
                <p:grpSpPr>
                  <a:xfrm>
                    <a:off x="1043608" y="1706795"/>
                    <a:ext cx="72008" cy="260425"/>
                    <a:chOff x="6658297" y="2006204"/>
                    <a:chExt cx="990748" cy="3583036"/>
                  </a:xfrm>
                </p:grpSpPr>
                <p:sp>
                  <p:nvSpPr>
                    <p:cNvPr id="122" name="椭圆 121"/>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3" name="椭圆 122"/>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4"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0" name="组合 109"/>
                  <p:cNvGrpSpPr/>
                  <p:nvPr/>
                </p:nvGrpSpPr>
                <p:grpSpPr>
                  <a:xfrm>
                    <a:off x="1043608" y="1235750"/>
                    <a:ext cx="72008" cy="260425"/>
                    <a:chOff x="6658297" y="2006204"/>
                    <a:chExt cx="990748" cy="3583036"/>
                  </a:xfrm>
                </p:grpSpPr>
                <p:sp>
                  <p:nvSpPr>
                    <p:cNvPr id="119" name="椭圆 118"/>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0" name="椭圆 119"/>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1"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1" name="组合 110"/>
                  <p:cNvGrpSpPr/>
                  <p:nvPr/>
                </p:nvGrpSpPr>
                <p:grpSpPr>
                  <a:xfrm>
                    <a:off x="1043608" y="1000228"/>
                    <a:ext cx="72008" cy="260425"/>
                    <a:chOff x="6658297" y="2006204"/>
                    <a:chExt cx="990748" cy="3583036"/>
                  </a:xfrm>
                </p:grpSpPr>
                <p:sp>
                  <p:nvSpPr>
                    <p:cNvPr id="116" name="椭圆 115"/>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7" name="椭圆 116"/>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8"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2" name="组合 111"/>
                  <p:cNvGrpSpPr/>
                  <p:nvPr/>
                </p:nvGrpSpPr>
                <p:grpSpPr>
                  <a:xfrm>
                    <a:off x="1043608" y="764705"/>
                    <a:ext cx="72008" cy="260425"/>
                    <a:chOff x="6658297" y="2006204"/>
                    <a:chExt cx="990748" cy="3583036"/>
                  </a:xfrm>
                </p:grpSpPr>
                <p:sp>
                  <p:nvSpPr>
                    <p:cNvPr id="113" name="椭圆 11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4" name="椭圆 11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02" name="组合 101"/>
              <p:cNvGrpSpPr/>
              <p:nvPr/>
            </p:nvGrpSpPr>
            <p:grpSpPr>
              <a:xfrm>
                <a:off x="1675055" y="1412777"/>
                <a:ext cx="808713" cy="2074428"/>
                <a:chOff x="1315015" y="778508"/>
                <a:chExt cx="808713" cy="2074428"/>
              </a:xfrm>
            </p:grpSpPr>
            <p:sp>
              <p:nvSpPr>
                <p:cNvPr id="103" name="椭圆 102"/>
                <p:cNvSpPr/>
                <p:nvPr/>
              </p:nvSpPr>
              <p:spPr>
                <a:xfrm>
                  <a:off x="1763688" y="778508"/>
                  <a:ext cx="360040" cy="2074428"/>
                </a:xfrm>
                <a:prstGeom prst="ellipse">
                  <a:avLst/>
                </a:prstGeom>
                <a:gradFill flip="none" rotWithShape="1">
                  <a:gsLst>
                    <a:gs pos="0">
                      <a:schemeClr val="tx1">
                        <a:lumMod val="50000"/>
                        <a:lumOff val="50000"/>
                        <a:alpha val="8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04" name="矩形 103"/>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6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983" y="3068130"/>
              <a:ext cx="397917"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143"/>
            <p:cNvSpPr txBox="1"/>
            <p:nvPr/>
          </p:nvSpPr>
          <p:spPr>
            <a:xfrm>
              <a:off x="5328353" y="2938782"/>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9" name="TextBox 148"/>
            <p:cNvSpPr txBox="1"/>
            <p:nvPr/>
          </p:nvSpPr>
          <p:spPr>
            <a:xfrm>
              <a:off x="3278327" y="3072037"/>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endParaRPr lang="zh-CN" altLang="en-US" dirty="0">
                <a:solidFill>
                  <a:schemeClr val="bg1"/>
                </a:solidFill>
                <a:latin typeface="+mn-ea"/>
                <a:cs typeface="+mn-ea"/>
              </a:endParaRPr>
            </a:p>
          </p:txBody>
        </p:sp>
      </p:grpSp>
      <p:grpSp>
        <p:nvGrpSpPr>
          <p:cNvPr id="6" name="组合 5"/>
          <p:cNvGrpSpPr/>
          <p:nvPr/>
        </p:nvGrpSpPr>
        <p:grpSpPr>
          <a:xfrm>
            <a:off x="3479633" y="4960792"/>
            <a:ext cx="7872141" cy="1636560"/>
            <a:chOff x="2671080" y="3525422"/>
            <a:chExt cx="6044295" cy="1245604"/>
          </a:xfrm>
        </p:grpSpPr>
        <p:grpSp>
          <p:nvGrpSpPr>
            <p:cNvPr id="69" name="组合 68"/>
            <p:cNvGrpSpPr/>
            <p:nvPr/>
          </p:nvGrpSpPr>
          <p:grpSpPr>
            <a:xfrm>
              <a:off x="2671080" y="3525422"/>
              <a:ext cx="6044295" cy="1245604"/>
              <a:chOff x="1675055" y="1542989"/>
              <a:chExt cx="6624681" cy="1814003"/>
            </a:xfrm>
          </p:grpSpPr>
          <p:sp>
            <p:nvSpPr>
              <p:cNvPr id="70" name="椭圆 69"/>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71"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72" name="组合 71"/>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76"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77" name="矩形 76"/>
                <p:cNvSpPr>
                  <a:spLocks noChangeAspect="1"/>
                </p:cNvSpPr>
                <p:nvPr/>
              </p:nvSpPr>
              <p:spPr>
                <a:xfrm>
                  <a:off x="2327560" y="1340768"/>
                  <a:ext cx="2244440" cy="9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78" name="组合 77"/>
                <p:cNvGrpSpPr/>
                <p:nvPr/>
              </p:nvGrpSpPr>
              <p:grpSpPr>
                <a:xfrm>
                  <a:off x="4535424" y="1340768"/>
                  <a:ext cx="72008" cy="986400"/>
                  <a:chOff x="1043608" y="764705"/>
                  <a:chExt cx="72008" cy="1202515"/>
                </a:xfrm>
              </p:grpSpPr>
              <p:grpSp>
                <p:nvGrpSpPr>
                  <p:cNvPr id="79" name="组合 78"/>
                  <p:cNvGrpSpPr/>
                  <p:nvPr/>
                </p:nvGrpSpPr>
                <p:grpSpPr>
                  <a:xfrm>
                    <a:off x="1043608" y="1471273"/>
                    <a:ext cx="72008" cy="260425"/>
                    <a:chOff x="6658297" y="2006204"/>
                    <a:chExt cx="990748" cy="3583036"/>
                  </a:xfrm>
                </p:grpSpPr>
                <p:sp>
                  <p:nvSpPr>
                    <p:cNvPr id="96" name="椭圆 95"/>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7" name="椭圆 96"/>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8"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0" name="组合 79"/>
                  <p:cNvGrpSpPr/>
                  <p:nvPr/>
                </p:nvGrpSpPr>
                <p:grpSpPr>
                  <a:xfrm>
                    <a:off x="1043608" y="1706795"/>
                    <a:ext cx="72008" cy="260425"/>
                    <a:chOff x="6658297" y="2006204"/>
                    <a:chExt cx="990748" cy="3583036"/>
                  </a:xfrm>
                </p:grpSpPr>
                <p:sp>
                  <p:nvSpPr>
                    <p:cNvPr id="93" name="椭圆 9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4" name="椭圆 9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1" name="组合 80"/>
                  <p:cNvGrpSpPr/>
                  <p:nvPr/>
                </p:nvGrpSpPr>
                <p:grpSpPr>
                  <a:xfrm>
                    <a:off x="1043608" y="1235750"/>
                    <a:ext cx="72008" cy="260425"/>
                    <a:chOff x="6658297" y="2006204"/>
                    <a:chExt cx="990748" cy="3583036"/>
                  </a:xfrm>
                </p:grpSpPr>
                <p:sp>
                  <p:nvSpPr>
                    <p:cNvPr id="90" name="椭圆 89"/>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1" name="椭圆 90"/>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2"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2" name="组合 81"/>
                  <p:cNvGrpSpPr/>
                  <p:nvPr/>
                </p:nvGrpSpPr>
                <p:grpSpPr>
                  <a:xfrm>
                    <a:off x="1043608" y="1000228"/>
                    <a:ext cx="72008" cy="260425"/>
                    <a:chOff x="6658297" y="2006204"/>
                    <a:chExt cx="990748" cy="3583036"/>
                  </a:xfrm>
                </p:grpSpPr>
                <p:sp>
                  <p:nvSpPr>
                    <p:cNvPr id="87" name="椭圆 86"/>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8" name="椭圆 87"/>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9"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3" name="组合 82"/>
                  <p:cNvGrpSpPr/>
                  <p:nvPr/>
                </p:nvGrpSpPr>
                <p:grpSpPr>
                  <a:xfrm>
                    <a:off x="1043608" y="764705"/>
                    <a:ext cx="72008" cy="260425"/>
                    <a:chOff x="6658297" y="2006204"/>
                    <a:chExt cx="990748" cy="3583036"/>
                  </a:xfrm>
                </p:grpSpPr>
                <p:sp>
                  <p:nvSpPr>
                    <p:cNvPr id="84" name="椭圆 8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5" name="椭圆 8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73" name="组合 72"/>
              <p:cNvGrpSpPr/>
              <p:nvPr/>
            </p:nvGrpSpPr>
            <p:grpSpPr>
              <a:xfrm>
                <a:off x="1675055" y="1542989"/>
                <a:ext cx="808713" cy="1814003"/>
                <a:chOff x="1315015" y="908720"/>
                <a:chExt cx="808713" cy="1814003"/>
              </a:xfrm>
            </p:grpSpPr>
            <p:sp>
              <p:nvSpPr>
                <p:cNvPr id="74" name="椭圆 73"/>
                <p:cNvSpPr/>
                <p:nvPr/>
              </p:nvSpPr>
              <p:spPr>
                <a:xfrm>
                  <a:off x="1763688" y="908720"/>
                  <a:ext cx="360040" cy="1814003"/>
                </a:xfrm>
                <a:prstGeom prst="ellipse">
                  <a:avLst/>
                </a:prstGeom>
                <a:gradFill flip="none" rotWithShape="1">
                  <a:gsLst>
                    <a:gs pos="0">
                      <a:schemeClr val="bg1">
                        <a:lumMod val="49000"/>
                        <a:alpha val="97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75" name="矩形 74"/>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6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048" y="3995406"/>
              <a:ext cx="281787"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144"/>
            <p:cNvSpPr txBox="1"/>
            <p:nvPr/>
          </p:nvSpPr>
          <p:spPr>
            <a:xfrm>
              <a:off x="5328353" y="3870485"/>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90" name="TextBox 149"/>
            <p:cNvSpPr txBox="1"/>
            <p:nvPr/>
          </p:nvSpPr>
          <p:spPr>
            <a:xfrm>
              <a:off x="3278327" y="4040869"/>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endParaRPr lang="zh-CN" altLang="en-US" dirty="0">
                <a:solidFill>
                  <a:schemeClr val="bg1"/>
                </a:solidFill>
                <a:latin typeface="+mn-ea"/>
                <a:cs typeface="+mn-ea"/>
              </a:endParaRPr>
            </a:p>
          </p:txBody>
        </p:sp>
      </p:grpSp>
      <p:grpSp>
        <p:nvGrpSpPr>
          <p:cNvPr id="7" name="组合 6"/>
          <p:cNvGrpSpPr/>
          <p:nvPr/>
        </p:nvGrpSpPr>
        <p:grpSpPr>
          <a:xfrm>
            <a:off x="1329450" y="2060848"/>
            <a:ext cx="2371127" cy="3006524"/>
            <a:chOff x="1020152" y="1318242"/>
            <a:chExt cx="1820571" cy="2288299"/>
          </a:xfrm>
        </p:grpSpPr>
        <p:sp>
          <p:nvSpPr>
            <p:cNvPr id="186" name="TextBox 145"/>
            <p:cNvSpPr txBox="1"/>
            <p:nvPr/>
          </p:nvSpPr>
          <p:spPr>
            <a:xfrm>
              <a:off x="1020152" y="1955063"/>
              <a:ext cx="1820571" cy="1651478"/>
            </a:xfrm>
            <a:prstGeom prst="rect">
              <a:avLst/>
            </a:prstGeom>
            <a:noFill/>
            <a:ln cmpd="dbl">
              <a:noFill/>
              <a:prstDash val="lgDash"/>
            </a:ln>
          </p:spPr>
          <p:txBody>
            <a:bodyPr wrap="square" rtlCol="0">
              <a:spAutoFit/>
            </a:bodyPr>
            <a:lstStyle/>
            <a:p>
              <a:pPr>
                <a:lnSpc>
                  <a:spcPct val="150000"/>
                </a:lnSpc>
              </a:pPr>
              <a:r>
                <a:rPr lang="zh-CN" altLang="en-US" dirty="0">
                  <a:solidFill>
                    <a:schemeClr val="tx1">
                      <a:lumMod val="50000"/>
                      <a:lumOff val="50000"/>
                    </a:schemeClr>
                  </a:solidFill>
                </a:rPr>
                <a:t>文字内容需概括精炼，建议与标题相关并符合整体语言风格，语言描述尽量简洁生动。</a:t>
              </a:r>
              <a:endParaRPr lang="zh-CN" altLang="en-US" dirty="0">
                <a:solidFill>
                  <a:schemeClr val="tx1">
                    <a:lumMod val="50000"/>
                    <a:lumOff val="50000"/>
                  </a:schemeClr>
                </a:solidFill>
                <a:latin typeface="+mn-ea"/>
                <a:cs typeface="+mn-ea"/>
              </a:endParaRPr>
            </a:p>
          </p:txBody>
        </p:sp>
        <p:cxnSp>
          <p:nvCxnSpPr>
            <p:cNvPr id="191" name="直接连接符 190"/>
            <p:cNvCxnSpPr/>
            <p:nvPr/>
          </p:nvCxnSpPr>
          <p:spPr>
            <a:xfrm>
              <a:off x="1068977" y="1756690"/>
              <a:ext cx="1456457" cy="0"/>
            </a:xfrm>
            <a:prstGeom prst="line">
              <a:avLst/>
            </a:prstGeom>
            <a:ln w="28575" cmpd="thickThin">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92" name="TextBox 34"/>
            <p:cNvSpPr txBox="1"/>
            <p:nvPr/>
          </p:nvSpPr>
          <p:spPr>
            <a:xfrm>
              <a:off x="1245474" y="1318242"/>
              <a:ext cx="1087041" cy="351378"/>
            </a:xfrm>
            <a:prstGeom prst="rect">
              <a:avLst/>
            </a:prstGeom>
            <a:noFill/>
          </p:spPr>
          <p:txBody>
            <a:bodyPr wrap="none" rtlCol="0">
              <a:spAutoFit/>
            </a:bodyPr>
            <a:lstStyle/>
            <a:p>
              <a:r>
                <a:rPr lang="zh-CN" altLang="en-US" sz="2400" b="1" dirty="0">
                  <a:solidFill>
                    <a:schemeClr val="tx1">
                      <a:lumMod val="75000"/>
                      <a:lumOff val="25000"/>
                    </a:schemeClr>
                  </a:solidFill>
                  <a:latin typeface="+mn-ea"/>
                  <a:cs typeface="+mn-ea"/>
                </a:rPr>
                <a:t>标题内容</a:t>
              </a:r>
              <a:endParaRPr lang="zh-CN" altLang="en-US" sz="2400" b="1" dirty="0">
                <a:solidFill>
                  <a:schemeClr val="tx1">
                    <a:lumMod val="75000"/>
                    <a:lumOff val="25000"/>
                  </a:schemeClr>
                </a:solidFill>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943604" y="3081397"/>
            <a:ext cx="4242118" cy="492635"/>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a:t>
            </a:r>
            <a:endParaRPr lang="zh-CN" altLang="en-US" sz="1065" dirty="0">
              <a:solidFill>
                <a:schemeClr val="tx2"/>
              </a:solidFill>
              <a:latin typeface="+mn-ea"/>
            </a:endParaRP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smtClean="0">
                <a:solidFill>
                  <a:schemeClr val="bg1"/>
                </a:solidFill>
                <a:latin typeface="+mj-ea"/>
                <a:ea typeface="+mj-ea"/>
              </a:rPr>
              <a:t>4</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数据 5"/>
          <p:cNvSpPr/>
          <p:nvPr/>
        </p:nvSpPr>
        <p:spPr>
          <a:xfrm>
            <a:off x="1312581" y="2263758"/>
            <a:ext cx="2706692" cy="14622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4" name="流程图: 数据 5"/>
          <p:cNvSpPr/>
          <p:nvPr/>
        </p:nvSpPr>
        <p:spPr>
          <a:xfrm>
            <a:off x="2385590" y="3445676"/>
            <a:ext cx="2706692" cy="146228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cs typeface="+mn-ea"/>
            </a:endParaRPr>
          </a:p>
        </p:txBody>
      </p:sp>
      <p:sp>
        <p:nvSpPr>
          <p:cNvPr id="5" name="流程图: 数据 5"/>
          <p:cNvSpPr/>
          <p:nvPr/>
        </p:nvSpPr>
        <p:spPr>
          <a:xfrm>
            <a:off x="3448933" y="4625172"/>
            <a:ext cx="2706692" cy="146470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6" name="矩形 5"/>
          <p:cNvSpPr/>
          <p:nvPr/>
        </p:nvSpPr>
        <p:spPr>
          <a:xfrm flipH="1">
            <a:off x="3448933" y="5432452"/>
            <a:ext cx="3770035" cy="804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7" name="矩形 6"/>
          <p:cNvSpPr/>
          <p:nvPr/>
        </p:nvSpPr>
        <p:spPr>
          <a:xfrm flipH="1">
            <a:off x="2385591" y="4252954"/>
            <a:ext cx="3770035" cy="802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8" name="矩形 7"/>
          <p:cNvSpPr/>
          <p:nvPr/>
        </p:nvSpPr>
        <p:spPr>
          <a:xfrm flipH="1">
            <a:off x="1322248" y="3071039"/>
            <a:ext cx="3770035" cy="804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9" name="矩形 8"/>
          <p:cNvSpPr/>
          <p:nvPr/>
        </p:nvSpPr>
        <p:spPr>
          <a:xfrm flipH="1">
            <a:off x="249238" y="1889125"/>
            <a:ext cx="3770035" cy="804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10" name="文本框 12"/>
          <p:cNvSpPr txBox="1"/>
          <p:nvPr/>
        </p:nvSpPr>
        <p:spPr>
          <a:xfrm>
            <a:off x="4038607" y="2024477"/>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1" name="文本框 13"/>
          <p:cNvSpPr txBox="1"/>
          <p:nvPr/>
        </p:nvSpPr>
        <p:spPr>
          <a:xfrm>
            <a:off x="5082617" y="3211225"/>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2" name="文本框 14"/>
          <p:cNvSpPr txBox="1"/>
          <p:nvPr/>
        </p:nvSpPr>
        <p:spPr>
          <a:xfrm>
            <a:off x="6184626" y="4397974"/>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3" name="文本框 15"/>
          <p:cNvSpPr txBox="1"/>
          <p:nvPr/>
        </p:nvSpPr>
        <p:spPr>
          <a:xfrm>
            <a:off x="7228636" y="5565386"/>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4" name="矩形 13"/>
          <p:cNvSpPr/>
          <p:nvPr/>
        </p:nvSpPr>
        <p:spPr>
          <a:xfrm>
            <a:off x="4510990" y="1772082"/>
            <a:ext cx="4782363"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5" name="矩形 14"/>
          <p:cNvSpPr/>
          <p:nvPr/>
        </p:nvSpPr>
        <p:spPr>
          <a:xfrm>
            <a:off x="5273479" y="2977573"/>
            <a:ext cx="4648526"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6" name="矩形 15"/>
          <p:cNvSpPr/>
          <p:nvPr/>
        </p:nvSpPr>
        <p:spPr>
          <a:xfrm>
            <a:off x="6521568" y="4113801"/>
            <a:ext cx="4930089"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7" name="矩形 16"/>
          <p:cNvSpPr/>
          <p:nvPr/>
        </p:nvSpPr>
        <p:spPr>
          <a:xfrm>
            <a:off x="7447218" y="5341926"/>
            <a:ext cx="4620804"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8" fill="hold" grpId="0"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1"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8" fill="hold" grpId="0" nodeType="withEffect">
                                  <p:stCondLst>
                                    <p:cond delay="12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1" fill="hold" grpId="0"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8" fill="hold" grpId="0" nodeType="withEffect">
                                  <p:stCondLst>
                                    <p:cond delay="18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 presetClass="entr" presetSubtype="2" fill="hold" grpId="0" nodeType="withEffect">
                                  <p:stCondLst>
                                    <p:cond delay="2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27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30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839416" y="1683757"/>
          <a:ext cx="6357982" cy="3690221"/>
        </p:xfrm>
        <a:graphic>
          <a:graphicData uri="http://schemas.openxmlformats.org/drawingml/2006/chart">
            <c:chart xmlns:c="http://schemas.openxmlformats.org/drawingml/2006/chart" xmlns:r="http://schemas.openxmlformats.org/officeDocument/2006/relationships" r:id="rId1"/>
          </a:graphicData>
        </a:graphic>
      </p:graphicFrame>
      <p:sp>
        <p:nvSpPr>
          <p:cNvPr id="3" name="矩形 2"/>
          <p:cNvSpPr/>
          <p:nvPr/>
        </p:nvSpPr>
        <p:spPr>
          <a:xfrm>
            <a:off x="849744" y="5517943"/>
            <a:ext cx="3586931" cy="642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endPar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TextBox 174"/>
          <p:cNvSpPr txBox="1"/>
          <p:nvPr/>
        </p:nvSpPr>
        <p:spPr>
          <a:xfrm>
            <a:off x="7415627" y="2133158"/>
            <a:ext cx="3720935" cy="1182101"/>
          </a:xfrm>
          <a:prstGeom prst="rect">
            <a:avLst/>
          </a:prstGeom>
          <a:noFill/>
        </p:spPr>
        <p:txBody>
          <a:bodyPr wrap="square" rtlCol="0">
            <a:spAutoFit/>
          </a:bodyPr>
          <a:lstStyle/>
          <a:p>
            <a:pPr algn="just">
              <a:lnSpc>
                <a:spcPts val="1735"/>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TextBox 175"/>
          <p:cNvSpPr txBox="1"/>
          <p:nvPr/>
        </p:nvSpPr>
        <p:spPr>
          <a:xfrm>
            <a:off x="7401516" y="1774470"/>
            <a:ext cx="3231373" cy="400017"/>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TextBox 174"/>
          <p:cNvSpPr txBox="1"/>
          <p:nvPr/>
        </p:nvSpPr>
        <p:spPr>
          <a:xfrm>
            <a:off x="7415626" y="4219637"/>
            <a:ext cx="3720934" cy="1182101"/>
          </a:xfrm>
          <a:prstGeom prst="rect">
            <a:avLst/>
          </a:prstGeom>
          <a:noFill/>
        </p:spPr>
        <p:txBody>
          <a:bodyPr wrap="square" rtlCol="0">
            <a:spAutoFit/>
          </a:bodyPr>
          <a:lstStyle/>
          <a:p>
            <a:pPr algn="just">
              <a:lnSpc>
                <a:spcPts val="1735"/>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175"/>
          <p:cNvSpPr txBox="1"/>
          <p:nvPr/>
        </p:nvSpPr>
        <p:spPr>
          <a:xfrm>
            <a:off x="7401516" y="3860949"/>
            <a:ext cx="3231373" cy="400017"/>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7"/>
          <p:cNvSpPr txBox="1">
            <a:spLocks noChangeArrowheads="1"/>
          </p:cNvSpPr>
          <p:nvPr/>
        </p:nvSpPr>
        <p:spPr bwMode="auto">
          <a:xfrm>
            <a:off x="1262069" y="1983343"/>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86%</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9"/>
          <p:cNvSpPr txBox="1">
            <a:spLocks noChangeArrowheads="1"/>
          </p:cNvSpPr>
          <p:nvPr/>
        </p:nvSpPr>
        <p:spPr bwMode="auto">
          <a:xfrm>
            <a:off x="2693330" y="3161975"/>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50%</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4300869" y="2486017"/>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72%</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9"/>
          <p:cNvSpPr txBox="1">
            <a:spLocks noChangeArrowheads="1"/>
          </p:cNvSpPr>
          <p:nvPr/>
        </p:nvSpPr>
        <p:spPr bwMode="auto">
          <a:xfrm>
            <a:off x="5819724" y="1849279"/>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91%</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a:off x="1752878" y="3265806"/>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47%</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9"/>
          <p:cNvSpPr txBox="1">
            <a:spLocks noChangeArrowheads="1"/>
          </p:cNvSpPr>
          <p:nvPr/>
        </p:nvSpPr>
        <p:spPr bwMode="auto">
          <a:xfrm>
            <a:off x="3200392" y="1929589"/>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90%</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9"/>
          <p:cNvSpPr txBox="1">
            <a:spLocks noChangeArrowheads="1"/>
          </p:cNvSpPr>
          <p:nvPr/>
        </p:nvSpPr>
        <p:spPr bwMode="auto">
          <a:xfrm>
            <a:off x="4791678" y="3525329"/>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40%</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9"/>
          <p:cNvSpPr txBox="1">
            <a:spLocks noChangeArrowheads="1"/>
          </p:cNvSpPr>
          <p:nvPr/>
        </p:nvSpPr>
        <p:spPr bwMode="auto">
          <a:xfrm>
            <a:off x="6291992" y="2912346"/>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57%</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标题 15"/>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720104" y="1124746"/>
            <a:ext cx="1341839" cy="1300209"/>
            <a:chOff x="0" y="0"/>
            <a:chExt cx="1282175" cy="1224136"/>
          </a:xfrm>
        </p:grpSpPr>
        <p:sp>
          <p:nvSpPr>
            <p:cNvPr id="5" name="椭圆 12"/>
            <p:cNvSpPr>
              <a:spLocks noChangeArrowheads="1"/>
            </p:cNvSpPr>
            <p:nvPr/>
          </p:nvSpPr>
          <p:spPr bwMode="auto">
            <a:xfrm>
              <a:off x="58039" y="0"/>
              <a:ext cx="1224136" cy="1224136"/>
            </a:xfrm>
            <a:prstGeom prst="ellipse">
              <a:avLst/>
            </a:prstGeom>
            <a:solidFill>
              <a:schemeClr val="bg1"/>
            </a:solidFill>
            <a:ln w="57150" cap="flat" cmpd="sng">
              <a:solidFill>
                <a:schemeClr val="tx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6" name="文本框 21"/>
            <p:cNvSpPr>
              <a:spLocks noChangeArrowheads="1"/>
            </p:cNvSpPr>
            <p:nvPr/>
          </p:nvSpPr>
          <p:spPr bwMode="auto">
            <a:xfrm rot="20331793">
              <a:off x="0" y="387758"/>
              <a:ext cx="1263344"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tx2"/>
                  </a:solidFill>
                </a:rPr>
                <a:t>观点</a:t>
              </a:r>
              <a:r>
                <a:rPr lang="en-US" altLang="zh-CN" sz="2500" dirty="0">
                  <a:solidFill>
                    <a:schemeClr val="tx2"/>
                  </a:solidFill>
                </a:rPr>
                <a:t>1</a:t>
              </a:r>
              <a:endParaRPr lang="zh-CN" altLang="en-US" sz="2500" dirty="0">
                <a:solidFill>
                  <a:schemeClr val="tx2"/>
                </a:solidFill>
              </a:endParaRPr>
            </a:p>
          </p:txBody>
        </p:sp>
      </p:grpSp>
      <p:sp>
        <p:nvSpPr>
          <p:cNvPr id="7" name="矩形 15"/>
          <p:cNvSpPr>
            <a:spLocks noChangeArrowheads="1"/>
          </p:cNvSpPr>
          <p:nvPr/>
        </p:nvSpPr>
        <p:spPr bwMode="auto">
          <a:xfrm>
            <a:off x="2259565" y="1106193"/>
            <a:ext cx="48160" cy="1338997"/>
          </a:xfrm>
          <a:prstGeom prst="rect">
            <a:avLst/>
          </a:prstGeom>
          <a:solidFill>
            <a:schemeClr val="tx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8"/>
          <p:cNvSpPr>
            <a:spLocks noChangeArrowheads="1"/>
          </p:cNvSpPr>
          <p:nvPr/>
        </p:nvSpPr>
        <p:spPr bwMode="auto">
          <a:xfrm>
            <a:off x="2438918" y="1215810"/>
            <a:ext cx="3429330" cy="105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Group 7"/>
          <p:cNvGrpSpPr/>
          <p:nvPr/>
        </p:nvGrpSpPr>
        <p:grpSpPr bwMode="auto">
          <a:xfrm>
            <a:off x="1899197" y="2682974"/>
            <a:ext cx="1331875" cy="1300209"/>
            <a:chOff x="0" y="0"/>
            <a:chExt cx="1273406" cy="1224136"/>
          </a:xfrm>
        </p:grpSpPr>
        <p:sp>
          <p:nvSpPr>
            <p:cNvPr id="10" name="椭圆 19"/>
            <p:cNvSpPr>
              <a:spLocks noChangeArrowheads="1"/>
            </p:cNvSpPr>
            <p:nvPr/>
          </p:nvSpPr>
          <p:spPr bwMode="auto">
            <a:xfrm>
              <a:off x="49270" y="0"/>
              <a:ext cx="1224136" cy="1224136"/>
            </a:xfrm>
            <a:prstGeom prst="ellipse">
              <a:avLst/>
            </a:prstGeom>
            <a:solidFill>
              <a:schemeClr val="bg1"/>
            </a:solidFill>
            <a:ln w="57150" cap="flat"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11"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2"/>
                  </a:solidFill>
                </a:rPr>
                <a:t>观点</a:t>
              </a:r>
              <a:r>
                <a:rPr lang="en-US" altLang="zh-CN" sz="2500" dirty="0">
                  <a:solidFill>
                    <a:schemeClr val="accent2"/>
                  </a:solidFill>
                </a:rPr>
                <a:t>3</a:t>
              </a:r>
              <a:endParaRPr lang="zh-CN" altLang="en-US" sz="2500" dirty="0">
                <a:solidFill>
                  <a:schemeClr val="accent2"/>
                </a:solidFill>
              </a:endParaRPr>
            </a:p>
          </p:txBody>
        </p:sp>
      </p:grpSp>
      <p:sp>
        <p:nvSpPr>
          <p:cNvPr id="12" name="矩形 21"/>
          <p:cNvSpPr>
            <a:spLocks noChangeArrowheads="1"/>
          </p:cNvSpPr>
          <p:nvPr/>
        </p:nvSpPr>
        <p:spPr bwMode="auto">
          <a:xfrm>
            <a:off x="3438659" y="2664423"/>
            <a:ext cx="46499" cy="1338997"/>
          </a:xfrm>
          <a:prstGeom prst="rect">
            <a:avLst/>
          </a:prstGeom>
          <a:solidFill>
            <a:schemeClr val="accent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矩形 8"/>
          <p:cNvSpPr>
            <a:spLocks noChangeArrowheads="1"/>
          </p:cNvSpPr>
          <p:nvPr/>
        </p:nvSpPr>
        <p:spPr bwMode="auto">
          <a:xfrm>
            <a:off x="3691081" y="2774039"/>
            <a:ext cx="3173582"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23"/>
          <p:cNvSpPr>
            <a:spLocks noChangeArrowheads="1"/>
          </p:cNvSpPr>
          <p:nvPr/>
        </p:nvSpPr>
        <p:spPr bwMode="auto">
          <a:xfrm>
            <a:off x="8437341" y="2664423"/>
            <a:ext cx="48160" cy="1338997"/>
          </a:xfrm>
          <a:prstGeom prst="rect">
            <a:avLst/>
          </a:prstGeom>
          <a:solidFill>
            <a:schemeClr val="accent3"/>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5" name="Group 13"/>
          <p:cNvGrpSpPr/>
          <p:nvPr/>
        </p:nvGrpSpPr>
        <p:grpSpPr bwMode="auto">
          <a:xfrm>
            <a:off x="6931093" y="2682974"/>
            <a:ext cx="1321911" cy="1300209"/>
            <a:chOff x="0" y="0"/>
            <a:chExt cx="1263345" cy="1224136"/>
          </a:xfrm>
        </p:grpSpPr>
        <p:sp>
          <p:nvSpPr>
            <p:cNvPr id="16" name="椭圆 25"/>
            <p:cNvSpPr>
              <a:spLocks noChangeArrowheads="1"/>
            </p:cNvSpPr>
            <p:nvPr/>
          </p:nvSpPr>
          <p:spPr bwMode="auto">
            <a:xfrm>
              <a:off x="19605" y="0"/>
              <a:ext cx="1224136" cy="1224136"/>
            </a:xfrm>
            <a:prstGeom prst="ellipse">
              <a:avLst/>
            </a:prstGeom>
            <a:solidFill>
              <a:schemeClr val="bg1"/>
            </a:solidFill>
            <a:ln w="57150" cap="flat" cmpd="sng">
              <a:solidFill>
                <a:schemeClr val="accent3"/>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17" name="文本框 29"/>
            <p:cNvSpPr>
              <a:spLocks noChangeArrowheads="1"/>
            </p:cNvSpPr>
            <p:nvPr/>
          </p:nvSpPr>
          <p:spPr bwMode="auto">
            <a:xfrm rot="20331793">
              <a:off x="0" y="379015"/>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3"/>
                  </a:solidFill>
                </a:rPr>
                <a:t>观点</a:t>
              </a:r>
              <a:r>
                <a:rPr lang="en-US" altLang="zh-CN" sz="2500" dirty="0">
                  <a:solidFill>
                    <a:schemeClr val="accent3"/>
                  </a:solidFill>
                </a:rPr>
                <a:t>4</a:t>
              </a:r>
              <a:endParaRPr lang="zh-CN" altLang="en-US" sz="2500" dirty="0">
                <a:solidFill>
                  <a:schemeClr val="accent3"/>
                </a:solidFill>
              </a:endParaRPr>
            </a:p>
          </p:txBody>
        </p:sp>
      </p:grpSp>
      <p:sp>
        <p:nvSpPr>
          <p:cNvPr id="18" name="矩形 8"/>
          <p:cNvSpPr>
            <a:spLocks noChangeArrowheads="1"/>
          </p:cNvSpPr>
          <p:nvPr/>
        </p:nvSpPr>
        <p:spPr bwMode="auto">
          <a:xfrm>
            <a:off x="8663193" y="2774039"/>
            <a:ext cx="3135386"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9" name="Group 17"/>
          <p:cNvGrpSpPr/>
          <p:nvPr/>
        </p:nvGrpSpPr>
        <p:grpSpPr bwMode="auto">
          <a:xfrm>
            <a:off x="738370" y="4261439"/>
            <a:ext cx="1323572" cy="1300209"/>
            <a:chOff x="0" y="0"/>
            <a:chExt cx="1265271" cy="1224136"/>
          </a:xfrm>
        </p:grpSpPr>
        <p:sp>
          <p:nvSpPr>
            <p:cNvPr id="20" name="椭圆 29"/>
            <p:cNvSpPr>
              <a:spLocks noChangeArrowheads="1"/>
            </p:cNvSpPr>
            <p:nvPr/>
          </p:nvSpPr>
          <p:spPr bwMode="auto">
            <a:xfrm>
              <a:off x="41135" y="0"/>
              <a:ext cx="1224136" cy="1224136"/>
            </a:xfrm>
            <a:prstGeom prst="ellipse">
              <a:avLst/>
            </a:prstGeom>
            <a:solidFill>
              <a:schemeClr val="bg1"/>
            </a:solidFill>
            <a:ln w="57150" cap="flat" cmpd="sng">
              <a:solidFill>
                <a:schemeClr val="accent3"/>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21" name="文本框 34"/>
            <p:cNvSpPr>
              <a:spLocks noChangeArrowheads="1"/>
            </p:cNvSpPr>
            <p:nvPr/>
          </p:nvSpPr>
          <p:spPr bwMode="auto">
            <a:xfrm rot="20331793">
              <a:off x="0" y="387497"/>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3"/>
                  </a:solidFill>
                </a:rPr>
                <a:t>观点</a:t>
              </a:r>
              <a:r>
                <a:rPr lang="en-US" altLang="zh-CN" sz="2500" dirty="0">
                  <a:solidFill>
                    <a:schemeClr val="accent3"/>
                  </a:solidFill>
                </a:rPr>
                <a:t>5</a:t>
              </a:r>
              <a:endParaRPr lang="zh-CN" altLang="en-US" sz="2500" dirty="0">
                <a:solidFill>
                  <a:schemeClr val="accent3"/>
                </a:solidFill>
              </a:endParaRPr>
            </a:p>
          </p:txBody>
        </p:sp>
      </p:grpSp>
      <p:sp>
        <p:nvSpPr>
          <p:cNvPr id="22" name="矩形 31"/>
          <p:cNvSpPr>
            <a:spLocks noChangeArrowheads="1"/>
          </p:cNvSpPr>
          <p:nvPr/>
        </p:nvSpPr>
        <p:spPr bwMode="auto">
          <a:xfrm>
            <a:off x="2259565" y="4242887"/>
            <a:ext cx="48160" cy="1338997"/>
          </a:xfrm>
          <a:prstGeom prst="rect">
            <a:avLst/>
          </a:prstGeom>
          <a:solidFill>
            <a:schemeClr val="accent3"/>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8"/>
          <p:cNvSpPr>
            <a:spLocks noChangeArrowheads="1"/>
          </p:cNvSpPr>
          <p:nvPr/>
        </p:nvSpPr>
        <p:spPr bwMode="auto">
          <a:xfrm>
            <a:off x="2438921" y="4352503"/>
            <a:ext cx="3241670"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4" name="Group 22"/>
          <p:cNvGrpSpPr/>
          <p:nvPr/>
        </p:nvGrpSpPr>
        <p:grpSpPr bwMode="auto">
          <a:xfrm>
            <a:off x="5816767" y="1124746"/>
            <a:ext cx="1331875" cy="1300209"/>
            <a:chOff x="0" y="0"/>
            <a:chExt cx="1273406" cy="1224136"/>
          </a:xfrm>
        </p:grpSpPr>
        <p:sp>
          <p:nvSpPr>
            <p:cNvPr id="25" name="椭圆 34"/>
            <p:cNvSpPr>
              <a:spLocks noChangeArrowheads="1"/>
            </p:cNvSpPr>
            <p:nvPr/>
          </p:nvSpPr>
          <p:spPr bwMode="auto">
            <a:xfrm>
              <a:off x="49270" y="0"/>
              <a:ext cx="1224136" cy="1224136"/>
            </a:xfrm>
            <a:prstGeom prst="ellipse">
              <a:avLst/>
            </a:prstGeom>
            <a:solidFill>
              <a:schemeClr val="bg1"/>
            </a:solidFill>
            <a:ln w="57150" cap="flat" cmpd="sng">
              <a:solidFill>
                <a:schemeClr val="accent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26"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1"/>
                  </a:solidFill>
                </a:rPr>
                <a:t>观点</a:t>
              </a:r>
              <a:r>
                <a:rPr lang="en-US" altLang="zh-CN" sz="2500" dirty="0">
                  <a:solidFill>
                    <a:schemeClr val="accent1"/>
                  </a:solidFill>
                </a:rPr>
                <a:t>2</a:t>
              </a:r>
              <a:endParaRPr lang="zh-CN" altLang="en-US" sz="2500" dirty="0">
                <a:solidFill>
                  <a:schemeClr val="accent1"/>
                </a:solidFill>
              </a:endParaRPr>
            </a:p>
          </p:txBody>
        </p:sp>
      </p:grpSp>
      <p:sp>
        <p:nvSpPr>
          <p:cNvPr id="27" name="矩形 36"/>
          <p:cNvSpPr>
            <a:spLocks noChangeArrowheads="1"/>
          </p:cNvSpPr>
          <p:nvPr/>
        </p:nvSpPr>
        <p:spPr bwMode="auto">
          <a:xfrm>
            <a:off x="7354570" y="1106193"/>
            <a:ext cx="48160" cy="1338997"/>
          </a:xfrm>
          <a:prstGeom prst="rect">
            <a:avLst/>
          </a:prstGeom>
          <a:solidFill>
            <a:schemeClr val="accent1"/>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8"/>
          <p:cNvSpPr>
            <a:spLocks noChangeArrowheads="1"/>
          </p:cNvSpPr>
          <p:nvPr/>
        </p:nvSpPr>
        <p:spPr bwMode="auto">
          <a:xfrm>
            <a:off x="7608654" y="1215810"/>
            <a:ext cx="3964071"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您的内容打在这里，或者通过复制您的文本后。您的内容打在这里，或者通过复制您的文本更多模板亮亮图文旗舰店：https://liangliangtuwen.tmall.com</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9" name="Group 27"/>
          <p:cNvGrpSpPr/>
          <p:nvPr/>
        </p:nvGrpSpPr>
        <p:grpSpPr bwMode="auto">
          <a:xfrm>
            <a:off x="5816767" y="4261439"/>
            <a:ext cx="1331875" cy="1300209"/>
            <a:chOff x="0" y="0"/>
            <a:chExt cx="1273406" cy="1224136"/>
          </a:xfrm>
        </p:grpSpPr>
        <p:sp>
          <p:nvSpPr>
            <p:cNvPr id="30" name="椭圆 39"/>
            <p:cNvSpPr>
              <a:spLocks noChangeArrowheads="1"/>
            </p:cNvSpPr>
            <p:nvPr/>
          </p:nvSpPr>
          <p:spPr bwMode="auto">
            <a:xfrm>
              <a:off x="49270" y="0"/>
              <a:ext cx="1224136" cy="1224136"/>
            </a:xfrm>
            <a:prstGeom prst="ellipse">
              <a:avLst/>
            </a:prstGeom>
            <a:solidFill>
              <a:schemeClr val="bg1"/>
            </a:solidFill>
            <a:ln w="57150" cap="flat"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31"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2"/>
                  </a:solidFill>
                </a:rPr>
                <a:t>观点</a:t>
              </a:r>
              <a:r>
                <a:rPr lang="en-US" altLang="zh-CN" sz="2500" dirty="0">
                  <a:solidFill>
                    <a:schemeClr val="accent2"/>
                  </a:solidFill>
                </a:rPr>
                <a:t>6</a:t>
              </a:r>
              <a:endParaRPr lang="zh-CN" altLang="en-US" sz="2500" dirty="0">
                <a:solidFill>
                  <a:schemeClr val="accent2"/>
                </a:solidFill>
              </a:endParaRPr>
            </a:p>
          </p:txBody>
        </p:sp>
      </p:grpSp>
      <p:sp>
        <p:nvSpPr>
          <p:cNvPr id="32" name="矩形 41"/>
          <p:cNvSpPr>
            <a:spLocks noChangeArrowheads="1"/>
          </p:cNvSpPr>
          <p:nvPr/>
        </p:nvSpPr>
        <p:spPr bwMode="auto">
          <a:xfrm>
            <a:off x="7354570" y="4242887"/>
            <a:ext cx="48160" cy="1338997"/>
          </a:xfrm>
          <a:prstGeom prst="rect">
            <a:avLst/>
          </a:prstGeom>
          <a:solidFill>
            <a:schemeClr val="accent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 name="矩形 8"/>
          <p:cNvSpPr>
            <a:spLocks noChangeArrowheads="1"/>
          </p:cNvSpPr>
          <p:nvPr/>
        </p:nvSpPr>
        <p:spPr bwMode="auto">
          <a:xfrm>
            <a:off x="7608654" y="4352503"/>
            <a:ext cx="3964071"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p:cBhvr>
                                        <p:cTn id="7" dur="25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p:cBhvr>
                                        <p:cTn id="11" dur="25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p:cBhvr>
                                        <p:cTn id="15" dur="25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p:cBhvr>
                                        <p:cTn id="19" dur="25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p:cBhvr>
                                        <p:cTn id="23" dur="25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p:cBhvr>
                                        <p:cTn id="27" dur="250"/>
                                        <p:tgtEl>
                                          <p:spTgt spid="27"/>
                                        </p:tgtEl>
                                      </p:cBhvr>
                                    </p:animEffect>
                                  </p:childTnLst>
                                </p:cTn>
                              </p:par>
                            </p:childTnLst>
                          </p:cTn>
                        </p:par>
                        <p:par>
                          <p:cTn id="28" fill="hold">
                            <p:stCondLst>
                              <p:cond delay="3000"/>
                            </p:stCondLst>
                            <p:childTnLst>
                              <p:par>
                                <p:cTn id="29" presetID="2" presetClass="entr" presetSubtype="2"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1+#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1+#ppt_w/2"/>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ppt_x</p:attrName>
                                        </p:attrNameLst>
                                      </p:cBhvr>
                                      <p:tavLst>
                                        <p:tav tm="0">
                                          <p:val>
                                            <p:strVal val="0-#ppt_w/2"/>
                                          </p:val>
                                        </p:tav>
                                        <p:tav tm="100000">
                                          <p:val>
                                            <p:strVal val="#ppt_x"/>
                                          </p:val>
                                        </p:tav>
                                      </p:tavLst>
                                    </p:anim>
                                    <p:anim calcmode="lin" valueType="num">
                                      <p:cBhvr>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ppt_x</p:attrName>
                                        </p:attrNameLst>
                                      </p:cBhvr>
                                      <p:tavLst>
                                        <p:tav tm="0">
                                          <p:val>
                                            <p:strVal val="1+#ppt_w/2"/>
                                          </p:val>
                                        </p:tav>
                                        <p:tav tm="100000">
                                          <p:val>
                                            <p:strVal val="#ppt_x"/>
                                          </p:val>
                                        </p:tav>
                                      </p:tavLst>
                                    </p:anim>
                                    <p:anim calcmode="lin" valueType="num">
                                      <p:cBhvr>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ppt_x</p:attrName>
                                        </p:attrNameLst>
                                      </p:cBhvr>
                                      <p:tavLst>
                                        <p:tav tm="0">
                                          <p:val>
                                            <p:strVal val="0-#ppt_w/2"/>
                                          </p:val>
                                        </p:tav>
                                        <p:tav tm="100000">
                                          <p:val>
                                            <p:strVal val="#ppt_x"/>
                                          </p:val>
                                        </p:tav>
                                      </p:tavLst>
                                    </p:anim>
                                    <p:anim calcmode="lin" valueType="num">
                                      <p:cBhvr>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ppt_x</p:attrName>
                                        </p:attrNameLst>
                                      </p:cBhvr>
                                      <p:tavLst>
                                        <p:tav tm="0">
                                          <p:val>
                                            <p:strVal val="0-#ppt_w/2"/>
                                          </p:val>
                                        </p:tav>
                                        <p:tav tm="100000">
                                          <p:val>
                                            <p:strVal val="#ppt_x"/>
                                          </p:val>
                                        </p:tav>
                                      </p:tavLst>
                                    </p:anim>
                                    <p:anim calcmode="lin" valueType="num">
                                      <p:cBhvr>
                                        <p:cTn id="52" dur="500" fill="hold"/>
                                        <p:tgtEl>
                                          <p:spTgt spid="29"/>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decel="10000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1+#ppt_w/2"/>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ppt_x</p:attrName>
                                        </p:attrNameLst>
                                      </p:cBhvr>
                                      <p:tavLst>
                                        <p:tav tm="0">
                                          <p:val>
                                            <p:strVal val="1+#ppt_w/2"/>
                                          </p:val>
                                        </p:tav>
                                        <p:tav tm="100000">
                                          <p:val>
                                            <p:strVal val="#ppt_x"/>
                                          </p:val>
                                        </p:tav>
                                      </p:tavLst>
                                    </p:anim>
                                    <p:anim calcmode="lin" valueType="num">
                                      <p:cBhvr>
                                        <p:cTn id="61" dur="500" fill="hold"/>
                                        <p:tgtEl>
                                          <p:spTgt spid="13"/>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ppt_x</p:attrName>
                                        </p:attrNameLst>
                                      </p:cBhvr>
                                      <p:tavLst>
                                        <p:tav tm="0">
                                          <p:val>
                                            <p:strVal val="1+#ppt_w/2"/>
                                          </p:val>
                                        </p:tav>
                                        <p:tav tm="100000">
                                          <p:val>
                                            <p:strVal val="#ppt_x"/>
                                          </p:val>
                                        </p:tav>
                                      </p:tavLst>
                                    </p:anim>
                                    <p:anim calcmode="lin" valueType="num">
                                      <p:cBhvr>
                                        <p:cTn id="65" dur="500" fill="hold"/>
                                        <p:tgtEl>
                                          <p:spTgt spid="23"/>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0-#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ppt_x</p:attrName>
                                        </p:attrNameLst>
                                      </p:cBhvr>
                                      <p:tavLst>
                                        <p:tav tm="0">
                                          <p:val>
                                            <p:strVal val="0-#ppt_w/2"/>
                                          </p:val>
                                        </p:tav>
                                        <p:tav tm="100000">
                                          <p:val>
                                            <p:strVal val="#ppt_x"/>
                                          </p:val>
                                        </p:tav>
                                      </p:tavLst>
                                    </p:anim>
                                    <p:anim calcmode="lin" valueType="num">
                                      <p:cBhvr>
                                        <p:cTn id="73" dur="500" fill="hold"/>
                                        <p:tgtEl>
                                          <p:spTgt spid="18"/>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ppt_x</p:attrName>
                                        </p:attrNameLst>
                                      </p:cBhvr>
                                      <p:tavLst>
                                        <p:tav tm="0">
                                          <p:val>
                                            <p:strVal val="0-#ppt_w/2"/>
                                          </p:val>
                                        </p:tav>
                                        <p:tav tm="100000">
                                          <p:val>
                                            <p:strVal val="#ppt_x"/>
                                          </p:val>
                                        </p:tav>
                                      </p:tavLst>
                                    </p:anim>
                                    <p:anim calcmode="lin" valueType="num">
                                      <p:cBhvr>
                                        <p:cTn id="7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8" grpId="0" bldLvl="0" autoUpdateAnimBg="0"/>
      <p:bldP spid="12" grpId="0" bldLvl="0" animBg="1" autoUpdateAnimBg="0"/>
      <p:bldP spid="13" grpId="0" bldLvl="0" autoUpdateAnimBg="0"/>
      <p:bldP spid="14" grpId="0" bldLvl="0" animBg="1" autoUpdateAnimBg="0"/>
      <p:bldP spid="18" grpId="0" bldLvl="0" autoUpdateAnimBg="0"/>
      <p:bldP spid="22" grpId="0" bldLvl="0" animBg="1" autoUpdateAnimBg="0"/>
      <p:bldP spid="23" grpId="0" bldLvl="0" autoUpdateAnimBg="0"/>
      <p:bldP spid="27" grpId="0" bldLvl="0" animBg="1" autoUpdateAnimBg="0"/>
      <p:bldP spid="28" grpId="0" bldLvl="0" animBg="1" autoUpdateAnimBg="0"/>
      <p:bldP spid="32" grpId="0" bldLvl="0" animBg="1" autoUpdateAnimBg="0"/>
      <p:bldP spid="33"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7384917" y="1796820"/>
            <a:ext cx="3727616" cy="3780675"/>
            <a:chOff x="1331640" y="1707654"/>
            <a:chExt cx="2796076" cy="2835506"/>
          </a:xfrm>
        </p:grpSpPr>
        <p:sp>
          <p:nvSpPr>
            <p:cNvPr id="36"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7"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8"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9"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0"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1"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2" name="矩形 1"/>
          <p:cNvSpPr>
            <a:spLocks noChangeArrowheads="1"/>
          </p:cNvSpPr>
          <p:nvPr/>
        </p:nvSpPr>
        <p:spPr bwMode="auto">
          <a:xfrm>
            <a:off x="1392090" y="1991323"/>
            <a:ext cx="470391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矩形 1"/>
          <p:cNvSpPr>
            <a:spLocks noChangeArrowheads="1"/>
          </p:cNvSpPr>
          <p:nvPr/>
        </p:nvSpPr>
        <p:spPr bwMode="auto">
          <a:xfrm>
            <a:off x="1392090" y="2967449"/>
            <a:ext cx="470391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矩形 1"/>
          <p:cNvSpPr>
            <a:spLocks noChangeArrowheads="1"/>
          </p:cNvSpPr>
          <p:nvPr/>
        </p:nvSpPr>
        <p:spPr bwMode="auto">
          <a:xfrm>
            <a:off x="1392090" y="3943576"/>
            <a:ext cx="470391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矩形 1"/>
          <p:cNvSpPr>
            <a:spLocks noChangeArrowheads="1"/>
          </p:cNvSpPr>
          <p:nvPr/>
        </p:nvSpPr>
        <p:spPr bwMode="auto">
          <a:xfrm>
            <a:off x="1392090" y="4919704"/>
            <a:ext cx="470391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flipH="1">
            <a:off x="6216629" y="2278395"/>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216629" y="3247744"/>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216629" y="4217093"/>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216629" y="5186444"/>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par>
                                    <p:cTn id="13" presetID="2" presetClass="entr" presetSubtype="8" fill="hold" grpId="0" nodeType="withEffect" p14:presetBounceEnd="50000">
                                      <p:stCondLst>
                                        <p:cond delay="300"/>
                                      </p:stCondLst>
                                      <p:childTnLst>
                                        <p:set>
                                          <p:cBhvr>
                                            <p:cTn id="14" dur="1" fill="hold">
                                              <p:stCondLst>
                                                <p:cond delay="0"/>
                                              </p:stCondLst>
                                            </p:cTn>
                                            <p:tgtEl>
                                              <p:spTgt spid="42"/>
                                            </p:tgtEl>
                                            <p:attrNameLst>
                                              <p:attrName>style.visibility</p:attrName>
                                            </p:attrNameLst>
                                          </p:cBhvr>
                                          <p:to>
                                            <p:strVal val="visible"/>
                                          </p:to>
                                        </p:set>
                                        <p:anim calcmode="lin" valueType="num" p14:bounceEnd="50000">
                                          <p:cBhvr additive="base">
                                            <p:cTn id="15" dur="300" fill="hold"/>
                                            <p:tgtEl>
                                              <p:spTgt spid="42"/>
                                            </p:tgtEl>
                                            <p:attrNameLst>
                                              <p:attrName>ppt_x</p:attrName>
                                            </p:attrNameLst>
                                          </p:cBhvr>
                                          <p:tavLst>
                                            <p:tav tm="0">
                                              <p:val>
                                                <p:strVal val="0-#ppt_w/2"/>
                                              </p:val>
                                            </p:tav>
                                            <p:tav tm="100000">
                                              <p:val>
                                                <p:strVal val="#ppt_x"/>
                                              </p:val>
                                            </p:tav>
                                          </p:tavLst>
                                        </p:anim>
                                        <p:anim calcmode="lin" valueType="num" p14:bounceEnd="50000">
                                          <p:cBhvr additive="base">
                                            <p:cTn id="16" dur="300" fill="hold"/>
                                            <p:tgtEl>
                                              <p:spTgt spid="4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right)">
                                          <p:cBhvr>
                                            <p:cTn id="20" dur="500"/>
                                            <p:tgtEl>
                                              <p:spTgt spid="47"/>
                                            </p:tgtEl>
                                          </p:cBhvr>
                                        </p:animEffect>
                                      </p:childTnLst>
                                    </p:cTn>
                                  </p:par>
                                  <p:par>
                                    <p:cTn id="21" presetID="2" presetClass="entr" presetSubtype="8" fill="hold" grpId="0" nodeType="withEffect" p14:presetBounceEnd="50000">
                                      <p:stCondLst>
                                        <p:cond delay="300"/>
                                      </p:stCondLst>
                                      <p:childTnLst>
                                        <p:set>
                                          <p:cBhvr>
                                            <p:cTn id="22" dur="1" fill="hold">
                                              <p:stCondLst>
                                                <p:cond delay="0"/>
                                              </p:stCondLst>
                                            </p:cTn>
                                            <p:tgtEl>
                                              <p:spTgt spid="43"/>
                                            </p:tgtEl>
                                            <p:attrNameLst>
                                              <p:attrName>style.visibility</p:attrName>
                                            </p:attrNameLst>
                                          </p:cBhvr>
                                          <p:to>
                                            <p:strVal val="visible"/>
                                          </p:to>
                                        </p:set>
                                        <p:anim calcmode="lin" valueType="num" p14:bounceEnd="50000">
                                          <p:cBhvr additive="base">
                                            <p:cTn id="23" dur="300" fill="hold"/>
                                            <p:tgtEl>
                                              <p:spTgt spid="43"/>
                                            </p:tgtEl>
                                            <p:attrNameLst>
                                              <p:attrName>ppt_x</p:attrName>
                                            </p:attrNameLst>
                                          </p:cBhvr>
                                          <p:tavLst>
                                            <p:tav tm="0">
                                              <p:val>
                                                <p:strVal val="0-#ppt_w/2"/>
                                              </p:val>
                                            </p:tav>
                                            <p:tav tm="100000">
                                              <p:val>
                                                <p:strVal val="#ppt_x"/>
                                              </p:val>
                                            </p:tav>
                                          </p:tavLst>
                                        </p:anim>
                                        <p:anim calcmode="lin" valueType="num" p14:bounceEnd="50000">
                                          <p:cBhvr additive="base">
                                            <p:cTn id="24" dur="300" fill="hold"/>
                                            <p:tgtEl>
                                              <p:spTgt spid="4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right)">
                                          <p:cBhvr>
                                            <p:cTn id="28" dur="500"/>
                                            <p:tgtEl>
                                              <p:spTgt spid="48"/>
                                            </p:tgtEl>
                                          </p:cBhvr>
                                        </p:animEffect>
                                      </p:childTnLst>
                                    </p:cTn>
                                  </p:par>
                                  <p:par>
                                    <p:cTn id="29" presetID="2" presetClass="entr" presetSubtype="8" fill="hold" grpId="0" nodeType="withEffect" p14:presetBounceEnd="50000">
                                      <p:stCondLst>
                                        <p:cond delay="300"/>
                                      </p:stCondLst>
                                      <p:childTnLst>
                                        <p:set>
                                          <p:cBhvr>
                                            <p:cTn id="30" dur="1" fill="hold">
                                              <p:stCondLst>
                                                <p:cond delay="0"/>
                                              </p:stCondLst>
                                            </p:cTn>
                                            <p:tgtEl>
                                              <p:spTgt spid="44"/>
                                            </p:tgtEl>
                                            <p:attrNameLst>
                                              <p:attrName>style.visibility</p:attrName>
                                            </p:attrNameLst>
                                          </p:cBhvr>
                                          <p:to>
                                            <p:strVal val="visible"/>
                                          </p:to>
                                        </p:set>
                                        <p:anim calcmode="lin" valueType="num" p14:bounceEnd="50000">
                                          <p:cBhvr additive="base">
                                            <p:cTn id="31" dur="300" fill="hold"/>
                                            <p:tgtEl>
                                              <p:spTgt spid="44"/>
                                            </p:tgtEl>
                                            <p:attrNameLst>
                                              <p:attrName>ppt_x</p:attrName>
                                            </p:attrNameLst>
                                          </p:cBhvr>
                                          <p:tavLst>
                                            <p:tav tm="0">
                                              <p:val>
                                                <p:strVal val="0-#ppt_w/2"/>
                                              </p:val>
                                            </p:tav>
                                            <p:tav tm="100000">
                                              <p:val>
                                                <p:strVal val="#ppt_x"/>
                                              </p:val>
                                            </p:tav>
                                          </p:tavLst>
                                        </p:anim>
                                        <p:anim calcmode="lin" valueType="num" p14:bounceEnd="50000">
                                          <p:cBhvr additive="base">
                                            <p:cTn id="32" dur="3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500"/>
                                            <p:tgtEl>
                                              <p:spTgt spid="49"/>
                                            </p:tgtEl>
                                          </p:cBhvr>
                                        </p:animEffect>
                                      </p:childTnLst>
                                    </p:cTn>
                                  </p:par>
                                  <p:par>
                                    <p:cTn id="37" presetID="2" presetClass="entr" presetSubtype="8" fill="hold" grpId="0" nodeType="withEffect" p14:presetBounceEnd="50000">
                                      <p:stCondLst>
                                        <p:cond delay="300"/>
                                      </p:stCondLst>
                                      <p:childTnLst>
                                        <p:set>
                                          <p:cBhvr>
                                            <p:cTn id="38" dur="1" fill="hold">
                                              <p:stCondLst>
                                                <p:cond delay="0"/>
                                              </p:stCondLst>
                                            </p:cTn>
                                            <p:tgtEl>
                                              <p:spTgt spid="45"/>
                                            </p:tgtEl>
                                            <p:attrNameLst>
                                              <p:attrName>style.visibility</p:attrName>
                                            </p:attrNameLst>
                                          </p:cBhvr>
                                          <p:to>
                                            <p:strVal val="visible"/>
                                          </p:to>
                                        </p:set>
                                        <p:anim calcmode="lin" valueType="num" p14:bounceEnd="50000">
                                          <p:cBhvr additive="base">
                                            <p:cTn id="39" dur="3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40"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par>
                                    <p:cTn id="13" presetID="2" presetClass="entr" presetSubtype="8" fill="hold" grpId="0" nodeType="withEffect">
                                      <p:stCondLst>
                                        <p:cond delay="3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300" fill="hold"/>
                                            <p:tgtEl>
                                              <p:spTgt spid="42"/>
                                            </p:tgtEl>
                                            <p:attrNameLst>
                                              <p:attrName>ppt_x</p:attrName>
                                            </p:attrNameLst>
                                          </p:cBhvr>
                                          <p:tavLst>
                                            <p:tav tm="0">
                                              <p:val>
                                                <p:strVal val="0-#ppt_w/2"/>
                                              </p:val>
                                            </p:tav>
                                            <p:tav tm="100000">
                                              <p:val>
                                                <p:strVal val="#ppt_x"/>
                                              </p:val>
                                            </p:tav>
                                          </p:tavLst>
                                        </p:anim>
                                        <p:anim calcmode="lin" valueType="num">
                                          <p:cBhvr additive="base">
                                            <p:cTn id="16" dur="300" fill="hold"/>
                                            <p:tgtEl>
                                              <p:spTgt spid="4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right)">
                                          <p:cBhvr>
                                            <p:cTn id="20" dur="500"/>
                                            <p:tgtEl>
                                              <p:spTgt spid="47"/>
                                            </p:tgtEl>
                                          </p:cBhvr>
                                        </p:animEffect>
                                      </p:childTnLst>
                                    </p:cTn>
                                  </p:par>
                                  <p:par>
                                    <p:cTn id="21" presetID="2" presetClass="entr" presetSubtype="8" fill="hold" grpId="0" nodeType="withEffect">
                                      <p:stCondLst>
                                        <p:cond delay="30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300" fill="hold"/>
                                            <p:tgtEl>
                                              <p:spTgt spid="43"/>
                                            </p:tgtEl>
                                            <p:attrNameLst>
                                              <p:attrName>ppt_x</p:attrName>
                                            </p:attrNameLst>
                                          </p:cBhvr>
                                          <p:tavLst>
                                            <p:tav tm="0">
                                              <p:val>
                                                <p:strVal val="0-#ppt_w/2"/>
                                              </p:val>
                                            </p:tav>
                                            <p:tav tm="100000">
                                              <p:val>
                                                <p:strVal val="#ppt_x"/>
                                              </p:val>
                                            </p:tav>
                                          </p:tavLst>
                                        </p:anim>
                                        <p:anim calcmode="lin" valueType="num">
                                          <p:cBhvr additive="base">
                                            <p:cTn id="24" dur="300" fill="hold"/>
                                            <p:tgtEl>
                                              <p:spTgt spid="4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right)">
                                          <p:cBhvr>
                                            <p:cTn id="28" dur="500"/>
                                            <p:tgtEl>
                                              <p:spTgt spid="48"/>
                                            </p:tgtEl>
                                          </p:cBhvr>
                                        </p:animEffect>
                                      </p:childTnLst>
                                    </p:cTn>
                                  </p:par>
                                  <p:par>
                                    <p:cTn id="29" presetID="2" presetClass="entr" presetSubtype="8" fill="hold" grpId="0" nodeType="withEffect">
                                      <p:stCondLst>
                                        <p:cond delay="3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300" fill="hold"/>
                                            <p:tgtEl>
                                              <p:spTgt spid="44"/>
                                            </p:tgtEl>
                                            <p:attrNameLst>
                                              <p:attrName>ppt_x</p:attrName>
                                            </p:attrNameLst>
                                          </p:cBhvr>
                                          <p:tavLst>
                                            <p:tav tm="0">
                                              <p:val>
                                                <p:strVal val="0-#ppt_w/2"/>
                                              </p:val>
                                            </p:tav>
                                            <p:tav tm="100000">
                                              <p:val>
                                                <p:strVal val="#ppt_x"/>
                                              </p:val>
                                            </p:tav>
                                          </p:tavLst>
                                        </p:anim>
                                        <p:anim calcmode="lin" valueType="num">
                                          <p:cBhvr additive="base">
                                            <p:cTn id="32" dur="3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500"/>
                                            <p:tgtEl>
                                              <p:spTgt spid="49"/>
                                            </p:tgtEl>
                                          </p:cBhvr>
                                        </p:animEffect>
                                      </p:childTnLst>
                                    </p:cTn>
                                  </p:par>
                                  <p:par>
                                    <p:cTn id="37" presetID="2" presetClass="entr" presetSubtype="8" fill="hold" grpId="0" nodeType="withEffect">
                                      <p:stCondLst>
                                        <p:cond delay="3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300" fill="hold"/>
                                            <p:tgtEl>
                                              <p:spTgt spid="45"/>
                                            </p:tgtEl>
                                            <p:attrNameLst>
                                              <p:attrName>ppt_x</p:attrName>
                                            </p:attrNameLst>
                                          </p:cBhvr>
                                          <p:tavLst>
                                            <p:tav tm="0">
                                              <p:val>
                                                <p:strVal val="0-#ppt_w/2"/>
                                              </p:val>
                                            </p:tav>
                                            <p:tav tm="100000">
                                              <p:val>
                                                <p:strVal val="#ppt_x"/>
                                              </p:val>
                                            </p:tav>
                                          </p:tavLst>
                                        </p:anim>
                                        <p:anim calcmode="lin" valueType="num">
                                          <p:cBhvr additive="base">
                                            <p:cTn id="40"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9143626" y="2212422"/>
            <a:ext cx="2379429" cy="3691779"/>
            <a:chOff x="6858016" y="1659316"/>
            <a:chExt cx="1784804" cy="2768834"/>
          </a:xfrm>
        </p:grpSpPr>
        <p:grpSp>
          <p:nvGrpSpPr>
            <p:cNvPr id="3" name="Group 49"/>
            <p:cNvGrpSpPr/>
            <p:nvPr/>
          </p:nvGrpSpPr>
          <p:grpSpPr>
            <a:xfrm>
              <a:off x="6858016" y="3357568"/>
              <a:ext cx="1643074" cy="1070582"/>
              <a:chOff x="6858016" y="3357568"/>
              <a:chExt cx="1643074" cy="1070582"/>
            </a:xfrm>
          </p:grpSpPr>
          <p:sp>
            <p:nvSpPr>
              <p:cNvPr id="23" name="Rectangle 22"/>
              <p:cNvSpPr/>
              <p:nvPr/>
            </p:nvSpPr>
            <p:spPr>
              <a:xfrm>
                <a:off x="6858016"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endParaRPr lang="zh-CN" altLang="en-US" sz="1200" dirty="0">
                  <a:solidFill>
                    <a:schemeClr val="tx1">
                      <a:lumMod val="50000"/>
                      <a:lumOff val="50000"/>
                    </a:schemeClr>
                  </a:solidFill>
                  <a:latin typeface="+mn-ea"/>
                  <a:cs typeface="Open Sans Light" pitchFamily="34" charset="0"/>
                </a:endParaRPr>
              </a:p>
            </p:txBody>
          </p:sp>
          <p:sp>
            <p:nvSpPr>
              <p:cNvPr id="24" name="Rectangle 23"/>
              <p:cNvSpPr/>
              <p:nvPr/>
            </p:nvSpPr>
            <p:spPr>
              <a:xfrm>
                <a:off x="7305357"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文件归档</a:t>
                </a:r>
                <a:endParaRPr lang="en-US" sz="1600" dirty="0">
                  <a:solidFill>
                    <a:schemeClr val="tx1">
                      <a:lumMod val="50000"/>
                      <a:lumOff val="50000"/>
                    </a:schemeClr>
                  </a:solidFill>
                  <a:latin typeface="+mn-ea"/>
                  <a:cs typeface="Open Sans" panose="020B0606030504020204" pitchFamily="34" charset="0"/>
                </a:endParaRPr>
              </a:p>
            </p:txBody>
          </p:sp>
        </p:grpSp>
        <p:sp>
          <p:nvSpPr>
            <p:cNvPr id="11" name="Rectangle 10"/>
            <p:cNvSpPr/>
            <p:nvPr/>
          </p:nvSpPr>
          <p:spPr>
            <a:xfrm rot="2700000">
              <a:off x="7088589" y="1659316"/>
              <a:ext cx="1113306" cy="111330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6" name="Rectangle 15"/>
            <p:cNvSpPr/>
            <p:nvPr/>
          </p:nvSpPr>
          <p:spPr>
            <a:xfrm rot="13500000">
              <a:off x="8038786" y="2080739"/>
              <a:ext cx="94761" cy="11133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6" name="AutoShape 17"/>
              <p:cNvSpPr/>
              <p:nvPr/>
            </p:nvSpPr>
            <p:spPr bwMode="auto">
              <a:xfrm>
                <a:off x="6251143" y="108281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5" name="Group 55"/>
          <p:cNvGrpSpPr/>
          <p:nvPr/>
        </p:nvGrpSpPr>
        <p:grpSpPr>
          <a:xfrm>
            <a:off x="6381715" y="1636401"/>
            <a:ext cx="2190480" cy="4267801"/>
            <a:chOff x="4786314" y="1227299"/>
            <a:chExt cx="1643074" cy="3200851"/>
          </a:xfrm>
        </p:grpSpPr>
        <p:grpSp>
          <p:nvGrpSpPr>
            <p:cNvPr id="6" name="Group 48"/>
            <p:cNvGrpSpPr/>
            <p:nvPr/>
          </p:nvGrpSpPr>
          <p:grpSpPr>
            <a:xfrm>
              <a:off x="4786314" y="3357568"/>
              <a:ext cx="1643074" cy="1070582"/>
              <a:chOff x="4786314" y="3357568"/>
              <a:chExt cx="1643074" cy="1070582"/>
            </a:xfrm>
          </p:grpSpPr>
          <p:sp>
            <p:nvSpPr>
              <p:cNvPr id="21" name="Rectangle 20"/>
              <p:cNvSpPr/>
              <p:nvPr/>
            </p:nvSpPr>
            <p:spPr>
              <a:xfrm>
                <a:off x="4786314"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endParaRPr lang="zh-CN" altLang="en-US" sz="1200" dirty="0">
                  <a:solidFill>
                    <a:schemeClr val="tx1">
                      <a:lumMod val="50000"/>
                      <a:lumOff val="50000"/>
                    </a:schemeClr>
                  </a:solidFill>
                  <a:latin typeface="+mn-ea"/>
                  <a:cs typeface="Open Sans Light" pitchFamily="34" charset="0"/>
                </a:endParaRPr>
              </a:p>
            </p:txBody>
          </p:sp>
          <p:sp>
            <p:nvSpPr>
              <p:cNvPr id="22" name="Rectangle 21"/>
              <p:cNvSpPr/>
              <p:nvPr/>
            </p:nvSpPr>
            <p:spPr>
              <a:xfrm>
                <a:off x="5252995"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日程安排</a:t>
                </a:r>
                <a:endParaRPr lang="en-US" sz="1600" dirty="0">
                  <a:solidFill>
                    <a:schemeClr val="tx1">
                      <a:lumMod val="50000"/>
                      <a:lumOff val="50000"/>
                    </a:schemeClr>
                  </a:solidFill>
                  <a:latin typeface="+mn-ea"/>
                  <a:cs typeface="Open Sans" panose="020B0606030504020204" pitchFamily="34" charset="0"/>
                </a:endParaRPr>
              </a:p>
            </p:txBody>
          </p:sp>
        </p:grpSp>
        <p:sp>
          <p:nvSpPr>
            <p:cNvPr id="10" name="Rectangle 9"/>
            <p:cNvSpPr/>
            <p:nvPr/>
          </p:nvSpPr>
          <p:spPr>
            <a:xfrm rot="2700000">
              <a:off x="5016887" y="1659315"/>
              <a:ext cx="1113306" cy="111330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5" name="Rectangle 14"/>
            <p:cNvSpPr/>
            <p:nvPr/>
          </p:nvSpPr>
          <p:spPr>
            <a:xfrm rot="8100000">
              <a:off x="5954712" y="1227299"/>
              <a:ext cx="94761" cy="1113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7" name="Group 38"/>
            <p:cNvGrpSpPr/>
            <p:nvPr/>
          </p:nvGrpSpPr>
          <p:grpSpPr>
            <a:xfrm>
              <a:off x="5357818" y="2000246"/>
              <a:ext cx="366050" cy="366676"/>
              <a:chOff x="5519041" y="1071552"/>
              <a:chExt cx="366050" cy="366676"/>
            </a:xfrm>
            <a:solidFill>
              <a:schemeClr val="accent4"/>
            </a:solidFill>
          </p:grpSpPr>
          <p:sp>
            <p:nvSpPr>
              <p:cNvPr id="27" name="AutoShape 18"/>
              <p:cNvSpPr/>
              <p:nvPr/>
            </p:nvSpPr>
            <p:spPr bwMode="auto">
              <a:xfrm>
                <a:off x="5519041" y="107155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8" name="AutoShape 19"/>
              <p:cNvSpPr/>
              <p:nvPr/>
            </p:nvSpPr>
            <p:spPr bwMode="auto">
              <a:xfrm>
                <a:off x="5599134"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9" name="AutoShape 20"/>
              <p:cNvSpPr/>
              <p:nvPr/>
            </p:nvSpPr>
            <p:spPr bwMode="auto">
              <a:xfrm>
                <a:off x="5599134"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0" name="AutoShape 21"/>
              <p:cNvSpPr/>
              <p:nvPr/>
            </p:nvSpPr>
            <p:spPr bwMode="auto">
              <a:xfrm>
                <a:off x="5599134"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1" name="AutoShape 22"/>
              <p:cNvSpPr/>
              <p:nvPr/>
            </p:nvSpPr>
            <p:spPr bwMode="auto">
              <a:xfrm>
                <a:off x="5679227"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2" name="AutoShape 23"/>
              <p:cNvSpPr/>
              <p:nvPr/>
            </p:nvSpPr>
            <p:spPr bwMode="auto">
              <a:xfrm>
                <a:off x="5679227"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3" name="AutoShape 24"/>
              <p:cNvSpPr/>
              <p:nvPr/>
            </p:nvSpPr>
            <p:spPr bwMode="auto">
              <a:xfrm>
                <a:off x="5679227"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4" name="AutoShape 25"/>
              <p:cNvSpPr/>
              <p:nvPr/>
            </p:nvSpPr>
            <p:spPr bwMode="auto">
              <a:xfrm>
                <a:off x="5759321"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5" name="AutoShape 26"/>
              <p:cNvSpPr/>
              <p:nvPr/>
            </p:nvSpPr>
            <p:spPr bwMode="auto">
              <a:xfrm>
                <a:off x="5759321"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6" name="AutoShape 27"/>
              <p:cNvSpPr/>
              <p:nvPr/>
            </p:nvSpPr>
            <p:spPr bwMode="auto">
              <a:xfrm>
                <a:off x="5759321"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12" name="Group 56"/>
          <p:cNvGrpSpPr/>
          <p:nvPr/>
        </p:nvGrpSpPr>
        <p:grpSpPr>
          <a:xfrm>
            <a:off x="762658" y="2212419"/>
            <a:ext cx="2190480" cy="3691783"/>
            <a:chOff x="571472" y="1659313"/>
            <a:chExt cx="1643074" cy="2768837"/>
          </a:xfrm>
        </p:grpSpPr>
        <p:grpSp>
          <p:nvGrpSpPr>
            <p:cNvPr id="39" name="Group 46"/>
            <p:cNvGrpSpPr/>
            <p:nvPr/>
          </p:nvGrpSpPr>
          <p:grpSpPr>
            <a:xfrm>
              <a:off x="571472" y="3357568"/>
              <a:ext cx="1643074" cy="1070582"/>
              <a:chOff x="571472" y="3357568"/>
              <a:chExt cx="1643074" cy="1070582"/>
            </a:xfrm>
          </p:grpSpPr>
          <p:sp>
            <p:nvSpPr>
              <p:cNvPr id="17" name="Rectangle 16"/>
              <p:cNvSpPr/>
              <p:nvPr/>
            </p:nvSpPr>
            <p:spPr>
              <a:xfrm>
                <a:off x="571472"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endParaRPr lang="zh-CN" altLang="en-US" sz="1200" dirty="0">
                  <a:solidFill>
                    <a:schemeClr val="tx1">
                      <a:lumMod val="50000"/>
                      <a:lumOff val="50000"/>
                    </a:schemeClr>
                  </a:solidFill>
                  <a:latin typeface="+mn-ea"/>
                  <a:cs typeface="Open Sans Light" pitchFamily="34" charset="0"/>
                </a:endParaRPr>
              </a:p>
            </p:txBody>
          </p:sp>
          <p:sp>
            <p:nvSpPr>
              <p:cNvPr id="18" name="Rectangle 17"/>
              <p:cNvSpPr/>
              <p:nvPr/>
            </p:nvSpPr>
            <p:spPr>
              <a:xfrm>
                <a:off x="1012505"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在线购物</a:t>
                </a:r>
                <a:endParaRPr lang="en-US" sz="1600" dirty="0">
                  <a:solidFill>
                    <a:schemeClr val="tx1">
                      <a:lumMod val="50000"/>
                      <a:lumOff val="50000"/>
                    </a:schemeClr>
                  </a:solidFill>
                  <a:latin typeface="+mn-ea"/>
                  <a:cs typeface="Open Sans" panose="020B0606030504020204" pitchFamily="34" charset="0"/>
                </a:endParaRPr>
              </a:p>
            </p:txBody>
          </p:sp>
        </p:grpSp>
        <p:sp>
          <p:nvSpPr>
            <p:cNvPr id="8" name="Rectangle 7"/>
            <p:cNvSpPr/>
            <p:nvPr/>
          </p:nvSpPr>
          <p:spPr>
            <a:xfrm rot="2700000">
              <a:off x="944922" y="1659313"/>
              <a:ext cx="1113306" cy="111330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3" name="Rectangle 12"/>
            <p:cNvSpPr/>
            <p:nvPr/>
          </p:nvSpPr>
          <p:spPr>
            <a:xfrm rot="2700000">
              <a:off x="506439" y="2604190"/>
              <a:ext cx="1113306" cy="10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37" name="AutoShape 28"/>
            <p:cNvSpPr/>
            <p:nvPr/>
          </p:nvSpPr>
          <p:spPr bwMode="auto">
            <a:xfrm>
              <a:off x="1285852" y="2000246"/>
              <a:ext cx="366676"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nvGrpSpPr>
          <p:cNvPr id="40" name="Group 57"/>
          <p:cNvGrpSpPr/>
          <p:nvPr/>
        </p:nvGrpSpPr>
        <p:grpSpPr>
          <a:xfrm>
            <a:off x="3405688" y="2212420"/>
            <a:ext cx="2309361" cy="3691781"/>
            <a:chOff x="2554002" y="1659314"/>
            <a:chExt cx="1732246" cy="2768836"/>
          </a:xfrm>
        </p:grpSpPr>
        <p:grpSp>
          <p:nvGrpSpPr>
            <p:cNvPr id="42" name="Group 47"/>
            <p:cNvGrpSpPr/>
            <p:nvPr/>
          </p:nvGrpSpPr>
          <p:grpSpPr>
            <a:xfrm>
              <a:off x="2643174" y="3357568"/>
              <a:ext cx="1643074" cy="1070582"/>
              <a:chOff x="2643174" y="3357568"/>
              <a:chExt cx="1643074" cy="1070582"/>
            </a:xfrm>
          </p:grpSpPr>
          <p:sp>
            <p:nvSpPr>
              <p:cNvPr id="19" name="Rectangle 18"/>
              <p:cNvSpPr/>
              <p:nvPr/>
            </p:nvSpPr>
            <p:spPr>
              <a:xfrm>
                <a:off x="2643174"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endParaRPr lang="zh-CN" altLang="en-US" sz="1200" dirty="0">
                  <a:solidFill>
                    <a:schemeClr val="tx1">
                      <a:lumMod val="50000"/>
                      <a:lumOff val="50000"/>
                    </a:schemeClr>
                  </a:solidFill>
                  <a:latin typeface="+mn-ea"/>
                  <a:cs typeface="Open Sans Light" pitchFamily="34" charset="0"/>
                </a:endParaRPr>
              </a:p>
            </p:txBody>
          </p:sp>
          <p:sp>
            <p:nvSpPr>
              <p:cNvPr id="20" name="Rectangle 19"/>
              <p:cNvSpPr/>
              <p:nvPr/>
            </p:nvSpPr>
            <p:spPr>
              <a:xfrm>
                <a:off x="3084864"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产品研发</a:t>
                </a:r>
                <a:endParaRPr lang="en-US" sz="1600" dirty="0">
                  <a:solidFill>
                    <a:schemeClr val="tx1">
                      <a:lumMod val="50000"/>
                      <a:lumOff val="50000"/>
                    </a:schemeClr>
                  </a:solidFill>
                  <a:latin typeface="+mn-ea"/>
                  <a:cs typeface="Open Sans" panose="020B0606030504020204" pitchFamily="34" charset="0"/>
                </a:endParaRPr>
              </a:p>
            </p:txBody>
          </p:sp>
        </p:grpSp>
        <p:sp>
          <p:nvSpPr>
            <p:cNvPr id="9" name="Rectangle 8"/>
            <p:cNvSpPr/>
            <p:nvPr/>
          </p:nvSpPr>
          <p:spPr>
            <a:xfrm rot="2700000">
              <a:off x="2986644" y="1659314"/>
              <a:ext cx="1113306" cy="111330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4" name="Rectangle 13"/>
            <p:cNvSpPr/>
            <p:nvPr/>
          </p:nvSpPr>
          <p:spPr>
            <a:xfrm rot="2700000">
              <a:off x="3063274" y="1231258"/>
              <a:ext cx="94761" cy="1113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38" name="AutoShape 100"/>
            <p:cNvSpPr/>
            <p:nvPr/>
          </p:nvSpPr>
          <p:spPr bwMode="auto">
            <a:xfrm>
              <a:off x="3357554" y="2000246"/>
              <a:ext cx="32037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sp>
        <p:nvSpPr>
          <p:cNvPr id="41" name="标题 40"/>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Top)">
                                      <p:cBhvr>
                                        <p:cTn id="7" dur="500"/>
                                        <p:tgtEl>
                                          <p:spTgt spid="1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lide(fromTop)">
                                      <p:cBhvr>
                                        <p:cTn id="11" dur="500"/>
                                        <p:tgtEl>
                                          <p:spTgt spid="40"/>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Top)">
                                      <p:cBhvr>
                                        <p:cTn id="15" dur="500"/>
                                        <p:tgtEl>
                                          <p:spTgt spid="5"/>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lide(fromTo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943604" y="3081397"/>
            <a:ext cx="4242118" cy="492635"/>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a:t>
            </a:r>
            <a:endParaRPr lang="zh-CN" altLang="en-US" sz="1065" dirty="0">
              <a:solidFill>
                <a:schemeClr val="tx2"/>
              </a:solidFill>
              <a:latin typeface="+mn-ea"/>
            </a:endParaRP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a:solidFill>
                  <a:schemeClr val="bg1"/>
                </a:solidFill>
                <a:latin typeface="+mj-ea"/>
                <a:ea typeface="+mj-ea"/>
              </a:rPr>
              <a:t>1</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7630668">
            <a:off x="4232597" y="2010283"/>
            <a:ext cx="3779837" cy="3763473"/>
          </a:xfrm>
          <a:custGeom>
            <a:avLst/>
            <a:gdLst>
              <a:gd name="connsiteX0" fmla="*/ 1869900 w 4739938"/>
              <a:gd name="connsiteY0" fmla="*/ 2041838 h 4719939"/>
              <a:gd name="connsiteX1" fmla="*/ 1839624 w 4739938"/>
              <a:gd name="connsiteY1" fmla="*/ 2572003 h 4719939"/>
              <a:gd name="connsiteX2" fmla="*/ 245010 w 4739938"/>
              <a:gd name="connsiteY2" fmla="*/ 3369850 h 4719939"/>
              <a:gd name="connsiteX3" fmla="*/ 373445 w 4739938"/>
              <a:gd name="connsiteY3" fmla="*/ 1070923 h 4719939"/>
              <a:gd name="connsiteX4" fmla="*/ 2301832 w 4739938"/>
              <a:gd name="connsiteY4" fmla="*/ 2959036 h 4719939"/>
              <a:gd name="connsiteX5" fmla="*/ 2176324 w 4739938"/>
              <a:gd name="connsiteY5" fmla="*/ 4719939 h 4719939"/>
              <a:gd name="connsiteX6" fmla="*/ 264204 w 4739938"/>
              <a:gd name="connsiteY6" fmla="*/ 3437222 h 4719939"/>
              <a:gd name="connsiteX7" fmla="*/ 1834669 w 4739938"/>
              <a:gd name="connsiteY7" fmla="*/ 2658775 h 4719939"/>
              <a:gd name="connsiteX8" fmla="*/ 1832880 w 4739938"/>
              <a:gd name="connsiteY8" fmla="*/ 2690102 h 4719939"/>
              <a:gd name="connsiteX9" fmla="*/ 2504962 w 4739938"/>
              <a:gd name="connsiteY9" fmla="*/ 9198 h 4719939"/>
              <a:gd name="connsiteX10" fmla="*/ 2375608 w 4739938"/>
              <a:gd name="connsiteY10" fmla="*/ 1813728 h 4719939"/>
              <a:gd name="connsiteX11" fmla="*/ 1899598 w 4739938"/>
              <a:gd name="connsiteY11" fmla="*/ 2018698 h 4719939"/>
              <a:gd name="connsiteX12" fmla="*/ 429840 w 4739938"/>
              <a:gd name="connsiteY12" fmla="*/ 1006911 h 4719939"/>
              <a:gd name="connsiteX13" fmla="*/ 2504962 w 4739938"/>
              <a:gd name="connsiteY13" fmla="*/ 9198 h 4719939"/>
              <a:gd name="connsiteX14" fmla="*/ 4319856 w 4739938"/>
              <a:gd name="connsiteY14" fmla="*/ 3704637 h 4719939"/>
              <a:gd name="connsiteX15" fmla="*/ 2244735 w 4739938"/>
              <a:gd name="connsiteY15" fmla="*/ 4702350 h 4719939"/>
              <a:gd name="connsiteX16" fmla="*/ 2367860 w 4739938"/>
              <a:gd name="connsiteY16" fmla="*/ 2984715 h 4719939"/>
              <a:gd name="connsiteX17" fmla="*/ 2909300 w 4739938"/>
              <a:gd name="connsiteY17" fmla="*/ 2751571 h 4719939"/>
              <a:gd name="connsiteX18" fmla="*/ 2910287 w 4739938"/>
              <a:gd name="connsiteY18" fmla="*/ 2734286 h 4719939"/>
              <a:gd name="connsiteX19" fmla="*/ 4471347 w 4739938"/>
              <a:gd name="connsiteY19" fmla="*/ 1282715 h 4719939"/>
              <a:gd name="connsiteX20" fmla="*/ 2896089 w 4739938"/>
              <a:gd name="connsiteY20" fmla="*/ 2063540 h 4719939"/>
              <a:gd name="connsiteX21" fmla="*/ 2431153 w 4739938"/>
              <a:gd name="connsiteY21" fmla="*/ 1796909 h 4719939"/>
              <a:gd name="connsiteX22" fmla="*/ 2559227 w 4739938"/>
              <a:gd name="connsiteY22" fmla="*/ 0 h 4719939"/>
              <a:gd name="connsiteX23" fmla="*/ 4471347 w 4739938"/>
              <a:gd name="connsiteY23" fmla="*/ 1282715 h 4719939"/>
              <a:gd name="connsiteX24" fmla="*/ 4736325 w 4739938"/>
              <a:gd name="connsiteY24" fmla="*/ 2496368 h 4719939"/>
              <a:gd name="connsiteX25" fmla="*/ 4366492 w 4739938"/>
              <a:gd name="connsiteY25" fmla="*/ 3628757 h 4719939"/>
              <a:gd name="connsiteX26" fmla="*/ 2913058 w 4739938"/>
              <a:gd name="connsiteY26" fmla="*/ 2685755 h 4719939"/>
              <a:gd name="connsiteX27" fmla="*/ 2946239 w 4739938"/>
              <a:gd name="connsiteY27" fmla="*/ 2104699 h 4719939"/>
              <a:gd name="connsiteX28" fmla="*/ 4494928 w 4739938"/>
              <a:gd name="connsiteY28" fmla="*/ 1329830 h 4719939"/>
              <a:gd name="connsiteX29" fmla="*/ 4736325 w 4739938"/>
              <a:gd name="connsiteY29" fmla="*/ 2496368 h 471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9938" h="4719939">
                <a:moveTo>
                  <a:pt x="1869900" y="2041838"/>
                </a:moveTo>
                <a:lnTo>
                  <a:pt x="1839624" y="2572003"/>
                </a:lnTo>
                <a:lnTo>
                  <a:pt x="245010" y="3369850"/>
                </a:lnTo>
                <a:cubicBezTo>
                  <a:pt x="-122692" y="2634946"/>
                  <a:pt x="-73827" y="1760296"/>
                  <a:pt x="373445" y="1070923"/>
                </a:cubicBezTo>
                <a:close/>
                <a:moveTo>
                  <a:pt x="2301832" y="2959036"/>
                </a:moveTo>
                <a:lnTo>
                  <a:pt x="2176324" y="4719939"/>
                </a:lnTo>
                <a:cubicBezTo>
                  <a:pt x="1356645" y="4661517"/>
                  <a:pt x="629159" y="4173493"/>
                  <a:pt x="264204" y="3437222"/>
                </a:cubicBezTo>
                <a:lnTo>
                  <a:pt x="1834669" y="2658775"/>
                </a:lnTo>
                <a:lnTo>
                  <a:pt x="1832880" y="2690102"/>
                </a:lnTo>
                <a:close/>
                <a:moveTo>
                  <a:pt x="2504962" y="9198"/>
                </a:moveTo>
                <a:lnTo>
                  <a:pt x="2375608" y="1813728"/>
                </a:lnTo>
                <a:lnTo>
                  <a:pt x="1899598" y="2018698"/>
                </a:lnTo>
                <a:lnTo>
                  <a:pt x="429840" y="1006911"/>
                </a:lnTo>
                <a:cubicBezTo>
                  <a:pt x="895805" y="330033"/>
                  <a:pt x="1685306" y="-49557"/>
                  <a:pt x="2504962" y="9198"/>
                </a:cubicBezTo>
                <a:close/>
                <a:moveTo>
                  <a:pt x="4319856" y="3704637"/>
                </a:moveTo>
                <a:cubicBezTo>
                  <a:pt x="3853891" y="4381518"/>
                  <a:pt x="3064390" y="4761106"/>
                  <a:pt x="2244735" y="4702350"/>
                </a:cubicBezTo>
                <a:lnTo>
                  <a:pt x="2367860" y="2984715"/>
                </a:lnTo>
                <a:lnTo>
                  <a:pt x="2909300" y="2751571"/>
                </a:lnTo>
                <a:lnTo>
                  <a:pt x="2910287" y="2734286"/>
                </a:lnTo>
                <a:close/>
                <a:moveTo>
                  <a:pt x="4471347" y="1282715"/>
                </a:moveTo>
                <a:lnTo>
                  <a:pt x="2896089" y="2063540"/>
                </a:lnTo>
                <a:lnTo>
                  <a:pt x="2431153" y="1796909"/>
                </a:lnTo>
                <a:lnTo>
                  <a:pt x="2559227" y="0"/>
                </a:lnTo>
                <a:cubicBezTo>
                  <a:pt x="3378907" y="58422"/>
                  <a:pt x="4106392" y="546444"/>
                  <a:pt x="4471347" y="1282715"/>
                </a:cubicBezTo>
                <a:close/>
                <a:moveTo>
                  <a:pt x="4736325" y="2496368"/>
                </a:moveTo>
                <a:cubicBezTo>
                  <a:pt x="4714162" y="2893065"/>
                  <a:pt x="4590128" y="3284071"/>
                  <a:pt x="4366492" y="3628757"/>
                </a:cubicBezTo>
                <a:lnTo>
                  <a:pt x="2913058" y="2685755"/>
                </a:lnTo>
                <a:lnTo>
                  <a:pt x="2946239" y="2104699"/>
                </a:lnTo>
                <a:lnTo>
                  <a:pt x="4494928" y="1329830"/>
                </a:lnTo>
                <a:cubicBezTo>
                  <a:pt x="4678779" y="1697282"/>
                  <a:pt x="4758488" y="2099671"/>
                  <a:pt x="4736325" y="24963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27656" name="文本框 11"/>
          <p:cNvSpPr txBox="1">
            <a:spLocks noChangeArrowheads="1"/>
          </p:cNvSpPr>
          <p:nvPr/>
        </p:nvSpPr>
        <p:spPr bwMode="auto">
          <a:xfrm>
            <a:off x="5794739" y="3678499"/>
            <a:ext cx="79205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2"/>
                </a:solidFill>
                <a:latin typeface="+mn-ea"/>
                <a:ea typeface="+mn-ea"/>
                <a:cs typeface="+mn-ea"/>
              </a:rPr>
              <a:t>文本</a:t>
            </a:r>
            <a:endParaRPr lang="zh-CN" altLang="en-US" sz="2000" b="1">
              <a:solidFill>
                <a:schemeClr val="tx2"/>
              </a:solidFill>
              <a:latin typeface="+mn-ea"/>
              <a:ea typeface="+mn-ea"/>
              <a:cs typeface="+mn-ea"/>
            </a:endParaRPr>
          </a:p>
        </p:txBody>
      </p:sp>
      <p:grpSp>
        <p:nvGrpSpPr>
          <p:cNvPr id="27657" name="组合 12"/>
          <p:cNvGrpSpPr/>
          <p:nvPr/>
        </p:nvGrpSpPr>
        <p:grpSpPr bwMode="auto">
          <a:xfrm>
            <a:off x="7797903" y="1705236"/>
            <a:ext cx="2861889" cy="1181888"/>
            <a:chOff x="533628" y="1580986"/>
            <a:chExt cx="2861835" cy="1181804"/>
          </a:xfrm>
        </p:grpSpPr>
        <p:sp>
          <p:nvSpPr>
            <p:cNvPr id="27673"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4" name="文本框 14"/>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7658" name="组合 15"/>
          <p:cNvGrpSpPr/>
          <p:nvPr/>
        </p:nvGrpSpPr>
        <p:grpSpPr bwMode="auto">
          <a:xfrm>
            <a:off x="8202662" y="3348299"/>
            <a:ext cx="2861890" cy="1181888"/>
            <a:chOff x="533628" y="1580986"/>
            <a:chExt cx="2861835" cy="1181804"/>
          </a:xfrm>
        </p:grpSpPr>
        <p:sp>
          <p:nvSpPr>
            <p:cNvPr id="27671"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2" name="文本框 17"/>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7659" name="组合 18"/>
          <p:cNvGrpSpPr/>
          <p:nvPr/>
        </p:nvGrpSpPr>
        <p:grpSpPr bwMode="auto">
          <a:xfrm>
            <a:off x="7809013" y="4918338"/>
            <a:ext cx="2861890" cy="1181889"/>
            <a:chOff x="533628" y="1580986"/>
            <a:chExt cx="2861835" cy="1181804"/>
          </a:xfrm>
        </p:grpSpPr>
        <p:sp>
          <p:nvSpPr>
            <p:cNvPr id="27669"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0" name="文本框 20"/>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7660" name="组合 21"/>
          <p:cNvGrpSpPr/>
          <p:nvPr/>
        </p:nvGrpSpPr>
        <p:grpSpPr bwMode="auto">
          <a:xfrm>
            <a:off x="1426508" y="1698888"/>
            <a:ext cx="3011095" cy="1188984"/>
            <a:chOff x="533628" y="1573511"/>
            <a:chExt cx="3011622" cy="1190100"/>
          </a:xfrm>
        </p:grpSpPr>
        <p:sp>
          <p:nvSpPr>
            <p:cNvPr id="27667" name="TextBox 10"/>
            <p:cNvSpPr txBox="1">
              <a:spLocks noChangeArrowheads="1"/>
            </p:cNvSpPr>
            <p:nvPr/>
          </p:nvSpPr>
          <p:spPr bwMode="auto">
            <a:xfrm>
              <a:off x="533628" y="1950318"/>
              <a:ext cx="2861835" cy="81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8" name="文本框 23"/>
            <p:cNvSpPr txBox="1">
              <a:spLocks noChangeArrowheads="1"/>
            </p:cNvSpPr>
            <p:nvPr/>
          </p:nvSpPr>
          <p:spPr bwMode="auto">
            <a:xfrm>
              <a:off x="2658145" y="1573511"/>
              <a:ext cx="887105" cy="3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标题</a:t>
              </a:r>
              <a:endParaRPr lang="zh-CN" altLang="en-US" dirty="0"/>
            </a:p>
          </p:txBody>
        </p:sp>
      </p:grpSp>
      <p:grpSp>
        <p:nvGrpSpPr>
          <p:cNvPr id="27661" name="组合 24"/>
          <p:cNvGrpSpPr/>
          <p:nvPr/>
        </p:nvGrpSpPr>
        <p:grpSpPr bwMode="auto">
          <a:xfrm>
            <a:off x="1243967" y="3348300"/>
            <a:ext cx="3011096" cy="1189519"/>
            <a:chOff x="533628" y="1573511"/>
            <a:chExt cx="3011622" cy="1188943"/>
          </a:xfrm>
        </p:grpSpPr>
        <p:sp>
          <p:nvSpPr>
            <p:cNvPr id="27665" name="TextBox 10"/>
            <p:cNvSpPr txBox="1">
              <a:spLocks noChangeArrowheads="1"/>
            </p:cNvSpPr>
            <p:nvPr/>
          </p:nvSpPr>
          <p:spPr bwMode="auto">
            <a:xfrm>
              <a:off x="533628" y="1950318"/>
              <a:ext cx="2861835" cy="81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6" name="文本框 26"/>
            <p:cNvSpPr txBox="1">
              <a:spLocks noChangeArrowheads="1"/>
            </p:cNvSpPr>
            <p:nvPr/>
          </p:nvSpPr>
          <p:spPr bwMode="auto">
            <a:xfrm>
              <a:off x="2658145" y="1573511"/>
              <a:ext cx="887105" cy="3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7662" name="组合 27"/>
          <p:cNvGrpSpPr/>
          <p:nvPr/>
        </p:nvGrpSpPr>
        <p:grpSpPr bwMode="auto">
          <a:xfrm>
            <a:off x="1650314" y="4921511"/>
            <a:ext cx="3011096" cy="1189520"/>
            <a:chOff x="533628" y="1573511"/>
            <a:chExt cx="3011622" cy="1188943"/>
          </a:xfrm>
        </p:grpSpPr>
        <p:sp>
          <p:nvSpPr>
            <p:cNvPr id="27663" name="TextBox 10"/>
            <p:cNvSpPr txBox="1">
              <a:spLocks noChangeArrowheads="1"/>
            </p:cNvSpPr>
            <p:nvPr/>
          </p:nvSpPr>
          <p:spPr bwMode="auto">
            <a:xfrm>
              <a:off x="533628" y="1950318"/>
              <a:ext cx="2861835" cy="81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4" name="文本框 29"/>
            <p:cNvSpPr txBox="1">
              <a:spLocks noChangeArrowheads="1"/>
            </p:cNvSpPr>
            <p:nvPr/>
          </p:nvSpPr>
          <p:spPr bwMode="auto">
            <a:xfrm>
              <a:off x="2658145" y="1573511"/>
              <a:ext cx="887105" cy="3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656"/>
                                        </p:tgtEl>
                                        <p:attrNameLst>
                                          <p:attrName>style.visibility</p:attrName>
                                        </p:attrNameLst>
                                      </p:cBhvr>
                                      <p:to>
                                        <p:strVal val="visible"/>
                                      </p:to>
                                    </p:set>
                                    <p:anim calcmode="lin" valueType="num">
                                      <p:cBhvr>
                                        <p:cTn id="12" dur="500" fill="hold"/>
                                        <p:tgtEl>
                                          <p:spTgt spid="27656"/>
                                        </p:tgtEl>
                                        <p:attrNameLst>
                                          <p:attrName>ppt_w</p:attrName>
                                        </p:attrNameLst>
                                      </p:cBhvr>
                                      <p:tavLst>
                                        <p:tav tm="0">
                                          <p:val>
                                            <p:fltVal val="0"/>
                                          </p:val>
                                        </p:tav>
                                        <p:tav tm="100000">
                                          <p:val>
                                            <p:strVal val="#ppt_w"/>
                                          </p:val>
                                        </p:tav>
                                      </p:tavLst>
                                    </p:anim>
                                    <p:anim calcmode="lin" valueType="num">
                                      <p:cBhvr>
                                        <p:cTn id="13" dur="500" fill="hold"/>
                                        <p:tgtEl>
                                          <p:spTgt spid="27656"/>
                                        </p:tgtEl>
                                        <p:attrNameLst>
                                          <p:attrName>ppt_h</p:attrName>
                                        </p:attrNameLst>
                                      </p:cBhvr>
                                      <p:tavLst>
                                        <p:tav tm="0">
                                          <p:val>
                                            <p:fltVal val="0"/>
                                          </p:val>
                                        </p:tav>
                                        <p:tav tm="100000">
                                          <p:val>
                                            <p:strVal val="#ppt_h"/>
                                          </p:val>
                                        </p:tav>
                                      </p:tavLst>
                                    </p:anim>
                                    <p:animEffect transition="in" filter="fade">
                                      <p:cBhvr>
                                        <p:cTn id="14" dur="500"/>
                                        <p:tgtEl>
                                          <p:spTgt spid="27656"/>
                                        </p:tgtEl>
                                      </p:cBhvr>
                                    </p:animEffect>
                                  </p:childTnLst>
                                </p:cTn>
                              </p:par>
                              <p:par>
                                <p:cTn id="15" presetID="8" presetClass="emph" presetSubtype="0" fill="hold" grpId="1" nodeType="withEffect">
                                  <p:stCondLst>
                                    <p:cond delay="0"/>
                                  </p:stCondLst>
                                  <p:childTnLst>
                                    <p:animRot by="21600000">
                                      <p:cBhvr>
                                        <p:cTn id="16" dur="2000" fill="hold"/>
                                        <p:tgtEl>
                                          <p:spTgt spid="11"/>
                                        </p:tgtEl>
                                        <p:attrNameLst>
                                          <p:attrName>r</p:attrName>
                                        </p:attrNameLst>
                                      </p:cBhvr>
                                    </p:animRot>
                                  </p:childTnLst>
                                </p:cTn>
                              </p:par>
                              <p:par>
                                <p:cTn id="17" presetID="2" presetClass="entr" presetSubtype="8" fill="hold" nodeType="withEffect">
                                  <p:stCondLst>
                                    <p:cond delay="1000"/>
                                  </p:stCondLst>
                                  <p:childTnLst>
                                    <p:set>
                                      <p:cBhvr>
                                        <p:cTn id="18" dur="1" fill="hold">
                                          <p:stCondLst>
                                            <p:cond delay="0"/>
                                          </p:stCondLst>
                                        </p:cTn>
                                        <p:tgtEl>
                                          <p:spTgt spid="27660"/>
                                        </p:tgtEl>
                                        <p:attrNameLst>
                                          <p:attrName>style.visibility</p:attrName>
                                        </p:attrNameLst>
                                      </p:cBhvr>
                                      <p:to>
                                        <p:strVal val="visible"/>
                                      </p:to>
                                    </p:set>
                                    <p:anim calcmode="lin" valueType="num">
                                      <p:cBhvr additive="base">
                                        <p:cTn id="19" dur="500" fill="hold"/>
                                        <p:tgtEl>
                                          <p:spTgt spid="27660"/>
                                        </p:tgtEl>
                                        <p:attrNameLst>
                                          <p:attrName>ppt_x</p:attrName>
                                        </p:attrNameLst>
                                      </p:cBhvr>
                                      <p:tavLst>
                                        <p:tav tm="0">
                                          <p:val>
                                            <p:strVal val="0-#ppt_w/2"/>
                                          </p:val>
                                        </p:tav>
                                        <p:tav tm="100000">
                                          <p:val>
                                            <p:strVal val="#ppt_x"/>
                                          </p:val>
                                        </p:tav>
                                      </p:tavLst>
                                    </p:anim>
                                    <p:anim calcmode="lin" valueType="num">
                                      <p:cBhvr additive="base">
                                        <p:cTn id="20" dur="500" fill="hold"/>
                                        <p:tgtEl>
                                          <p:spTgt spid="2766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300"/>
                                  </p:stCondLst>
                                  <p:childTnLst>
                                    <p:set>
                                      <p:cBhvr>
                                        <p:cTn id="22" dur="1" fill="hold">
                                          <p:stCondLst>
                                            <p:cond delay="0"/>
                                          </p:stCondLst>
                                        </p:cTn>
                                        <p:tgtEl>
                                          <p:spTgt spid="27661"/>
                                        </p:tgtEl>
                                        <p:attrNameLst>
                                          <p:attrName>style.visibility</p:attrName>
                                        </p:attrNameLst>
                                      </p:cBhvr>
                                      <p:to>
                                        <p:strVal val="visible"/>
                                      </p:to>
                                    </p:set>
                                    <p:anim calcmode="lin" valueType="num">
                                      <p:cBhvr additive="base">
                                        <p:cTn id="23" dur="500" fill="hold"/>
                                        <p:tgtEl>
                                          <p:spTgt spid="27661"/>
                                        </p:tgtEl>
                                        <p:attrNameLst>
                                          <p:attrName>ppt_x</p:attrName>
                                        </p:attrNameLst>
                                      </p:cBhvr>
                                      <p:tavLst>
                                        <p:tav tm="0">
                                          <p:val>
                                            <p:strVal val="0-#ppt_w/2"/>
                                          </p:val>
                                        </p:tav>
                                        <p:tav tm="100000">
                                          <p:val>
                                            <p:strVal val="#ppt_x"/>
                                          </p:val>
                                        </p:tav>
                                      </p:tavLst>
                                    </p:anim>
                                    <p:anim calcmode="lin" valueType="num">
                                      <p:cBhvr additive="base">
                                        <p:cTn id="24" dur="500" fill="hold"/>
                                        <p:tgtEl>
                                          <p:spTgt spid="2766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600"/>
                                  </p:stCondLst>
                                  <p:childTnLst>
                                    <p:set>
                                      <p:cBhvr>
                                        <p:cTn id="26" dur="1" fill="hold">
                                          <p:stCondLst>
                                            <p:cond delay="0"/>
                                          </p:stCondLst>
                                        </p:cTn>
                                        <p:tgtEl>
                                          <p:spTgt spid="27662"/>
                                        </p:tgtEl>
                                        <p:attrNameLst>
                                          <p:attrName>style.visibility</p:attrName>
                                        </p:attrNameLst>
                                      </p:cBhvr>
                                      <p:to>
                                        <p:strVal val="visible"/>
                                      </p:to>
                                    </p:set>
                                    <p:anim calcmode="lin" valueType="num">
                                      <p:cBhvr additive="base">
                                        <p:cTn id="27" dur="500" fill="hold"/>
                                        <p:tgtEl>
                                          <p:spTgt spid="27662"/>
                                        </p:tgtEl>
                                        <p:attrNameLst>
                                          <p:attrName>ppt_x</p:attrName>
                                        </p:attrNameLst>
                                      </p:cBhvr>
                                      <p:tavLst>
                                        <p:tav tm="0">
                                          <p:val>
                                            <p:strVal val="0-#ppt_w/2"/>
                                          </p:val>
                                        </p:tav>
                                        <p:tav tm="100000">
                                          <p:val>
                                            <p:strVal val="#ppt_x"/>
                                          </p:val>
                                        </p:tav>
                                      </p:tavLst>
                                    </p:anim>
                                    <p:anim calcmode="lin" valueType="num">
                                      <p:cBhvr additive="base">
                                        <p:cTn id="28" dur="500" fill="hold"/>
                                        <p:tgtEl>
                                          <p:spTgt spid="2766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900"/>
                                  </p:stCondLst>
                                  <p:childTnLst>
                                    <p:set>
                                      <p:cBhvr>
                                        <p:cTn id="30" dur="1" fill="hold">
                                          <p:stCondLst>
                                            <p:cond delay="0"/>
                                          </p:stCondLst>
                                        </p:cTn>
                                        <p:tgtEl>
                                          <p:spTgt spid="27657"/>
                                        </p:tgtEl>
                                        <p:attrNameLst>
                                          <p:attrName>style.visibility</p:attrName>
                                        </p:attrNameLst>
                                      </p:cBhvr>
                                      <p:to>
                                        <p:strVal val="visible"/>
                                      </p:to>
                                    </p:set>
                                    <p:anim calcmode="lin" valueType="num">
                                      <p:cBhvr additive="base">
                                        <p:cTn id="31" dur="500" fill="hold"/>
                                        <p:tgtEl>
                                          <p:spTgt spid="27657"/>
                                        </p:tgtEl>
                                        <p:attrNameLst>
                                          <p:attrName>ppt_x</p:attrName>
                                        </p:attrNameLst>
                                      </p:cBhvr>
                                      <p:tavLst>
                                        <p:tav tm="0">
                                          <p:val>
                                            <p:strVal val="1+#ppt_w/2"/>
                                          </p:val>
                                        </p:tav>
                                        <p:tav tm="100000">
                                          <p:val>
                                            <p:strVal val="#ppt_x"/>
                                          </p:val>
                                        </p:tav>
                                      </p:tavLst>
                                    </p:anim>
                                    <p:anim calcmode="lin" valueType="num">
                                      <p:cBhvr additive="base">
                                        <p:cTn id="32" dur="500" fill="hold"/>
                                        <p:tgtEl>
                                          <p:spTgt spid="2765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200"/>
                                  </p:stCondLst>
                                  <p:childTnLst>
                                    <p:set>
                                      <p:cBhvr>
                                        <p:cTn id="34" dur="1" fill="hold">
                                          <p:stCondLst>
                                            <p:cond delay="0"/>
                                          </p:stCondLst>
                                        </p:cTn>
                                        <p:tgtEl>
                                          <p:spTgt spid="27658"/>
                                        </p:tgtEl>
                                        <p:attrNameLst>
                                          <p:attrName>style.visibility</p:attrName>
                                        </p:attrNameLst>
                                      </p:cBhvr>
                                      <p:to>
                                        <p:strVal val="visible"/>
                                      </p:to>
                                    </p:set>
                                    <p:anim calcmode="lin" valueType="num">
                                      <p:cBhvr additive="base">
                                        <p:cTn id="35" dur="500" fill="hold"/>
                                        <p:tgtEl>
                                          <p:spTgt spid="27658"/>
                                        </p:tgtEl>
                                        <p:attrNameLst>
                                          <p:attrName>ppt_x</p:attrName>
                                        </p:attrNameLst>
                                      </p:cBhvr>
                                      <p:tavLst>
                                        <p:tav tm="0">
                                          <p:val>
                                            <p:strVal val="1+#ppt_w/2"/>
                                          </p:val>
                                        </p:tav>
                                        <p:tav tm="100000">
                                          <p:val>
                                            <p:strVal val="#ppt_x"/>
                                          </p:val>
                                        </p:tav>
                                      </p:tavLst>
                                    </p:anim>
                                    <p:anim calcmode="lin" valueType="num">
                                      <p:cBhvr additive="base">
                                        <p:cTn id="36" dur="500" fill="hold"/>
                                        <p:tgtEl>
                                          <p:spTgt spid="2765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0"/>
                                  </p:stCondLst>
                                  <p:childTnLst>
                                    <p:set>
                                      <p:cBhvr>
                                        <p:cTn id="38" dur="1" fill="hold">
                                          <p:stCondLst>
                                            <p:cond delay="0"/>
                                          </p:stCondLst>
                                        </p:cTn>
                                        <p:tgtEl>
                                          <p:spTgt spid="27659"/>
                                        </p:tgtEl>
                                        <p:attrNameLst>
                                          <p:attrName>style.visibility</p:attrName>
                                        </p:attrNameLst>
                                      </p:cBhvr>
                                      <p:to>
                                        <p:strVal val="visible"/>
                                      </p:to>
                                    </p:set>
                                    <p:anim calcmode="lin" valueType="num">
                                      <p:cBhvr additive="base">
                                        <p:cTn id="39" dur="500" fill="hold"/>
                                        <p:tgtEl>
                                          <p:spTgt spid="27659"/>
                                        </p:tgtEl>
                                        <p:attrNameLst>
                                          <p:attrName>ppt_x</p:attrName>
                                        </p:attrNameLst>
                                      </p:cBhvr>
                                      <p:tavLst>
                                        <p:tav tm="0">
                                          <p:val>
                                            <p:strVal val="1+#ppt_w/2"/>
                                          </p:val>
                                        </p:tav>
                                        <p:tav tm="100000">
                                          <p:val>
                                            <p:strVal val="#ppt_x"/>
                                          </p:val>
                                        </p:tav>
                                      </p:tavLst>
                                    </p:anim>
                                    <p:anim calcmode="lin" valueType="num">
                                      <p:cBhvr additive="base">
                                        <p:cTn id="40" dur="500" fill="hold"/>
                                        <p:tgtEl>
                                          <p:spTgt spid="27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76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862324" y="3054727"/>
            <a:ext cx="4242118" cy="656590"/>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   更多模板亮亮图文旗舰店：https://liangliangtuwen.tmall.com</a:t>
            </a:r>
            <a:endParaRPr lang="zh-CN" altLang="en-US" sz="1065" dirty="0" smtClean="0">
              <a:solidFill>
                <a:schemeClr val="tx2"/>
              </a:solidFill>
              <a:latin typeface="+mn-ea"/>
            </a:endParaRP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smtClean="0">
                <a:solidFill>
                  <a:schemeClr val="bg1"/>
                </a:solidFill>
                <a:latin typeface="+mj-ea"/>
                <a:ea typeface="+mj-ea"/>
              </a:rPr>
              <a:t>5</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159896" y="1366524"/>
            <a:ext cx="5086150" cy="5086812"/>
            <a:chOff x="4761793" y="1193377"/>
            <a:chExt cx="5086812" cy="5086812"/>
          </a:xfrm>
          <a:solidFill>
            <a:srgbClr val="088EFB"/>
          </a:solidFill>
        </p:grpSpPr>
        <p:sp>
          <p:nvSpPr>
            <p:cNvPr id="18" name="空心弧 17"/>
            <p:cNvSpPr/>
            <p:nvPr/>
          </p:nvSpPr>
          <p:spPr>
            <a:xfrm rot="18932598">
              <a:off x="4761793" y="1193377"/>
              <a:ext cx="5086812" cy="5086812"/>
            </a:xfrm>
            <a:prstGeom prst="blockArc">
              <a:avLst>
                <a:gd name="adj1" fmla="val 5631562"/>
                <a:gd name="adj2" fmla="val 21573093"/>
                <a:gd name="adj3" fmla="val 14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9" name="等腰三角形 18"/>
            <p:cNvSpPr/>
            <p:nvPr/>
          </p:nvSpPr>
          <p:spPr>
            <a:xfrm rot="7800137">
              <a:off x="8984404" y="1884169"/>
              <a:ext cx="269694" cy="2324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nvGrpSpPr>
          <p:cNvPr id="7" name="组合 6"/>
          <p:cNvGrpSpPr/>
          <p:nvPr/>
        </p:nvGrpSpPr>
        <p:grpSpPr>
          <a:xfrm>
            <a:off x="8366887" y="2514161"/>
            <a:ext cx="3309508" cy="2754313"/>
            <a:chOff x="8366093" y="2514160"/>
            <a:chExt cx="3309508" cy="2754313"/>
          </a:xfrm>
        </p:grpSpPr>
        <p:sp>
          <p:nvSpPr>
            <p:cNvPr id="12" name="六边形 11"/>
            <p:cNvSpPr/>
            <p:nvPr/>
          </p:nvSpPr>
          <p:spPr bwMode="auto">
            <a:xfrm>
              <a:off x="8366093" y="2514160"/>
              <a:ext cx="3309508" cy="2754313"/>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1" name="文本框 19"/>
            <p:cNvSpPr txBox="1">
              <a:spLocks noChangeArrowheads="1"/>
            </p:cNvSpPr>
            <p:nvPr/>
          </p:nvSpPr>
          <p:spPr bwMode="auto">
            <a:xfrm>
              <a:off x="8856568" y="3639697"/>
              <a:ext cx="232697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mn-ea"/>
                  <a:ea typeface="+mn-ea"/>
                  <a:cs typeface="+mn-ea"/>
                </a:rPr>
                <a:t>添加您的文字信息</a:t>
              </a:r>
              <a:endParaRPr lang="zh-CN" altLang="en-US" sz="2000" b="1" dirty="0">
                <a:solidFill>
                  <a:schemeClr val="bg1"/>
                </a:solidFill>
                <a:latin typeface="+mn-ea"/>
                <a:ea typeface="+mn-ea"/>
                <a:cs typeface="+mn-ea"/>
              </a:endParaRPr>
            </a:p>
          </p:txBody>
        </p:sp>
      </p:grpSp>
      <p:grpSp>
        <p:nvGrpSpPr>
          <p:cNvPr id="6" name="组合 5"/>
          <p:cNvGrpSpPr/>
          <p:nvPr/>
        </p:nvGrpSpPr>
        <p:grpSpPr>
          <a:xfrm>
            <a:off x="7471655" y="1834710"/>
            <a:ext cx="1576183" cy="1358900"/>
            <a:chOff x="7470860" y="1834710"/>
            <a:chExt cx="1576183" cy="1358900"/>
          </a:xfrm>
        </p:grpSpPr>
        <p:sp>
          <p:nvSpPr>
            <p:cNvPr id="13" name="六边形 12"/>
            <p:cNvSpPr/>
            <p:nvPr/>
          </p:nvSpPr>
          <p:spPr bwMode="auto">
            <a:xfrm>
              <a:off x="7470860" y="1834710"/>
              <a:ext cx="1576183" cy="1358900"/>
            </a:xfrm>
            <a:prstGeom prst="hexago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2" name="文本框 20"/>
            <p:cNvSpPr txBox="1">
              <a:spLocks noChangeArrowheads="1"/>
            </p:cNvSpPr>
            <p:nvPr/>
          </p:nvSpPr>
          <p:spPr bwMode="auto">
            <a:xfrm>
              <a:off x="7880382" y="2328423"/>
              <a:ext cx="88571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endParaRPr lang="zh-CN" altLang="en-US" b="1">
                <a:solidFill>
                  <a:schemeClr val="bg1"/>
                </a:solidFill>
                <a:latin typeface="+mn-ea"/>
                <a:ea typeface="+mn-ea"/>
                <a:cs typeface="+mn-ea"/>
              </a:endParaRPr>
            </a:p>
          </p:txBody>
        </p:sp>
      </p:grpSp>
      <p:grpSp>
        <p:nvGrpSpPr>
          <p:cNvPr id="5" name="组合 4"/>
          <p:cNvGrpSpPr/>
          <p:nvPr/>
        </p:nvGrpSpPr>
        <p:grpSpPr>
          <a:xfrm>
            <a:off x="6198646" y="2522098"/>
            <a:ext cx="1576183" cy="1357312"/>
            <a:chOff x="6197851" y="2522098"/>
            <a:chExt cx="1576183" cy="1357312"/>
          </a:xfrm>
        </p:grpSpPr>
        <p:sp>
          <p:nvSpPr>
            <p:cNvPr id="14" name="六边形 13"/>
            <p:cNvSpPr/>
            <p:nvPr/>
          </p:nvSpPr>
          <p:spPr bwMode="auto">
            <a:xfrm>
              <a:off x="6197851" y="2522098"/>
              <a:ext cx="1576183" cy="1357312"/>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3" name="文本框 21"/>
            <p:cNvSpPr txBox="1">
              <a:spLocks noChangeArrowheads="1"/>
            </p:cNvSpPr>
            <p:nvPr/>
          </p:nvSpPr>
          <p:spPr bwMode="auto">
            <a:xfrm>
              <a:off x="6631183" y="3099947"/>
              <a:ext cx="8872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endParaRPr lang="zh-CN" altLang="en-US" b="1">
                <a:solidFill>
                  <a:schemeClr val="bg1"/>
                </a:solidFill>
                <a:latin typeface="+mn-ea"/>
                <a:ea typeface="+mn-ea"/>
                <a:cs typeface="+mn-ea"/>
              </a:endParaRPr>
            </a:p>
          </p:txBody>
        </p:sp>
      </p:grpSp>
      <p:grpSp>
        <p:nvGrpSpPr>
          <p:cNvPr id="4" name="组合 3"/>
          <p:cNvGrpSpPr/>
          <p:nvPr/>
        </p:nvGrpSpPr>
        <p:grpSpPr>
          <a:xfrm>
            <a:off x="6198646" y="3911161"/>
            <a:ext cx="1576183" cy="1357313"/>
            <a:chOff x="6197851" y="3911160"/>
            <a:chExt cx="1576183" cy="1357313"/>
          </a:xfrm>
        </p:grpSpPr>
        <p:sp>
          <p:nvSpPr>
            <p:cNvPr id="15" name="六边形 14"/>
            <p:cNvSpPr/>
            <p:nvPr/>
          </p:nvSpPr>
          <p:spPr bwMode="auto">
            <a:xfrm>
              <a:off x="6197851" y="3911160"/>
              <a:ext cx="1576183" cy="1357313"/>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4" name="文本框 22"/>
            <p:cNvSpPr txBox="1">
              <a:spLocks noChangeArrowheads="1"/>
            </p:cNvSpPr>
            <p:nvPr/>
          </p:nvSpPr>
          <p:spPr bwMode="auto">
            <a:xfrm>
              <a:off x="6583564" y="4404872"/>
              <a:ext cx="8872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endParaRPr lang="zh-CN" altLang="en-US" b="1">
                <a:solidFill>
                  <a:schemeClr val="bg1"/>
                </a:solidFill>
                <a:latin typeface="+mn-ea"/>
                <a:ea typeface="+mn-ea"/>
                <a:cs typeface="+mn-ea"/>
              </a:endParaRPr>
            </a:p>
          </p:txBody>
        </p:sp>
      </p:grpSp>
      <p:grpSp>
        <p:nvGrpSpPr>
          <p:cNvPr id="3" name="组合 2"/>
          <p:cNvGrpSpPr/>
          <p:nvPr/>
        </p:nvGrpSpPr>
        <p:grpSpPr>
          <a:xfrm>
            <a:off x="7458957" y="4619185"/>
            <a:ext cx="1576183" cy="1358900"/>
            <a:chOff x="7458162" y="4619185"/>
            <a:chExt cx="1576183" cy="1358900"/>
          </a:xfrm>
        </p:grpSpPr>
        <p:sp>
          <p:nvSpPr>
            <p:cNvPr id="16" name="六边形 15"/>
            <p:cNvSpPr/>
            <p:nvPr/>
          </p:nvSpPr>
          <p:spPr bwMode="auto">
            <a:xfrm>
              <a:off x="7458162" y="4619185"/>
              <a:ext cx="1576183" cy="1358900"/>
            </a:xfrm>
            <a:prstGeom prst="hexagon">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5" name="文本框 23"/>
            <p:cNvSpPr txBox="1">
              <a:spLocks noChangeArrowheads="1"/>
            </p:cNvSpPr>
            <p:nvPr/>
          </p:nvSpPr>
          <p:spPr bwMode="auto">
            <a:xfrm>
              <a:off x="7891493" y="5122423"/>
              <a:ext cx="88729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endParaRPr lang="zh-CN" altLang="en-US" b="1">
                <a:solidFill>
                  <a:schemeClr val="bg1"/>
                </a:solidFill>
                <a:latin typeface="+mn-ea"/>
                <a:ea typeface="+mn-ea"/>
                <a:cs typeface="+mn-ea"/>
              </a:endParaRPr>
            </a:p>
          </p:txBody>
        </p:sp>
      </p:grpSp>
      <p:grpSp>
        <p:nvGrpSpPr>
          <p:cNvPr id="28686" name="组合 24"/>
          <p:cNvGrpSpPr/>
          <p:nvPr/>
        </p:nvGrpSpPr>
        <p:grpSpPr bwMode="auto">
          <a:xfrm>
            <a:off x="591267" y="1923607"/>
            <a:ext cx="4253946" cy="990292"/>
            <a:chOff x="533628" y="1510707"/>
            <a:chExt cx="4254545" cy="989650"/>
          </a:xfrm>
        </p:grpSpPr>
        <p:sp>
          <p:nvSpPr>
            <p:cNvPr id="28696" name="TextBox 10"/>
            <p:cNvSpPr txBox="1">
              <a:spLocks noChangeArrowheads="1"/>
            </p:cNvSpPr>
            <p:nvPr/>
          </p:nvSpPr>
          <p:spPr bwMode="auto">
            <a:xfrm>
              <a:off x="533628" y="1928264"/>
              <a:ext cx="4254545" cy="57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7" name="文本框 26"/>
            <p:cNvSpPr txBox="1">
              <a:spLocks noChangeArrowheads="1"/>
            </p:cNvSpPr>
            <p:nvPr/>
          </p:nvSpPr>
          <p:spPr bwMode="auto">
            <a:xfrm>
              <a:off x="533628" y="1510707"/>
              <a:ext cx="887105"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8687" name="组合 27"/>
          <p:cNvGrpSpPr/>
          <p:nvPr/>
        </p:nvGrpSpPr>
        <p:grpSpPr bwMode="auto">
          <a:xfrm>
            <a:off x="591267" y="4011173"/>
            <a:ext cx="4253946" cy="989587"/>
            <a:chOff x="533628" y="1510707"/>
            <a:chExt cx="4254545" cy="990616"/>
          </a:xfrm>
        </p:grpSpPr>
        <p:sp>
          <p:nvSpPr>
            <p:cNvPr id="28694" name="TextBox 10"/>
            <p:cNvSpPr txBox="1">
              <a:spLocks noChangeArrowheads="1"/>
            </p:cNvSpPr>
            <p:nvPr/>
          </p:nvSpPr>
          <p:spPr bwMode="auto">
            <a:xfrm>
              <a:off x="533628" y="1928264"/>
              <a:ext cx="4254545" cy="57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5" name="文本框 29"/>
            <p:cNvSpPr txBox="1">
              <a:spLocks noChangeArrowheads="1"/>
            </p:cNvSpPr>
            <p:nvPr/>
          </p:nvSpPr>
          <p:spPr bwMode="auto">
            <a:xfrm>
              <a:off x="533628" y="1510707"/>
              <a:ext cx="887105" cy="3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8688" name="组合 30"/>
          <p:cNvGrpSpPr/>
          <p:nvPr/>
        </p:nvGrpSpPr>
        <p:grpSpPr bwMode="auto">
          <a:xfrm>
            <a:off x="591267" y="2966599"/>
            <a:ext cx="4253946" cy="990292"/>
            <a:chOff x="533628" y="1510707"/>
            <a:chExt cx="4254545" cy="989650"/>
          </a:xfrm>
        </p:grpSpPr>
        <p:sp>
          <p:nvSpPr>
            <p:cNvPr id="28692" name="TextBox 10"/>
            <p:cNvSpPr txBox="1">
              <a:spLocks noChangeArrowheads="1"/>
            </p:cNvSpPr>
            <p:nvPr/>
          </p:nvSpPr>
          <p:spPr bwMode="auto">
            <a:xfrm>
              <a:off x="533628" y="1928264"/>
              <a:ext cx="4254545" cy="57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3" name="文本框 32"/>
            <p:cNvSpPr txBox="1">
              <a:spLocks noChangeArrowheads="1"/>
            </p:cNvSpPr>
            <p:nvPr/>
          </p:nvSpPr>
          <p:spPr bwMode="auto">
            <a:xfrm>
              <a:off x="533628" y="1510707"/>
              <a:ext cx="887105"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8689" name="组合 33"/>
          <p:cNvGrpSpPr/>
          <p:nvPr/>
        </p:nvGrpSpPr>
        <p:grpSpPr bwMode="auto">
          <a:xfrm>
            <a:off x="591267" y="5054160"/>
            <a:ext cx="4253946" cy="989587"/>
            <a:chOff x="533628" y="1510707"/>
            <a:chExt cx="4254545" cy="990616"/>
          </a:xfrm>
        </p:grpSpPr>
        <p:sp>
          <p:nvSpPr>
            <p:cNvPr id="28690" name="TextBox 10"/>
            <p:cNvSpPr txBox="1">
              <a:spLocks noChangeArrowheads="1"/>
            </p:cNvSpPr>
            <p:nvPr/>
          </p:nvSpPr>
          <p:spPr bwMode="auto">
            <a:xfrm>
              <a:off x="533628" y="1928264"/>
              <a:ext cx="4254545" cy="57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1" name="文本框 35"/>
            <p:cNvSpPr txBox="1">
              <a:spLocks noChangeArrowheads="1"/>
            </p:cNvSpPr>
            <p:nvPr/>
          </p:nvSpPr>
          <p:spPr bwMode="auto">
            <a:xfrm>
              <a:off x="533628" y="1510707"/>
              <a:ext cx="887105" cy="3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9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12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22" presetClass="entr" presetSubtype="8" fill="hold" nodeType="withEffect">
                                  <p:stCondLst>
                                    <p:cond delay="1500"/>
                                  </p:stCondLst>
                                  <p:childTnLst>
                                    <p:set>
                                      <p:cBhvr>
                                        <p:cTn id="27" dur="1" fill="hold">
                                          <p:stCondLst>
                                            <p:cond delay="0"/>
                                          </p:stCondLst>
                                        </p:cTn>
                                        <p:tgtEl>
                                          <p:spTgt spid="28686"/>
                                        </p:tgtEl>
                                        <p:attrNameLst>
                                          <p:attrName>style.visibility</p:attrName>
                                        </p:attrNameLst>
                                      </p:cBhvr>
                                      <p:to>
                                        <p:strVal val="visible"/>
                                      </p:to>
                                    </p:set>
                                    <p:animEffect transition="in" filter="wipe(left)">
                                      <p:cBhvr>
                                        <p:cTn id="28" dur="500"/>
                                        <p:tgtEl>
                                          <p:spTgt spid="28686"/>
                                        </p:tgtEl>
                                      </p:cBhvr>
                                    </p:animEffect>
                                  </p:childTnLst>
                                </p:cTn>
                              </p:par>
                              <p:par>
                                <p:cTn id="29" presetID="22" presetClass="entr" presetSubtype="8" fill="hold" nodeType="withEffect">
                                  <p:stCondLst>
                                    <p:cond delay="1800"/>
                                  </p:stCondLst>
                                  <p:childTnLst>
                                    <p:set>
                                      <p:cBhvr>
                                        <p:cTn id="30" dur="1" fill="hold">
                                          <p:stCondLst>
                                            <p:cond delay="0"/>
                                          </p:stCondLst>
                                        </p:cTn>
                                        <p:tgtEl>
                                          <p:spTgt spid="28688"/>
                                        </p:tgtEl>
                                        <p:attrNameLst>
                                          <p:attrName>style.visibility</p:attrName>
                                        </p:attrNameLst>
                                      </p:cBhvr>
                                      <p:to>
                                        <p:strVal val="visible"/>
                                      </p:to>
                                    </p:set>
                                    <p:animEffect transition="in" filter="wipe(left)">
                                      <p:cBhvr>
                                        <p:cTn id="31" dur="500"/>
                                        <p:tgtEl>
                                          <p:spTgt spid="28688"/>
                                        </p:tgtEl>
                                      </p:cBhvr>
                                    </p:animEffect>
                                  </p:childTnLst>
                                </p:cTn>
                              </p:par>
                              <p:par>
                                <p:cTn id="32" presetID="22" presetClass="entr" presetSubtype="8" fill="hold" nodeType="withEffect">
                                  <p:stCondLst>
                                    <p:cond delay="2100"/>
                                  </p:stCondLst>
                                  <p:childTnLst>
                                    <p:set>
                                      <p:cBhvr>
                                        <p:cTn id="33" dur="1" fill="hold">
                                          <p:stCondLst>
                                            <p:cond delay="0"/>
                                          </p:stCondLst>
                                        </p:cTn>
                                        <p:tgtEl>
                                          <p:spTgt spid="28687"/>
                                        </p:tgtEl>
                                        <p:attrNameLst>
                                          <p:attrName>style.visibility</p:attrName>
                                        </p:attrNameLst>
                                      </p:cBhvr>
                                      <p:to>
                                        <p:strVal val="visible"/>
                                      </p:to>
                                    </p:set>
                                    <p:animEffect transition="in" filter="wipe(left)">
                                      <p:cBhvr>
                                        <p:cTn id="34" dur="500"/>
                                        <p:tgtEl>
                                          <p:spTgt spid="28687"/>
                                        </p:tgtEl>
                                      </p:cBhvr>
                                    </p:animEffect>
                                  </p:childTnLst>
                                </p:cTn>
                              </p:par>
                              <p:par>
                                <p:cTn id="35" presetID="22" presetClass="entr" presetSubtype="8" fill="hold" nodeType="withEffect">
                                  <p:stCondLst>
                                    <p:cond delay="2400"/>
                                  </p:stCondLst>
                                  <p:childTnLst>
                                    <p:set>
                                      <p:cBhvr>
                                        <p:cTn id="36" dur="1" fill="hold">
                                          <p:stCondLst>
                                            <p:cond delay="0"/>
                                          </p:stCondLst>
                                        </p:cTn>
                                        <p:tgtEl>
                                          <p:spTgt spid="28689"/>
                                        </p:tgtEl>
                                        <p:attrNameLst>
                                          <p:attrName>style.visibility</p:attrName>
                                        </p:attrNameLst>
                                      </p:cBhvr>
                                      <p:to>
                                        <p:strVal val="visible"/>
                                      </p:to>
                                    </p:set>
                                    <p:animEffect transition="in" filter="wipe(left)">
                                      <p:cBhvr>
                                        <p:cTn id="37"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bwMode="auto">
          <a:xfrm>
            <a:off x="2767883" y="1881336"/>
            <a:ext cx="6657109" cy="3100388"/>
          </a:xfrm>
          <a:custGeom>
            <a:avLst/>
            <a:gdLst>
              <a:gd name="connsiteX0" fmla="*/ 0 w 5718220"/>
              <a:gd name="connsiteY0" fmla="*/ 0 h 2987899"/>
              <a:gd name="connsiteX1" fmla="*/ 5718220 w 5718220"/>
              <a:gd name="connsiteY1" fmla="*/ 0 h 2987899"/>
              <a:gd name="connsiteX2" fmla="*/ 5718220 w 5718220"/>
              <a:gd name="connsiteY2" fmla="*/ 2485623 h 2987899"/>
              <a:gd name="connsiteX3" fmla="*/ 3181082 w 5718220"/>
              <a:gd name="connsiteY3" fmla="*/ 2485623 h 2987899"/>
              <a:gd name="connsiteX4" fmla="*/ 2859110 w 5718220"/>
              <a:gd name="connsiteY4" fmla="*/ 2987899 h 2987899"/>
              <a:gd name="connsiteX5" fmla="*/ 2537138 w 5718220"/>
              <a:gd name="connsiteY5" fmla="*/ 2485623 h 2987899"/>
              <a:gd name="connsiteX6" fmla="*/ 0 w 5718220"/>
              <a:gd name="connsiteY6" fmla="*/ 2485623 h 298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8220" h="2987899">
                <a:moveTo>
                  <a:pt x="0" y="0"/>
                </a:moveTo>
                <a:lnTo>
                  <a:pt x="5718220" y="0"/>
                </a:lnTo>
                <a:lnTo>
                  <a:pt x="5718220" y="2485623"/>
                </a:lnTo>
                <a:lnTo>
                  <a:pt x="3181082" y="2485623"/>
                </a:lnTo>
                <a:lnTo>
                  <a:pt x="2859110" y="2987899"/>
                </a:lnTo>
                <a:lnTo>
                  <a:pt x="2537138" y="2485623"/>
                </a:lnTo>
                <a:lnTo>
                  <a:pt x="0" y="248562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8" name="任意多边形 17"/>
          <p:cNvSpPr/>
          <p:nvPr/>
        </p:nvSpPr>
        <p:spPr bwMode="auto">
          <a:xfrm>
            <a:off x="2767882" y="4594375"/>
            <a:ext cx="3268238" cy="1309687"/>
          </a:xfrm>
          <a:custGeom>
            <a:avLst/>
            <a:gdLst>
              <a:gd name="connsiteX0" fmla="*/ 0 w 2871990"/>
              <a:gd name="connsiteY0" fmla="*/ 0 h 1262405"/>
              <a:gd name="connsiteX1" fmla="*/ 2566250 w 2871990"/>
              <a:gd name="connsiteY1" fmla="*/ 0 h 1262405"/>
              <a:gd name="connsiteX2" fmla="*/ 2871990 w 2871990"/>
              <a:gd name="connsiteY2" fmla="*/ 469076 h 1262405"/>
              <a:gd name="connsiteX3" fmla="*/ 2871990 w 2871990"/>
              <a:gd name="connsiteY3" fmla="*/ 1262405 h 1262405"/>
              <a:gd name="connsiteX4" fmla="*/ 0 w 2871990"/>
              <a:gd name="connsiteY4" fmla="*/ 1262405 h 126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990" h="1262405">
                <a:moveTo>
                  <a:pt x="0" y="0"/>
                </a:moveTo>
                <a:lnTo>
                  <a:pt x="2566250" y="0"/>
                </a:lnTo>
                <a:lnTo>
                  <a:pt x="2871990" y="469076"/>
                </a:lnTo>
                <a:lnTo>
                  <a:pt x="2871990" y="1262405"/>
                </a:lnTo>
                <a:lnTo>
                  <a:pt x="0" y="12624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9" name="任意多边形 18"/>
          <p:cNvSpPr/>
          <p:nvPr/>
        </p:nvSpPr>
        <p:spPr bwMode="auto">
          <a:xfrm rot="10800000" flipV="1">
            <a:off x="6164691" y="4580087"/>
            <a:ext cx="3260301" cy="1311275"/>
          </a:xfrm>
          <a:custGeom>
            <a:avLst/>
            <a:gdLst>
              <a:gd name="connsiteX0" fmla="*/ 0 w 2871990"/>
              <a:gd name="connsiteY0" fmla="*/ 0 h 1262405"/>
              <a:gd name="connsiteX1" fmla="*/ 2566250 w 2871990"/>
              <a:gd name="connsiteY1" fmla="*/ 0 h 1262405"/>
              <a:gd name="connsiteX2" fmla="*/ 2871990 w 2871990"/>
              <a:gd name="connsiteY2" fmla="*/ 469076 h 1262405"/>
              <a:gd name="connsiteX3" fmla="*/ 2871990 w 2871990"/>
              <a:gd name="connsiteY3" fmla="*/ 1262405 h 1262405"/>
              <a:gd name="connsiteX4" fmla="*/ 0 w 2871990"/>
              <a:gd name="connsiteY4" fmla="*/ 1262405 h 126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990" h="1262405">
                <a:moveTo>
                  <a:pt x="0" y="0"/>
                </a:moveTo>
                <a:lnTo>
                  <a:pt x="2566250" y="0"/>
                </a:lnTo>
                <a:lnTo>
                  <a:pt x="2871990" y="469076"/>
                </a:lnTo>
                <a:lnTo>
                  <a:pt x="2871990" y="1262405"/>
                </a:lnTo>
                <a:lnTo>
                  <a:pt x="0" y="126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3" name="矩形 12"/>
          <p:cNvSpPr/>
          <p:nvPr/>
        </p:nvSpPr>
        <p:spPr bwMode="auto">
          <a:xfrm>
            <a:off x="2207568" y="1322536"/>
            <a:ext cx="573012" cy="573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4" name="矩形 13"/>
          <p:cNvSpPr/>
          <p:nvPr/>
        </p:nvSpPr>
        <p:spPr bwMode="auto">
          <a:xfrm>
            <a:off x="9407531" y="5880250"/>
            <a:ext cx="573012" cy="573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5" name="矩形 14"/>
          <p:cNvSpPr/>
          <p:nvPr/>
        </p:nvSpPr>
        <p:spPr bwMode="auto">
          <a:xfrm>
            <a:off x="9407531" y="1465412"/>
            <a:ext cx="417458" cy="417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6" name="矩形 15"/>
          <p:cNvSpPr/>
          <p:nvPr/>
        </p:nvSpPr>
        <p:spPr bwMode="auto">
          <a:xfrm>
            <a:off x="2363123" y="5892949"/>
            <a:ext cx="417458" cy="417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0" name="文本框 78"/>
          <p:cNvSpPr txBox="1">
            <a:spLocks noChangeArrowheads="1"/>
          </p:cNvSpPr>
          <p:nvPr/>
        </p:nvSpPr>
        <p:spPr bwMode="auto">
          <a:xfrm>
            <a:off x="3088515" y="2436740"/>
            <a:ext cx="6015842"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solidFill>
                <a:schemeClr val="bg1"/>
              </a:solidFill>
            </a:endParaRPr>
          </a:p>
          <a:p>
            <a:r>
              <a:rPr lang="zh-CN" altLang="en-US" dirty="0">
                <a:solidFill>
                  <a:schemeClr val="bg1"/>
                </a:solidFill>
              </a:rPr>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p:txBody>
      </p:sp>
      <p:sp>
        <p:nvSpPr>
          <p:cNvPr id="21" name="TextBox 53"/>
          <p:cNvSpPr txBox="1">
            <a:spLocks noChangeArrowheads="1"/>
          </p:cNvSpPr>
          <p:nvPr/>
        </p:nvSpPr>
        <p:spPr bwMode="auto">
          <a:xfrm>
            <a:off x="2945659" y="2085900"/>
            <a:ext cx="175554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defRPr/>
            </a:pPr>
            <a:r>
              <a:rPr lang="zh-CN" altLang="en-US" b="1" kern="0" dirty="0">
                <a:solidFill>
                  <a:sysClr val="window" lastClr="FFFFFF">
                    <a:lumMod val="95000"/>
                  </a:sysClr>
                </a:solidFill>
                <a:latin typeface="+mn-ea"/>
                <a:cs typeface="+mn-ea"/>
              </a:rPr>
              <a:t>添加您的标题</a:t>
            </a:r>
            <a:endParaRPr lang="zh-CN" altLang="en-US" sz="2800" b="1" kern="0" dirty="0">
              <a:solidFill>
                <a:sysClr val="window" lastClr="FFFFFF">
                  <a:lumMod val="95000"/>
                </a:sysClr>
              </a:solidFill>
              <a:latin typeface="Arial" panose="020B0604020202020204" pitchFamily="34" charset="0"/>
              <a:cs typeface="+mn-ea"/>
            </a:endParaRPr>
          </a:p>
        </p:txBody>
      </p:sp>
      <p:pic>
        <p:nvPicPr>
          <p:cNvPr id="31754" name="图片 2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5660" y="4860852"/>
            <a:ext cx="61269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图片 2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816" y="4849740"/>
            <a:ext cx="61269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3"/>
          <p:cNvSpPr txBox="1">
            <a:spLocks noChangeArrowheads="1"/>
          </p:cNvSpPr>
          <p:nvPr/>
        </p:nvSpPr>
        <p:spPr bwMode="auto">
          <a:xfrm>
            <a:off x="3463116" y="4971975"/>
            <a:ext cx="133491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2F2F2"/>
                </a:solidFill>
                <a:latin typeface="+mn-ea"/>
                <a:ea typeface="+mn-ea"/>
                <a:cs typeface="+mn-ea"/>
              </a:rPr>
              <a:t>添加文本</a:t>
            </a:r>
            <a:endParaRPr lang="zh-CN" altLang="en-US" sz="2800" b="1">
              <a:solidFill>
                <a:srgbClr val="F2F2F2"/>
              </a:solidFill>
              <a:latin typeface="Arial" panose="020B0604020202020204" pitchFamily="34" charset="0"/>
              <a:ea typeface="+mn-ea"/>
              <a:cs typeface="+mn-ea"/>
            </a:endParaRPr>
          </a:p>
        </p:txBody>
      </p:sp>
      <p:sp>
        <p:nvSpPr>
          <p:cNvPr id="25" name="TextBox 53"/>
          <p:cNvSpPr txBox="1">
            <a:spLocks noChangeArrowheads="1"/>
          </p:cNvSpPr>
          <p:nvPr/>
        </p:nvSpPr>
        <p:spPr bwMode="auto">
          <a:xfrm>
            <a:off x="7251987" y="5013250"/>
            <a:ext cx="1334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2F2F2"/>
                </a:solidFill>
                <a:latin typeface="+mn-ea"/>
                <a:ea typeface="+mn-ea"/>
                <a:cs typeface="+mn-ea"/>
              </a:rPr>
              <a:t>添加文本</a:t>
            </a:r>
            <a:endParaRPr lang="zh-CN" altLang="en-US" sz="2800" b="1">
              <a:solidFill>
                <a:srgbClr val="F2F2F2"/>
              </a:solidFill>
              <a:latin typeface="Arial" panose="020B0604020202020204" pitchFamily="34" charset="0"/>
              <a:ea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9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120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18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21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240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par>
                                <p:cTn id="47" presetID="10" presetClass="entr" presetSubtype="0" fill="hold" nodeType="withEffect">
                                  <p:stCondLst>
                                    <p:cond delay="2700"/>
                                  </p:stCondLst>
                                  <p:childTnLst>
                                    <p:set>
                                      <p:cBhvr>
                                        <p:cTn id="48" dur="1" fill="hold">
                                          <p:stCondLst>
                                            <p:cond delay="0"/>
                                          </p:stCondLst>
                                        </p:cTn>
                                        <p:tgtEl>
                                          <p:spTgt spid="31754"/>
                                        </p:tgtEl>
                                        <p:attrNameLst>
                                          <p:attrName>style.visibility</p:attrName>
                                        </p:attrNameLst>
                                      </p:cBhvr>
                                      <p:to>
                                        <p:strVal val="visible"/>
                                      </p:to>
                                    </p:set>
                                    <p:animEffect transition="in" filter="fade">
                                      <p:cBhvr>
                                        <p:cTn id="49" dur="500"/>
                                        <p:tgtEl>
                                          <p:spTgt spid="31754"/>
                                        </p:tgtEl>
                                      </p:cBhvr>
                                    </p:animEffect>
                                  </p:childTnLst>
                                </p:cTn>
                              </p:par>
                              <p:par>
                                <p:cTn id="50" presetID="10" presetClass="entr" presetSubtype="0" fill="hold" grpId="0" nodeType="withEffect">
                                  <p:stCondLst>
                                    <p:cond delay="30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3300"/>
                                  </p:stCondLst>
                                  <p:childTnLst>
                                    <p:set>
                                      <p:cBhvr>
                                        <p:cTn id="54" dur="1" fill="hold">
                                          <p:stCondLst>
                                            <p:cond delay="0"/>
                                          </p:stCondLst>
                                        </p:cTn>
                                        <p:tgtEl>
                                          <p:spTgt spid="31755"/>
                                        </p:tgtEl>
                                        <p:attrNameLst>
                                          <p:attrName>style.visibility</p:attrName>
                                        </p:attrNameLst>
                                      </p:cBhvr>
                                      <p:to>
                                        <p:strVal val="visible"/>
                                      </p:to>
                                    </p:set>
                                    <p:animEffect transition="in" filter="fade">
                                      <p:cBhvr>
                                        <p:cTn id="55" dur="500"/>
                                        <p:tgtEl>
                                          <p:spTgt spid="31755"/>
                                        </p:tgtEl>
                                      </p:cBhvr>
                                    </p:animEffect>
                                  </p:childTnLst>
                                </p:cTn>
                              </p:par>
                              <p:par>
                                <p:cTn id="56" presetID="10" presetClass="entr" presetSubtype="0" fill="hold" grpId="0" nodeType="withEffect">
                                  <p:stCondLst>
                                    <p:cond delay="360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3" grpId="0" animBg="1"/>
      <p:bldP spid="14" grpId="0" animBg="1"/>
      <p:bldP spid="15" grpId="0" animBg="1"/>
      <p:bldP spid="16" grpId="0" animBg="1"/>
      <p:bldP spid="20" grpId="0"/>
      <p:bldP spid="21"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87854" y="1791280"/>
            <a:ext cx="5712361" cy="958848"/>
            <a:chOff x="3905886" y="1363360"/>
            <a:chExt cx="4385998" cy="729789"/>
          </a:xfrm>
        </p:grpSpPr>
        <p:sp>
          <p:nvSpPr>
            <p:cNvPr id="27"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1" name="文本框 30"/>
            <p:cNvSpPr txBox="1"/>
            <p:nvPr/>
          </p:nvSpPr>
          <p:spPr>
            <a:xfrm>
              <a:off x="4322011" y="1453256"/>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7" name="组合 6"/>
          <p:cNvGrpSpPr/>
          <p:nvPr/>
        </p:nvGrpSpPr>
        <p:grpSpPr>
          <a:xfrm>
            <a:off x="5087854" y="2896181"/>
            <a:ext cx="5712361" cy="958849"/>
            <a:chOff x="3905886" y="2204315"/>
            <a:chExt cx="4385998" cy="729791"/>
          </a:xfrm>
        </p:grpSpPr>
        <p:sp>
          <p:nvSpPr>
            <p:cNvPr id="28" name="任意多边形 27"/>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2" name="文本框 31"/>
            <p:cNvSpPr txBox="1"/>
            <p:nvPr/>
          </p:nvSpPr>
          <p:spPr>
            <a:xfrm>
              <a:off x="4322011" y="2272462"/>
              <a:ext cx="3149219" cy="562206"/>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8" name="组合 7"/>
          <p:cNvGrpSpPr/>
          <p:nvPr/>
        </p:nvGrpSpPr>
        <p:grpSpPr>
          <a:xfrm>
            <a:off x="5087854" y="3978220"/>
            <a:ext cx="5712361" cy="958849"/>
            <a:chOff x="3905886" y="3027863"/>
            <a:chExt cx="4385998" cy="729790"/>
          </a:xfrm>
        </p:grpSpPr>
        <p:sp>
          <p:nvSpPr>
            <p:cNvPr id="29" name="任意多边形 28"/>
            <p:cNvSpPr/>
            <p:nvPr/>
          </p:nvSpPr>
          <p:spPr>
            <a:xfrm>
              <a:off x="3905886" y="3027863"/>
              <a:ext cx="4385998" cy="72979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3" name="文本框 32"/>
            <p:cNvSpPr txBox="1"/>
            <p:nvPr/>
          </p:nvSpPr>
          <p:spPr>
            <a:xfrm>
              <a:off x="4322011" y="3072502"/>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9" name="组合 8"/>
          <p:cNvGrpSpPr/>
          <p:nvPr/>
        </p:nvGrpSpPr>
        <p:grpSpPr>
          <a:xfrm>
            <a:off x="5087854" y="5083119"/>
            <a:ext cx="5712361" cy="958849"/>
            <a:chOff x="3905886" y="3868806"/>
            <a:chExt cx="4385998" cy="729789"/>
          </a:xfrm>
        </p:grpSpPr>
        <p:sp>
          <p:nvSpPr>
            <p:cNvPr id="30" name="任意多边形 29"/>
            <p:cNvSpPr/>
            <p:nvPr/>
          </p:nvSpPr>
          <p:spPr>
            <a:xfrm>
              <a:off x="3905886" y="3868806"/>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4" name="文本框 33"/>
            <p:cNvSpPr txBox="1"/>
            <p:nvPr/>
          </p:nvSpPr>
          <p:spPr>
            <a:xfrm>
              <a:off x="4322011" y="3947103"/>
              <a:ext cx="3149219" cy="56220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3" name="组合 2"/>
          <p:cNvGrpSpPr/>
          <p:nvPr/>
        </p:nvGrpSpPr>
        <p:grpSpPr>
          <a:xfrm>
            <a:off x="2806055" y="2896181"/>
            <a:ext cx="2436016" cy="958849"/>
            <a:chOff x="2153902" y="2204314"/>
            <a:chExt cx="1870393"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5" name="文本框 34"/>
            <p:cNvSpPr txBox="1"/>
            <p:nvPr/>
          </p:nvSpPr>
          <p:spPr>
            <a:xfrm>
              <a:off x="2354958" y="2282127"/>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endParaRPr lang="zh-CN" altLang="en-US" sz="1600" b="1" dirty="0">
                <a:solidFill>
                  <a:schemeClr val="bg1"/>
                </a:solidFill>
                <a:latin typeface="+mn-ea"/>
                <a:cs typeface="+mn-ea"/>
              </a:endParaRPr>
            </a:p>
          </p:txBody>
        </p:sp>
      </p:grpSp>
      <p:grpSp>
        <p:nvGrpSpPr>
          <p:cNvPr id="4" name="组合 3"/>
          <p:cNvGrpSpPr/>
          <p:nvPr/>
        </p:nvGrpSpPr>
        <p:grpSpPr>
          <a:xfrm>
            <a:off x="2806055" y="3978221"/>
            <a:ext cx="2436016" cy="958849"/>
            <a:chOff x="2153902" y="3027867"/>
            <a:chExt cx="1870393" cy="729791"/>
          </a:xfrm>
        </p:grpSpPr>
        <p:sp>
          <p:nvSpPr>
            <p:cNvPr id="25" name="五边形 24"/>
            <p:cNvSpPr/>
            <p:nvPr/>
          </p:nvSpPr>
          <p:spPr>
            <a:xfrm>
              <a:off x="2153902" y="3027867"/>
              <a:ext cx="1870393" cy="729791"/>
            </a:xfrm>
            <a:prstGeom prst="homePlate">
              <a:avLst>
                <a:gd name="adj" fmla="val 30537"/>
              </a:avLst>
            </a:prstGeom>
            <a:solidFill>
              <a:schemeClr val="accent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6" name="文本框 35"/>
            <p:cNvSpPr txBox="1"/>
            <p:nvPr/>
          </p:nvSpPr>
          <p:spPr>
            <a:xfrm>
              <a:off x="2354958" y="3142411"/>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endParaRPr lang="zh-CN" altLang="en-US" sz="1600" b="1" dirty="0">
                <a:solidFill>
                  <a:schemeClr val="bg1"/>
                </a:solidFill>
                <a:latin typeface="+mn-ea"/>
                <a:cs typeface="+mn-ea"/>
              </a:endParaRPr>
            </a:p>
          </p:txBody>
        </p:sp>
      </p:grpSp>
      <p:grpSp>
        <p:nvGrpSpPr>
          <p:cNvPr id="5" name="组合 4"/>
          <p:cNvGrpSpPr/>
          <p:nvPr/>
        </p:nvGrpSpPr>
        <p:grpSpPr>
          <a:xfrm>
            <a:off x="2806055" y="5083122"/>
            <a:ext cx="2436016" cy="958849"/>
            <a:chOff x="2153902" y="3868819"/>
            <a:chExt cx="1870393" cy="729791"/>
          </a:xfrm>
        </p:grpSpPr>
        <p:sp>
          <p:nvSpPr>
            <p:cNvPr id="26" name="五边形 25"/>
            <p:cNvSpPr/>
            <p:nvPr/>
          </p:nvSpPr>
          <p:spPr>
            <a:xfrm>
              <a:off x="2153902" y="3868819"/>
              <a:ext cx="1870393" cy="729791"/>
            </a:xfrm>
            <a:prstGeom prst="homePlate">
              <a:avLst>
                <a:gd name="adj" fmla="val 30537"/>
              </a:avLst>
            </a:prstGeom>
            <a:solidFill>
              <a:schemeClr val="accent3"/>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7" name="文本框 36"/>
            <p:cNvSpPr txBox="1"/>
            <p:nvPr/>
          </p:nvSpPr>
          <p:spPr>
            <a:xfrm>
              <a:off x="2354958" y="3954364"/>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endParaRPr lang="zh-CN" altLang="en-US" sz="1600" b="1" dirty="0">
                <a:solidFill>
                  <a:schemeClr val="bg1"/>
                </a:solidFill>
                <a:latin typeface="+mn-ea"/>
                <a:cs typeface="+mn-ea"/>
              </a:endParaRPr>
            </a:p>
          </p:txBody>
        </p:sp>
      </p:grpSp>
      <p:grpSp>
        <p:nvGrpSpPr>
          <p:cNvPr id="2" name="组合 1"/>
          <p:cNvGrpSpPr/>
          <p:nvPr/>
        </p:nvGrpSpPr>
        <p:grpSpPr>
          <a:xfrm>
            <a:off x="2806055" y="179128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38" name="文本框 37"/>
            <p:cNvSpPr txBox="1"/>
            <p:nvPr/>
          </p:nvSpPr>
          <p:spPr>
            <a:xfrm>
              <a:off x="2325960" y="1452773"/>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endParaRPr lang="zh-CN" altLang="en-US" sz="1600" b="1" dirty="0">
                <a:solidFill>
                  <a:schemeClr val="bg1"/>
                </a:solidFill>
                <a:latin typeface="+mn-ea"/>
                <a:cs typeface="+mn-ea"/>
              </a:endParaRPr>
            </a:p>
          </p:txBody>
        </p:sp>
      </p:grpSp>
      <p:grpSp>
        <p:nvGrpSpPr>
          <p:cNvPr id="20" name="组合 19"/>
          <p:cNvGrpSpPr/>
          <p:nvPr/>
        </p:nvGrpSpPr>
        <p:grpSpPr>
          <a:xfrm flipH="1">
            <a:off x="1146491" y="2208523"/>
            <a:ext cx="1588700" cy="3698867"/>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sp>
        <p:nvSpPr>
          <p:cNvPr id="10" name="标题 9"/>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6712" y="1521327"/>
            <a:ext cx="4440873" cy="4479948"/>
            <a:chOff x="2929892" y="860442"/>
            <a:chExt cx="3409739" cy="3409738"/>
          </a:xfrm>
        </p:grpSpPr>
        <p:sp>
          <p:nvSpPr>
            <p:cNvPr id="23" name="空心弧 22"/>
            <p:cNvSpPr/>
            <p:nvPr/>
          </p:nvSpPr>
          <p:spPr>
            <a:xfrm>
              <a:off x="2929892" y="860442"/>
              <a:ext cx="3409739" cy="3409738"/>
            </a:xfrm>
            <a:prstGeom prst="blockArc">
              <a:avLst>
                <a:gd name="adj1" fmla="val 1140662"/>
                <a:gd name="adj2" fmla="val 5047389"/>
                <a:gd name="adj3" fmla="val 26154"/>
              </a:avLst>
            </a:prstGeom>
            <a:gradFill flip="none" rotWithShape="1">
              <a:gsLst>
                <a:gs pos="100000">
                  <a:srgbClr val="C1C1C1"/>
                </a:gs>
                <a:gs pos="0">
                  <a:srgbClr val="D9D9D9"/>
                </a:gs>
              </a:gsLst>
              <a:path path="circle">
                <a:fillToRect l="100000" t="100000"/>
              </a:path>
              <a:tileRect r="-100000" b="-10000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5" name="文本框 34"/>
            <p:cNvSpPr txBox="1"/>
            <p:nvPr/>
          </p:nvSpPr>
          <p:spPr>
            <a:xfrm>
              <a:off x="4827430" y="3557523"/>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endParaRPr lang="zh-CN" altLang="en-US" sz="1400" dirty="0">
                <a:ea typeface="+mn-ea"/>
                <a:cs typeface="+mn-ea"/>
              </a:endParaRPr>
            </a:p>
          </p:txBody>
        </p:sp>
      </p:grpSp>
      <p:grpSp>
        <p:nvGrpSpPr>
          <p:cNvPr id="21" name="组合 20"/>
          <p:cNvGrpSpPr/>
          <p:nvPr/>
        </p:nvGrpSpPr>
        <p:grpSpPr>
          <a:xfrm>
            <a:off x="7971642" y="2834058"/>
            <a:ext cx="1674542" cy="1601472"/>
            <a:chOff x="6023394" y="2102380"/>
            <a:chExt cx="1175464" cy="1114366"/>
          </a:xfrm>
          <a:solidFill>
            <a:schemeClr val="accent2"/>
          </a:solidFill>
        </p:grpSpPr>
        <p:sp>
          <p:nvSpPr>
            <p:cNvPr id="39" name="右箭头 38"/>
            <p:cNvSpPr/>
            <p:nvPr/>
          </p:nvSpPr>
          <p:spPr>
            <a:xfrm>
              <a:off x="6023394" y="2102380"/>
              <a:ext cx="1175464" cy="1114366"/>
            </a:xfrm>
            <a:prstGeom prst="rightArrow">
              <a:avLst>
                <a:gd name="adj1" fmla="val 82794"/>
                <a:gd name="adj2" fmla="val 49387"/>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endParaRPr>
            </a:p>
          </p:txBody>
        </p:sp>
        <p:sp>
          <p:nvSpPr>
            <p:cNvPr id="40" name="文本框 39"/>
            <p:cNvSpPr txBox="1"/>
            <p:nvPr/>
          </p:nvSpPr>
          <p:spPr>
            <a:xfrm>
              <a:off x="6238657" y="2511716"/>
              <a:ext cx="791211" cy="235579"/>
            </a:xfrm>
            <a:prstGeom prst="rect">
              <a:avLst/>
            </a:prstGeom>
            <a:grpFill/>
          </p:spPr>
          <p:txBody>
            <a:bodyPr wrap="square" rtlCol="0">
              <a:spAutoFit/>
            </a:bodyPr>
            <a:lstStyle/>
            <a:p>
              <a:r>
                <a:rPr lang="zh-CN" altLang="en-US" sz="1600" dirty="0">
                  <a:solidFill>
                    <a:schemeClr val="bg1"/>
                  </a:solidFill>
                  <a:latin typeface="+mn-ea"/>
                  <a:cs typeface="+mn-ea"/>
                </a:rPr>
                <a:t>插入文本</a:t>
              </a:r>
              <a:endParaRPr lang="zh-CN" altLang="en-US" sz="1600" dirty="0">
                <a:solidFill>
                  <a:schemeClr val="bg1"/>
                </a:solidFill>
                <a:latin typeface="+mn-ea"/>
                <a:cs typeface="+mn-ea"/>
              </a:endParaRPr>
            </a:p>
          </p:txBody>
        </p:sp>
      </p:grpSp>
      <p:grpSp>
        <p:nvGrpSpPr>
          <p:cNvPr id="22" name="组合 21"/>
          <p:cNvGrpSpPr/>
          <p:nvPr/>
        </p:nvGrpSpPr>
        <p:grpSpPr>
          <a:xfrm>
            <a:off x="2404710" y="2895903"/>
            <a:ext cx="1674542" cy="1601472"/>
            <a:chOff x="6023394" y="2102380"/>
            <a:chExt cx="1175464" cy="1114366"/>
          </a:xfrm>
          <a:solidFill>
            <a:schemeClr val="accent1"/>
          </a:solidFill>
        </p:grpSpPr>
        <p:sp>
          <p:nvSpPr>
            <p:cNvPr id="37" name="右箭头 36"/>
            <p:cNvSpPr/>
            <p:nvPr/>
          </p:nvSpPr>
          <p:spPr>
            <a:xfrm flipH="1">
              <a:off x="6023394" y="2102380"/>
              <a:ext cx="1175464" cy="1114366"/>
            </a:xfrm>
            <a:prstGeom prst="rightArrow">
              <a:avLst>
                <a:gd name="adj1" fmla="val 82794"/>
                <a:gd name="adj2" fmla="val 49387"/>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endParaRPr>
            </a:p>
          </p:txBody>
        </p:sp>
        <p:sp>
          <p:nvSpPr>
            <p:cNvPr id="38" name="文本框 37"/>
            <p:cNvSpPr txBox="1"/>
            <p:nvPr/>
          </p:nvSpPr>
          <p:spPr>
            <a:xfrm>
              <a:off x="6238657" y="2511716"/>
              <a:ext cx="791211" cy="235579"/>
            </a:xfrm>
            <a:prstGeom prst="rect">
              <a:avLst/>
            </a:prstGeom>
            <a:grpFill/>
          </p:spPr>
          <p:txBody>
            <a:bodyPr wrap="square" rtlCol="0">
              <a:spAutoFit/>
            </a:bodyPr>
            <a:lstStyle/>
            <a:p>
              <a:r>
                <a:rPr lang="zh-CN" altLang="en-US" sz="1600" dirty="0">
                  <a:solidFill>
                    <a:schemeClr val="bg1"/>
                  </a:solidFill>
                  <a:latin typeface="+mn-ea"/>
                  <a:cs typeface="+mn-ea"/>
                </a:rPr>
                <a:t>插入文本</a:t>
              </a:r>
              <a:endParaRPr lang="zh-CN" altLang="en-US" sz="1600" dirty="0">
                <a:solidFill>
                  <a:schemeClr val="bg1"/>
                </a:solidFill>
                <a:latin typeface="+mn-ea"/>
                <a:cs typeface="+mn-ea"/>
              </a:endParaRPr>
            </a:p>
          </p:txBody>
        </p:sp>
      </p:grpSp>
      <p:sp>
        <p:nvSpPr>
          <p:cNvPr id="29" name="文本框 28"/>
          <p:cNvSpPr txBox="1"/>
          <p:nvPr/>
        </p:nvSpPr>
        <p:spPr>
          <a:xfrm>
            <a:off x="5080120" y="3521859"/>
            <a:ext cx="1955361" cy="444815"/>
          </a:xfrm>
          <a:prstGeom prst="rect">
            <a:avLst/>
          </a:prstGeom>
          <a:noFill/>
        </p:spPr>
        <p:txBody>
          <a:bodyPr wrap="square" lIns="119466" tIns="59733" rIns="119466" bIns="59733" rtlCol="0">
            <a:spAutoFit/>
          </a:bodyPr>
          <a:lstStyle/>
          <a:p>
            <a:pPr algn="ctr"/>
            <a:r>
              <a:rPr lang="zh-CN" altLang="en-US" sz="2100" b="1" dirty="0">
                <a:solidFill>
                  <a:schemeClr val="tx2"/>
                </a:solidFill>
                <a:latin typeface="+mn-ea"/>
                <a:cs typeface="+mn-ea"/>
              </a:rPr>
              <a:t>插入标签文本</a:t>
            </a:r>
            <a:endParaRPr lang="zh-CN" altLang="en-US" sz="2100" b="1" dirty="0">
              <a:solidFill>
                <a:schemeClr val="tx2"/>
              </a:solidFill>
              <a:latin typeface="+mn-ea"/>
              <a:cs typeface="+mn-ea"/>
            </a:endParaRPr>
          </a:p>
        </p:txBody>
      </p:sp>
      <p:grpSp>
        <p:nvGrpSpPr>
          <p:cNvPr id="8" name="组合 7"/>
          <p:cNvGrpSpPr/>
          <p:nvPr/>
        </p:nvGrpSpPr>
        <p:grpSpPr>
          <a:xfrm>
            <a:off x="3664891" y="1164348"/>
            <a:ext cx="4848278" cy="5064582"/>
            <a:chOff x="2813324" y="588741"/>
            <a:chExt cx="3722548" cy="3854710"/>
          </a:xfrm>
        </p:grpSpPr>
        <p:sp>
          <p:nvSpPr>
            <p:cNvPr id="28" name="环形箭头 27"/>
            <p:cNvSpPr/>
            <p:nvPr/>
          </p:nvSpPr>
          <p:spPr>
            <a:xfrm rot="3586347">
              <a:off x="2747243" y="654822"/>
              <a:ext cx="3854710" cy="3722548"/>
            </a:xfrm>
            <a:prstGeom prst="circularArrow">
              <a:avLst>
                <a:gd name="adj1" fmla="val 24453"/>
                <a:gd name="adj2" fmla="val 1294546"/>
                <a:gd name="adj3" fmla="val 20267486"/>
                <a:gd name="adj4" fmla="val 16014129"/>
                <a:gd name="adj5" fmla="val 17650"/>
              </a:avLst>
            </a:prstGeom>
            <a:solidFill>
              <a:schemeClr val="tx2"/>
            </a:solidFill>
            <a:ln>
              <a:noFill/>
            </a:ln>
            <a:effectLst>
              <a:outerShdw blurRad="50800" dist="25400" algn="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0" name="文本框 29"/>
            <p:cNvSpPr txBox="1"/>
            <p:nvPr/>
          </p:nvSpPr>
          <p:spPr>
            <a:xfrm>
              <a:off x="5548972" y="2418426"/>
              <a:ext cx="694451" cy="398229"/>
            </a:xfrm>
            <a:prstGeom prst="rect">
              <a:avLst/>
            </a:prstGeom>
            <a:noFill/>
          </p:spPr>
          <p:txBody>
            <a:bodyPr wrap="square" rtlCol="0">
              <a:spAutoFit/>
            </a:bodyPr>
            <a:lstStyle/>
            <a:p>
              <a:r>
                <a:rPr lang="zh-CN" altLang="en-US" sz="1400" dirty="0">
                  <a:solidFill>
                    <a:schemeClr val="bg1"/>
                  </a:solidFill>
                  <a:latin typeface="+mn-ea"/>
                  <a:cs typeface="+mn-ea"/>
                </a:rPr>
                <a:t>点击插入文本</a:t>
              </a:r>
              <a:endParaRPr lang="zh-CN" altLang="en-US" sz="1400" dirty="0">
                <a:solidFill>
                  <a:schemeClr val="bg1"/>
                </a:solidFill>
                <a:latin typeface="+mn-ea"/>
                <a:cs typeface="+mn-ea"/>
              </a:endParaRPr>
            </a:p>
          </p:txBody>
        </p:sp>
      </p:grpSp>
      <p:grpSp>
        <p:nvGrpSpPr>
          <p:cNvPr id="4" name="组合 3"/>
          <p:cNvGrpSpPr/>
          <p:nvPr/>
        </p:nvGrpSpPr>
        <p:grpSpPr>
          <a:xfrm>
            <a:off x="3816709" y="1521326"/>
            <a:ext cx="4440873" cy="4479948"/>
            <a:chOff x="2929890" y="860441"/>
            <a:chExt cx="3409739" cy="3409738"/>
          </a:xfrm>
        </p:grpSpPr>
        <p:sp>
          <p:nvSpPr>
            <p:cNvPr id="24" name="空心弧 23"/>
            <p:cNvSpPr/>
            <p:nvPr/>
          </p:nvSpPr>
          <p:spPr>
            <a:xfrm>
              <a:off x="2929890" y="860441"/>
              <a:ext cx="3409739" cy="3409738"/>
            </a:xfrm>
            <a:prstGeom prst="blockArc">
              <a:avLst>
                <a:gd name="adj1" fmla="val 16010834"/>
                <a:gd name="adj2" fmla="val 19395561"/>
                <a:gd name="adj3" fmla="val 26154"/>
              </a:avLst>
            </a:prstGeom>
            <a:gradFill flip="none" rotWithShape="1">
              <a:gsLst>
                <a:gs pos="100000">
                  <a:schemeClr val="bg1">
                    <a:lumMod val="75000"/>
                  </a:schemeClr>
                </a:gs>
                <a:gs pos="0">
                  <a:schemeClr val="bg1">
                    <a:lumMod val="85000"/>
                  </a:schemeClr>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1" name="文本框 30"/>
            <p:cNvSpPr txBox="1"/>
            <p:nvPr/>
          </p:nvSpPr>
          <p:spPr>
            <a:xfrm>
              <a:off x="4831440" y="1218554"/>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endParaRPr lang="zh-CN" altLang="en-US" sz="1400" dirty="0">
                <a:ea typeface="+mn-ea"/>
                <a:cs typeface="+mn-ea"/>
              </a:endParaRPr>
            </a:p>
          </p:txBody>
        </p:sp>
      </p:grpSp>
      <p:grpSp>
        <p:nvGrpSpPr>
          <p:cNvPr id="3" name="组合 2"/>
          <p:cNvGrpSpPr/>
          <p:nvPr/>
        </p:nvGrpSpPr>
        <p:grpSpPr>
          <a:xfrm>
            <a:off x="3816708" y="1521326"/>
            <a:ext cx="4440873" cy="4479948"/>
            <a:chOff x="2929889" y="860441"/>
            <a:chExt cx="3409739" cy="3409738"/>
          </a:xfrm>
        </p:grpSpPr>
        <p:sp>
          <p:nvSpPr>
            <p:cNvPr id="25" name="空心弧 24"/>
            <p:cNvSpPr/>
            <p:nvPr/>
          </p:nvSpPr>
          <p:spPr>
            <a:xfrm>
              <a:off x="2929889" y="860441"/>
              <a:ext cx="3409739" cy="3409738"/>
            </a:xfrm>
            <a:prstGeom prst="blockArc">
              <a:avLst>
                <a:gd name="adj1" fmla="val 12426747"/>
                <a:gd name="adj2" fmla="val 15847260"/>
                <a:gd name="adj3" fmla="val 26154"/>
              </a:avLst>
            </a:prstGeom>
            <a:gradFill flip="none" rotWithShape="1">
              <a:gsLst>
                <a:gs pos="100000">
                  <a:srgbClr val="C5C5C5"/>
                </a:gs>
                <a:gs pos="0">
                  <a:srgbClr val="D9D9D9"/>
                </a:gs>
              </a:gsLst>
              <a:lin ang="81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2" name="文本框 31"/>
            <p:cNvSpPr txBox="1"/>
            <p:nvPr/>
          </p:nvSpPr>
          <p:spPr>
            <a:xfrm>
              <a:off x="3598480" y="1354363"/>
              <a:ext cx="694451" cy="398229"/>
            </a:xfrm>
            <a:prstGeom prst="rect">
              <a:avLst/>
            </a:prstGeom>
            <a:noFill/>
          </p:spPr>
          <p:txBody>
            <a:bodyPr wrap="square" rtlCol="0">
              <a:spAutoFit/>
            </a:bodyPr>
            <a:lstStyle/>
            <a:p>
              <a:r>
                <a:rPr lang="zh-CN" altLang="en-US" sz="1400" dirty="0">
                  <a:solidFill>
                    <a:schemeClr val="bg1">
                      <a:lumMod val="50000"/>
                    </a:schemeClr>
                  </a:solidFill>
                  <a:latin typeface="+mn-ea"/>
                  <a:cs typeface="+mn-ea"/>
                </a:rPr>
                <a:t>点击插入文本</a:t>
              </a:r>
              <a:endParaRPr lang="zh-CN" altLang="en-US" sz="1400" dirty="0">
                <a:solidFill>
                  <a:schemeClr val="bg1">
                    <a:lumMod val="50000"/>
                  </a:schemeClr>
                </a:solidFill>
                <a:latin typeface="+mn-ea"/>
                <a:cs typeface="+mn-ea"/>
              </a:endParaRPr>
            </a:p>
          </p:txBody>
        </p:sp>
      </p:grpSp>
      <p:grpSp>
        <p:nvGrpSpPr>
          <p:cNvPr id="2" name="组合 1"/>
          <p:cNvGrpSpPr/>
          <p:nvPr/>
        </p:nvGrpSpPr>
        <p:grpSpPr>
          <a:xfrm>
            <a:off x="3816707" y="1521323"/>
            <a:ext cx="4440873" cy="4479948"/>
            <a:chOff x="2929888" y="860439"/>
            <a:chExt cx="3409739" cy="3409738"/>
          </a:xfrm>
        </p:grpSpPr>
        <p:sp>
          <p:nvSpPr>
            <p:cNvPr id="26" name="空心弧 25"/>
            <p:cNvSpPr/>
            <p:nvPr/>
          </p:nvSpPr>
          <p:spPr>
            <a:xfrm>
              <a:off x="2929888" y="860439"/>
              <a:ext cx="3409739" cy="3409738"/>
            </a:xfrm>
            <a:prstGeom prst="blockArc">
              <a:avLst>
                <a:gd name="adj1" fmla="val 8833634"/>
                <a:gd name="adj2" fmla="val 12267924"/>
                <a:gd name="adj3" fmla="val 25855"/>
              </a:avLst>
            </a:prstGeom>
            <a:gradFill flip="none" rotWithShape="1">
              <a:gsLst>
                <a:gs pos="100000">
                  <a:srgbClr val="BEBEBE"/>
                </a:gs>
                <a:gs pos="0">
                  <a:srgbClr val="D0D0D0"/>
                </a:gs>
              </a:gsLst>
              <a:lin ang="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3" name="文本框 32"/>
            <p:cNvSpPr txBox="1"/>
            <p:nvPr/>
          </p:nvSpPr>
          <p:spPr>
            <a:xfrm>
              <a:off x="3178757" y="2633412"/>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endParaRPr lang="zh-CN" altLang="en-US" sz="1400" dirty="0">
                <a:ea typeface="+mn-ea"/>
                <a:cs typeface="+mn-ea"/>
              </a:endParaRPr>
            </a:p>
          </p:txBody>
        </p:sp>
      </p:grpSp>
      <p:grpSp>
        <p:nvGrpSpPr>
          <p:cNvPr id="7" name="组合 6"/>
          <p:cNvGrpSpPr/>
          <p:nvPr/>
        </p:nvGrpSpPr>
        <p:grpSpPr>
          <a:xfrm>
            <a:off x="3816707" y="1521318"/>
            <a:ext cx="4440873" cy="4479948"/>
            <a:chOff x="2929888" y="860435"/>
            <a:chExt cx="3409739" cy="3409738"/>
          </a:xfrm>
        </p:grpSpPr>
        <p:sp>
          <p:nvSpPr>
            <p:cNvPr id="27" name="空心弧 26"/>
            <p:cNvSpPr/>
            <p:nvPr/>
          </p:nvSpPr>
          <p:spPr>
            <a:xfrm>
              <a:off x="2929888" y="860435"/>
              <a:ext cx="3409739" cy="3409738"/>
            </a:xfrm>
            <a:prstGeom prst="blockArc">
              <a:avLst>
                <a:gd name="adj1" fmla="val 5202372"/>
                <a:gd name="adj2" fmla="val 8696403"/>
                <a:gd name="adj3" fmla="val 25709"/>
              </a:avLst>
            </a:prstGeom>
            <a:gradFill flip="none" rotWithShape="1">
              <a:gsLst>
                <a:gs pos="100000">
                  <a:srgbClr val="C0C0C0"/>
                </a:gs>
                <a:gs pos="0">
                  <a:srgbClr val="D5D5D5"/>
                </a:gs>
              </a:gsLst>
              <a:lin ang="189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4" name="文本框 33"/>
            <p:cNvSpPr txBox="1"/>
            <p:nvPr/>
          </p:nvSpPr>
          <p:spPr>
            <a:xfrm>
              <a:off x="3797418" y="3501895"/>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endParaRPr lang="zh-CN" altLang="en-US" sz="1400" dirty="0">
                <a:ea typeface="+mn-ea"/>
                <a:cs typeface="+mn-ea"/>
              </a:endParaRPr>
            </a:p>
          </p:txBody>
        </p:sp>
      </p:grpSp>
      <p:sp>
        <p:nvSpPr>
          <p:cNvPr id="36" name="椭圆 35"/>
          <p:cNvSpPr/>
          <p:nvPr/>
        </p:nvSpPr>
        <p:spPr>
          <a:xfrm>
            <a:off x="4573905" y="6194993"/>
            <a:ext cx="3101419" cy="553518"/>
          </a:xfrm>
          <a:prstGeom prst="ellipse">
            <a:avLst/>
          </a:prstGeom>
          <a:gradFill flip="none" rotWithShape="1">
            <a:gsLst>
              <a:gs pos="100000">
                <a:srgbClr val="A3A3A3">
                  <a:alpha val="0"/>
                </a:srgbClr>
              </a:gs>
              <a:gs pos="0">
                <a:srgbClr val="A3A3A3">
                  <a:alpha val="7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9466" tIns="59733" rIns="119466" bIns="59733" rtlCol="0" anchor="ctr"/>
          <a:lstStyle/>
          <a:p>
            <a:pPr algn="ctr"/>
            <a:endParaRPr lang="zh-CN" altLang="en-US" sz="2100">
              <a:cs typeface="+mn-ea"/>
            </a:endParaRPr>
          </a:p>
        </p:txBody>
      </p:sp>
      <p:sp>
        <p:nvSpPr>
          <p:cNvPr id="6" name="标题 5"/>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2"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1+#ppt_w/2"/>
                                          </p:val>
                                        </p:tav>
                                        <p:tav tm="100000">
                                          <p:val>
                                            <p:strVal val="#ppt_x"/>
                                          </p:val>
                                        </p:tav>
                                      </p:tavLst>
                                    </p:anim>
                                    <p:anim calcmode="lin" valueType="num">
                                      <p:cBhvr additive="base">
                                        <p:cTn id="4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557692" y="2441086"/>
            <a:ext cx="757412" cy="8910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92878" y="4818767"/>
            <a:ext cx="599070" cy="906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87515" y="4863870"/>
            <a:ext cx="735547" cy="8505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64438" y="2517767"/>
            <a:ext cx="641330" cy="775041"/>
          </a:xfrm>
          <a:prstGeom prst="rect">
            <a:avLst/>
          </a:prstGeom>
          <a:noFill/>
          <a:extLst>
            <a:ext uri="{909E8E84-426E-40DD-AFC4-6F175D3DCCD1}">
              <a14:hiddenFill xmlns:a14="http://schemas.microsoft.com/office/drawing/2010/main">
                <a:solidFill>
                  <a:srgbClr val="FFFFFF"/>
                </a:solidFill>
              </a14:hiddenFill>
            </a:ext>
          </a:extLst>
        </p:spPr>
      </p:pic>
      <p:sp>
        <p:nvSpPr>
          <p:cNvPr id="29" name="椭圆 28"/>
          <p:cNvSpPr/>
          <p:nvPr/>
        </p:nvSpPr>
        <p:spPr>
          <a:xfrm>
            <a:off x="4195548" y="221367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0" name="椭圆 29"/>
          <p:cNvSpPr/>
          <p:nvPr/>
        </p:nvSpPr>
        <p:spPr>
          <a:xfrm>
            <a:off x="6616520" y="459893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1" name="椭圆 30"/>
          <p:cNvSpPr/>
          <p:nvPr/>
        </p:nvSpPr>
        <p:spPr>
          <a:xfrm>
            <a:off x="6599820" y="221367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2" name="椭圆 31"/>
          <p:cNvSpPr/>
          <p:nvPr/>
        </p:nvSpPr>
        <p:spPr>
          <a:xfrm>
            <a:off x="4169371" y="4591884"/>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3" name="右箭头 32"/>
          <p:cNvSpPr/>
          <p:nvPr/>
        </p:nvSpPr>
        <p:spPr>
          <a:xfrm>
            <a:off x="5832906" y="2654037"/>
            <a:ext cx="604243" cy="53193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4" name="右箭头 33"/>
          <p:cNvSpPr/>
          <p:nvPr/>
        </p:nvSpPr>
        <p:spPr>
          <a:xfrm flipH="1">
            <a:off x="5805361" y="5083743"/>
            <a:ext cx="604243" cy="5319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5" name="右箭头 34"/>
          <p:cNvSpPr/>
          <p:nvPr/>
        </p:nvSpPr>
        <p:spPr>
          <a:xfrm rot="5400000" flipH="1">
            <a:off x="4575648" y="3782484"/>
            <a:ext cx="604321" cy="53186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6" name="右箭头 35"/>
          <p:cNvSpPr/>
          <p:nvPr/>
        </p:nvSpPr>
        <p:spPr>
          <a:xfrm rot="16200000" flipH="1" flipV="1">
            <a:off x="7011953" y="3815889"/>
            <a:ext cx="604321" cy="53186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7" name="TextBox 36"/>
          <p:cNvSpPr txBox="1"/>
          <p:nvPr/>
        </p:nvSpPr>
        <p:spPr>
          <a:xfrm>
            <a:off x="8266214" y="249360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endParaRPr lang="zh-CN" altLang="en-US" sz="1600" dirty="0">
              <a:solidFill>
                <a:schemeClr val="tx1">
                  <a:lumMod val="50000"/>
                  <a:lumOff val="50000"/>
                </a:schemeClr>
              </a:solidFill>
              <a:latin typeface="+mn-ea"/>
              <a:cs typeface="+mn-ea"/>
            </a:endParaRPr>
          </a:p>
        </p:txBody>
      </p:sp>
      <p:sp>
        <p:nvSpPr>
          <p:cNvPr id="38" name="TextBox 37"/>
          <p:cNvSpPr txBox="1"/>
          <p:nvPr/>
        </p:nvSpPr>
        <p:spPr>
          <a:xfrm>
            <a:off x="8300075" y="487501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endParaRPr lang="zh-CN" altLang="en-US" sz="1600" dirty="0">
              <a:solidFill>
                <a:schemeClr val="tx1">
                  <a:lumMod val="50000"/>
                  <a:lumOff val="50000"/>
                </a:schemeClr>
              </a:solidFill>
              <a:latin typeface="+mn-ea"/>
              <a:cs typeface="+mn-ea"/>
            </a:endParaRPr>
          </a:p>
        </p:txBody>
      </p:sp>
      <p:sp>
        <p:nvSpPr>
          <p:cNvPr id="39" name="TextBox 38"/>
          <p:cNvSpPr txBox="1"/>
          <p:nvPr/>
        </p:nvSpPr>
        <p:spPr>
          <a:xfrm>
            <a:off x="1230525" y="4870779"/>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endParaRPr lang="zh-CN" altLang="en-US" sz="1600" dirty="0">
              <a:solidFill>
                <a:schemeClr val="tx1">
                  <a:lumMod val="50000"/>
                  <a:lumOff val="50000"/>
                </a:schemeClr>
              </a:solidFill>
              <a:latin typeface="+mn-ea"/>
              <a:cs typeface="+mn-ea"/>
            </a:endParaRPr>
          </a:p>
        </p:txBody>
      </p:sp>
      <p:sp>
        <p:nvSpPr>
          <p:cNvPr id="40" name="TextBox 39"/>
          <p:cNvSpPr txBox="1"/>
          <p:nvPr/>
        </p:nvSpPr>
        <p:spPr>
          <a:xfrm>
            <a:off x="1230523" y="243103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endParaRPr lang="zh-CN" altLang="en-US" sz="1600" dirty="0">
              <a:solidFill>
                <a:schemeClr val="tx1">
                  <a:lumMod val="50000"/>
                  <a:lumOff val="50000"/>
                </a:schemeClr>
              </a:solidFill>
              <a:latin typeface="+mn-ea"/>
              <a:cs typeface="+mn-ea"/>
            </a:endParaRPr>
          </a:p>
        </p:txBody>
      </p:sp>
      <p:sp>
        <p:nvSpPr>
          <p:cNvPr id="46" name="TextBox 45"/>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500"/>
                                        <p:tgtEl>
                                          <p:spTgt spid="2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500"/>
                                        <p:tgtEl>
                                          <p:spTgt spid="2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right)">
                                      <p:cBhvr>
                                        <p:cTn id="17" dur="500"/>
                                        <p:tgtEl>
                                          <p:spTgt spid="40"/>
                                        </p:tgtEl>
                                      </p:cBhvr>
                                    </p:animEffect>
                                  </p:childTnLst>
                                </p:cTn>
                              </p:par>
                            </p:childTnLst>
                          </p:cTn>
                        </p:par>
                        <p:par>
                          <p:cTn id="18" fill="hold">
                            <p:stCondLst>
                              <p:cond delay="1000"/>
                            </p:stCondLst>
                            <p:childTnLst>
                              <p:par>
                                <p:cTn id="19" presetID="21" presetClass="entr" presetSubtype="1"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heel(1)">
                                      <p:cBhvr>
                                        <p:cTn id="21" dur="500"/>
                                        <p:tgtEl>
                                          <p:spTgt spid="2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heel(1)">
                                      <p:cBhvr>
                                        <p:cTn id="24" dur="500"/>
                                        <p:tgtEl>
                                          <p:spTgt spid="3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2000"/>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heel(1)">
                                      <p:cBhvr>
                                        <p:cTn id="38" dur="500"/>
                                        <p:tgtEl>
                                          <p:spTgt spid="3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right)">
                                      <p:cBhvr>
                                        <p:cTn id="45" dur="500"/>
                                        <p:tgtEl>
                                          <p:spTgt spid="34"/>
                                        </p:tgtEl>
                                      </p:cBhvr>
                                    </p:animEffect>
                                  </p:childTnLst>
                                </p:cTn>
                              </p:par>
                            </p:childTnLst>
                          </p:cTn>
                        </p:par>
                        <p:par>
                          <p:cTn id="46" fill="hold">
                            <p:stCondLst>
                              <p:cond delay="3000"/>
                            </p:stCondLst>
                            <p:childTnLst>
                              <p:par>
                                <p:cTn id="47" presetID="21" presetClass="entr" presetSubtype="1"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heel(1)">
                                      <p:cBhvr>
                                        <p:cTn id="49" dur="500"/>
                                        <p:tgtEl>
                                          <p:spTgt spid="2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heel(1)">
                                      <p:cBhvr>
                                        <p:cTn id="52" dur="500"/>
                                        <p:tgtEl>
                                          <p:spTgt spid="32"/>
                                        </p:tgtEl>
                                      </p:cBhvr>
                                    </p:animEffect>
                                  </p:childTnLst>
                                </p:cTn>
                              </p:par>
                            </p:childTnLst>
                          </p:cTn>
                        </p:par>
                        <p:par>
                          <p:cTn id="53" fill="hold">
                            <p:stCondLst>
                              <p:cond delay="3500"/>
                            </p:stCondLst>
                            <p:childTnLst>
                              <p:par>
                                <p:cTn id="54" presetID="22" presetClass="entr" presetSubtype="2"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right)">
                                      <p:cBhvr>
                                        <p:cTn id="56" dur="500"/>
                                        <p:tgtEl>
                                          <p:spTgt spid="39"/>
                                        </p:tgtEl>
                                      </p:cBhvr>
                                    </p:animEffect>
                                  </p:childTnLst>
                                </p:cTn>
                              </p:par>
                            </p:childTnLst>
                          </p:cTn>
                        </p:par>
                        <p:par>
                          <p:cTn id="57" fill="hold">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500"/>
                                        <p:tgtEl>
                                          <p:spTgt spid="35"/>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3"/>
          <p:cNvSpPr txBox="1">
            <a:spLocks noChangeArrowheads="1"/>
          </p:cNvSpPr>
          <p:nvPr>
            <p:custDataLst>
              <p:tags r:id="rId1"/>
            </p:custDataLst>
          </p:nvPr>
        </p:nvSpPr>
        <p:spPr bwMode="auto">
          <a:xfrm>
            <a:off x="5673789" y="2788979"/>
            <a:ext cx="6981199"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800" dirty="0" smtClean="0">
                <a:solidFill>
                  <a:srgbClr val="67A400"/>
                </a:solidFill>
                <a:latin typeface="微软雅黑" panose="020B0503020204020204" pitchFamily="34" charset="-122"/>
                <a:ea typeface="微软雅黑" panose="020B0503020204020204" pitchFamily="34" charset="-122"/>
              </a:rPr>
              <a:t>绿色小清新</a:t>
            </a:r>
            <a:r>
              <a:rPr lang="en-US" altLang="zh-CN" sz="4800" dirty="0" smtClean="0">
                <a:solidFill>
                  <a:srgbClr val="67A400"/>
                </a:solidFill>
                <a:latin typeface="微软雅黑" panose="020B0503020204020204" pitchFamily="34" charset="-122"/>
                <a:ea typeface="微软雅黑" panose="020B0503020204020204" pitchFamily="34" charset="-122"/>
              </a:rPr>
              <a:t>PPT</a:t>
            </a:r>
            <a:r>
              <a:rPr lang="zh-CN" altLang="en-US" sz="4800" dirty="0" smtClean="0">
                <a:solidFill>
                  <a:srgbClr val="67A400"/>
                </a:solidFill>
                <a:latin typeface="微软雅黑" panose="020B0503020204020204" pitchFamily="34" charset="-122"/>
                <a:ea typeface="微软雅黑" panose="020B0503020204020204" pitchFamily="34" charset="-122"/>
              </a:rPr>
              <a:t>模板</a:t>
            </a:r>
            <a:endParaRPr lang="zh-CN" altLang="en-US" sz="4800" dirty="0">
              <a:solidFill>
                <a:srgbClr val="67A400"/>
              </a:solidFill>
              <a:latin typeface="微软雅黑" panose="020B0503020204020204" pitchFamily="34" charset="-122"/>
              <a:ea typeface="微软雅黑" panose="020B0503020204020204" pitchFamily="34" charset="-122"/>
            </a:endParaRPr>
          </a:p>
        </p:txBody>
      </p:sp>
      <p:sp>
        <p:nvSpPr>
          <p:cNvPr id="18" name="PA_矩形 3"/>
          <p:cNvSpPr txBox="1">
            <a:spLocks noChangeArrowheads="1"/>
          </p:cNvSpPr>
          <p:nvPr>
            <p:custDataLst>
              <p:tags r:id="rId2"/>
            </p:custDataLst>
          </p:nvPr>
        </p:nvSpPr>
        <p:spPr bwMode="auto">
          <a:xfrm>
            <a:off x="5673789" y="1695270"/>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5400" b="1" dirty="0" smtClean="0">
                <a:solidFill>
                  <a:srgbClr val="67A400"/>
                </a:solidFill>
                <a:latin typeface="Impact" panose="020B0806030902050204" pitchFamily="34" charset="0"/>
              </a:rPr>
              <a:t>谢谢观看</a:t>
            </a:r>
            <a:endParaRPr lang="zh-CN" altLang="en-US" sz="5400" b="1" dirty="0">
              <a:solidFill>
                <a:srgbClr val="67A400"/>
              </a:solidFill>
              <a:latin typeface="Impact" panose="020B0806030902050204" pitchFamily="34" charset="0"/>
            </a:endParaRPr>
          </a:p>
        </p:txBody>
      </p:sp>
      <p:sp>
        <p:nvSpPr>
          <p:cNvPr id="19" name="PA_矩形 18"/>
          <p:cNvSpPr/>
          <p:nvPr>
            <p:custDataLst>
              <p:tags r:id="rId3"/>
            </p:custDataLst>
          </p:nvPr>
        </p:nvSpPr>
        <p:spPr>
          <a:xfrm>
            <a:off x="5673789" y="3517843"/>
            <a:ext cx="6031029" cy="646331"/>
          </a:xfrm>
          <a:prstGeom prst="rect">
            <a:avLst/>
          </a:prstGeom>
        </p:spPr>
        <p:txBody>
          <a:bodyPr wrap="square">
            <a:spAutoFit/>
          </a:bodyPr>
          <a:lstStyle/>
          <a:p>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50" y="0"/>
            <a:ext cx="5299364"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anim calcmode="lin" valueType="num">
                                      <p:cBhvr>
                                        <p:cTn id="1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gtEl>
                                      </p:cBhvr>
                                    </p:animEffect>
                                  </p:childTnLst>
                                </p:cTn>
                              </p:par>
                            </p:childTnLst>
                          </p:cTn>
                        </p:par>
                        <p:par>
                          <p:cTn id="18" fill="hold">
                            <p:stCondLst>
                              <p:cond delay="64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cTn>
                              </p:par>
                            </p:childTnLst>
                          </p:cTn>
                        </p:par>
                        <p:par>
                          <p:cTn id="26" fill="hold">
                            <p:stCondLst>
                              <p:cond delay="1599"/>
                            </p:stCondLst>
                            <p:childTnLst>
                              <p:par>
                                <p:cTn id="27" presetID="16" presetClass="entr" presetSubtype="2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1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燕尾形 59"/>
          <p:cNvSpPr/>
          <p:nvPr/>
        </p:nvSpPr>
        <p:spPr>
          <a:xfrm>
            <a:off x="9660063" y="3394076"/>
            <a:ext cx="1480723" cy="654724"/>
          </a:xfrm>
          <a:prstGeom prst="chevron">
            <a:avLst>
              <a:gd name="adj" fmla="val 2051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第七步</a:t>
            </a:r>
            <a:endParaRPr lang="zh-CN" altLang="en-US" sz="1400" dirty="0">
              <a:solidFill>
                <a:schemeClr val="bg1"/>
              </a:solidFill>
              <a:latin typeface="+mj-ea"/>
              <a:ea typeface="+mj-ea"/>
            </a:endParaRPr>
          </a:p>
        </p:txBody>
      </p:sp>
      <p:sp>
        <p:nvSpPr>
          <p:cNvPr id="61" name="矩形 60"/>
          <p:cNvSpPr/>
          <p:nvPr/>
        </p:nvSpPr>
        <p:spPr>
          <a:xfrm>
            <a:off x="690999"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理解公司的整体目标</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2" name="矩形 61"/>
          <p:cNvSpPr/>
          <p:nvPr/>
        </p:nvSpPr>
        <p:spPr>
          <a:xfrm>
            <a:off x="2122467" y="2000047"/>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目标符合SMART原则</a:t>
            </a:r>
            <a:endParaRPr lang="zh-CN" altLang="en-US"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3" name="矩形 62"/>
          <p:cNvSpPr/>
          <p:nvPr/>
        </p:nvSpPr>
        <p:spPr>
          <a:xfrm>
            <a:off x="3560614"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上下级目标统一</a:t>
            </a:r>
            <a:endParaRPr lang="zh-CN" altLang="en-US"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4" name="矩形 63"/>
          <p:cNvSpPr/>
          <p:nvPr/>
        </p:nvSpPr>
        <p:spPr>
          <a:xfrm>
            <a:off x="5018380" y="2000047"/>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检测问题，整备资源</a:t>
            </a:r>
            <a:endParaRPr lang="zh-CN" altLang="en-US"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5" name="矩形 64"/>
          <p:cNvSpPr/>
          <p:nvPr/>
        </p:nvSpPr>
        <p:spPr>
          <a:xfrm>
            <a:off x="6430228"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完备技能和授权</a:t>
            </a:r>
            <a:endParaRPr lang="zh-CN" altLang="en-US"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6" name="矩形 65"/>
          <p:cNvSpPr/>
          <p:nvPr/>
        </p:nvSpPr>
        <p:spPr>
          <a:xfrm>
            <a:off x="7865036" y="2000047"/>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与目标相关部门沟通</a:t>
            </a:r>
            <a:endParaRPr lang="zh-CN" altLang="en-US"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7" name="矩形 66"/>
          <p:cNvSpPr/>
          <p:nvPr/>
        </p:nvSpPr>
        <p:spPr>
          <a:xfrm>
            <a:off x="9299844"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督促目标的执行</a:t>
            </a:r>
            <a:endParaRPr lang="zh-CN" altLang="en-US"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59" name="燕尾形 58"/>
          <p:cNvSpPr/>
          <p:nvPr/>
        </p:nvSpPr>
        <p:spPr>
          <a:xfrm>
            <a:off x="8225254" y="3394076"/>
            <a:ext cx="1480723" cy="654724"/>
          </a:xfrm>
          <a:prstGeom prst="chevron">
            <a:avLst>
              <a:gd name="adj" fmla="val 2051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第六步</a:t>
            </a:r>
            <a:endParaRPr lang="zh-CN" altLang="en-US" sz="1400" dirty="0">
              <a:solidFill>
                <a:schemeClr val="bg1"/>
              </a:solidFill>
              <a:latin typeface="+mj-ea"/>
              <a:ea typeface="+mj-ea"/>
            </a:endParaRPr>
          </a:p>
        </p:txBody>
      </p:sp>
      <p:sp>
        <p:nvSpPr>
          <p:cNvPr id="58" name="燕尾形 57"/>
          <p:cNvSpPr/>
          <p:nvPr/>
        </p:nvSpPr>
        <p:spPr>
          <a:xfrm>
            <a:off x="6790447" y="3394076"/>
            <a:ext cx="1480723" cy="654724"/>
          </a:xfrm>
          <a:prstGeom prst="chevron">
            <a:avLst>
              <a:gd name="adj" fmla="val 205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第五步</a:t>
            </a:r>
            <a:endParaRPr lang="zh-CN" altLang="en-US" sz="1400" dirty="0">
              <a:solidFill>
                <a:schemeClr val="bg1"/>
              </a:solidFill>
              <a:latin typeface="+mj-ea"/>
              <a:ea typeface="+mj-ea"/>
            </a:endParaRPr>
          </a:p>
        </p:txBody>
      </p:sp>
      <p:sp>
        <p:nvSpPr>
          <p:cNvPr id="57" name="燕尾形 56"/>
          <p:cNvSpPr/>
          <p:nvPr/>
        </p:nvSpPr>
        <p:spPr>
          <a:xfrm>
            <a:off x="5355640" y="3394076"/>
            <a:ext cx="1480723" cy="654724"/>
          </a:xfrm>
          <a:prstGeom prst="chevron">
            <a:avLst>
              <a:gd name="adj" fmla="val 2051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第四步</a:t>
            </a:r>
            <a:endParaRPr lang="zh-CN" altLang="en-US" sz="1400" dirty="0">
              <a:solidFill>
                <a:schemeClr val="bg1"/>
              </a:solidFill>
              <a:latin typeface="+mj-ea"/>
              <a:ea typeface="+mj-ea"/>
            </a:endParaRPr>
          </a:p>
        </p:txBody>
      </p:sp>
      <p:sp>
        <p:nvSpPr>
          <p:cNvPr id="56" name="燕尾形 55"/>
          <p:cNvSpPr/>
          <p:nvPr/>
        </p:nvSpPr>
        <p:spPr>
          <a:xfrm>
            <a:off x="3920833" y="3394076"/>
            <a:ext cx="1480723" cy="654724"/>
          </a:xfrm>
          <a:prstGeom prst="chevron">
            <a:avLst>
              <a:gd name="adj" fmla="val 205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第三步</a:t>
            </a:r>
            <a:endParaRPr lang="zh-CN" altLang="en-US" sz="1400" dirty="0">
              <a:solidFill>
                <a:schemeClr val="bg1"/>
              </a:solidFill>
              <a:latin typeface="+mj-ea"/>
              <a:ea typeface="+mj-ea"/>
            </a:endParaRPr>
          </a:p>
        </p:txBody>
      </p:sp>
      <p:sp>
        <p:nvSpPr>
          <p:cNvPr id="55" name="燕尾形 54"/>
          <p:cNvSpPr/>
          <p:nvPr/>
        </p:nvSpPr>
        <p:spPr>
          <a:xfrm>
            <a:off x="2486026" y="3394076"/>
            <a:ext cx="1480723" cy="654724"/>
          </a:xfrm>
          <a:prstGeom prst="chevron">
            <a:avLst>
              <a:gd name="adj" fmla="val 205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第二步</a:t>
            </a:r>
            <a:endParaRPr lang="zh-CN" altLang="en-US" sz="1400" dirty="0">
              <a:solidFill>
                <a:schemeClr val="bg1"/>
              </a:solidFill>
              <a:latin typeface="+mj-ea"/>
              <a:ea typeface="+mj-ea"/>
            </a:endParaRPr>
          </a:p>
        </p:txBody>
      </p:sp>
      <p:sp>
        <p:nvSpPr>
          <p:cNvPr id="10" name="燕尾形 9"/>
          <p:cNvSpPr/>
          <p:nvPr/>
        </p:nvSpPr>
        <p:spPr>
          <a:xfrm>
            <a:off x="1051218" y="3394076"/>
            <a:ext cx="1480723" cy="654724"/>
          </a:xfrm>
          <a:prstGeom prst="chevron">
            <a:avLst>
              <a:gd name="adj" fmla="val 205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zh-CN" altLang="en-US" sz="1400" dirty="0">
                <a:solidFill>
                  <a:schemeClr val="bg1"/>
                </a:solidFill>
                <a:latin typeface="+mj-ea"/>
                <a:ea typeface="+mj-ea"/>
              </a:rPr>
              <a:t>第一步</a:t>
            </a:r>
            <a:endParaRPr lang="zh-CN" altLang="en-US" sz="1400" dirty="0">
              <a:solidFill>
                <a:schemeClr val="bg1"/>
              </a:solidFill>
              <a:latin typeface="+mj-ea"/>
              <a:ea typeface="+mj-ea"/>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750"/>
                                        <p:tgtEl>
                                          <p:spTgt spid="61"/>
                                        </p:tgtEl>
                                      </p:cBhvr>
                                    </p:animEffect>
                                    <p:anim calcmode="lin" valueType="num">
                                      <p:cBhvr>
                                        <p:cTn id="12" dur="750" fill="hold"/>
                                        <p:tgtEl>
                                          <p:spTgt spid="61"/>
                                        </p:tgtEl>
                                        <p:attrNameLst>
                                          <p:attrName>ppt_x</p:attrName>
                                        </p:attrNameLst>
                                      </p:cBhvr>
                                      <p:tavLst>
                                        <p:tav tm="0">
                                          <p:val>
                                            <p:strVal val="#ppt_x"/>
                                          </p:val>
                                        </p:tav>
                                        <p:tav tm="100000">
                                          <p:val>
                                            <p:strVal val="#ppt_x"/>
                                          </p:val>
                                        </p:tav>
                                      </p:tavLst>
                                    </p:anim>
                                    <p:anim calcmode="lin" valueType="num">
                                      <p:cBhvr>
                                        <p:cTn id="13" dur="75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p:tgtEl>
                                          <p:spTgt spid="55"/>
                                        </p:tgtEl>
                                        <p:attrNameLst>
                                          <p:attrName>ppt_x</p:attrName>
                                        </p:attrNameLst>
                                      </p:cBhvr>
                                      <p:tavLst>
                                        <p:tav tm="0">
                                          <p:val>
                                            <p:strVal val="#ppt_x-#ppt_w*1.125000"/>
                                          </p:val>
                                        </p:tav>
                                        <p:tav tm="100000">
                                          <p:val>
                                            <p:strVal val="#ppt_x"/>
                                          </p:val>
                                        </p:tav>
                                      </p:tavLst>
                                    </p:anim>
                                    <p:animEffect transition="in" filter="wipe(right)">
                                      <p:cBhvr>
                                        <p:cTn id="19" dur="500"/>
                                        <p:tgtEl>
                                          <p:spTgt spid="55"/>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750"/>
                                        <p:tgtEl>
                                          <p:spTgt spid="62"/>
                                        </p:tgtEl>
                                      </p:cBhvr>
                                    </p:animEffect>
                                    <p:anim calcmode="lin" valueType="num">
                                      <p:cBhvr>
                                        <p:cTn id="23" dur="750" fill="hold"/>
                                        <p:tgtEl>
                                          <p:spTgt spid="62"/>
                                        </p:tgtEl>
                                        <p:attrNameLst>
                                          <p:attrName>ppt_x</p:attrName>
                                        </p:attrNameLst>
                                      </p:cBhvr>
                                      <p:tavLst>
                                        <p:tav tm="0">
                                          <p:val>
                                            <p:strVal val="#ppt_x"/>
                                          </p:val>
                                        </p:tav>
                                        <p:tav tm="100000">
                                          <p:val>
                                            <p:strVal val="#ppt_x"/>
                                          </p:val>
                                        </p:tav>
                                      </p:tavLst>
                                    </p:anim>
                                    <p:anim calcmode="lin" valueType="num">
                                      <p:cBhvr>
                                        <p:cTn id="24" dur="75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p:tgtEl>
                                          <p:spTgt spid="56"/>
                                        </p:tgtEl>
                                        <p:attrNameLst>
                                          <p:attrName>ppt_x</p:attrName>
                                        </p:attrNameLst>
                                      </p:cBhvr>
                                      <p:tavLst>
                                        <p:tav tm="0">
                                          <p:val>
                                            <p:strVal val="#ppt_x-#ppt_w*1.125000"/>
                                          </p:val>
                                        </p:tav>
                                        <p:tav tm="100000">
                                          <p:val>
                                            <p:strVal val="#ppt_x"/>
                                          </p:val>
                                        </p:tav>
                                      </p:tavLst>
                                    </p:anim>
                                    <p:animEffect transition="in" filter="wipe(right)">
                                      <p:cBhvr>
                                        <p:cTn id="30" dur="500"/>
                                        <p:tgtEl>
                                          <p:spTgt spid="56"/>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750"/>
                                        <p:tgtEl>
                                          <p:spTgt spid="63"/>
                                        </p:tgtEl>
                                      </p:cBhvr>
                                    </p:animEffect>
                                    <p:anim calcmode="lin" valueType="num">
                                      <p:cBhvr>
                                        <p:cTn id="34" dur="750" fill="hold"/>
                                        <p:tgtEl>
                                          <p:spTgt spid="63"/>
                                        </p:tgtEl>
                                        <p:attrNameLst>
                                          <p:attrName>ppt_x</p:attrName>
                                        </p:attrNameLst>
                                      </p:cBhvr>
                                      <p:tavLst>
                                        <p:tav tm="0">
                                          <p:val>
                                            <p:strVal val="#ppt_x"/>
                                          </p:val>
                                        </p:tav>
                                        <p:tav tm="100000">
                                          <p:val>
                                            <p:strVal val="#ppt_x"/>
                                          </p:val>
                                        </p:tav>
                                      </p:tavLst>
                                    </p:anim>
                                    <p:anim calcmode="lin" valueType="num">
                                      <p:cBhvr>
                                        <p:cTn id="35" dur="75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p:tgtEl>
                                          <p:spTgt spid="57"/>
                                        </p:tgtEl>
                                        <p:attrNameLst>
                                          <p:attrName>ppt_x</p:attrName>
                                        </p:attrNameLst>
                                      </p:cBhvr>
                                      <p:tavLst>
                                        <p:tav tm="0">
                                          <p:val>
                                            <p:strVal val="#ppt_x-#ppt_w*1.125000"/>
                                          </p:val>
                                        </p:tav>
                                        <p:tav tm="100000">
                                          <p:val>
                                            <p:strVal val="#ppt_x"/>
                                          </p:val>
                                        </p:tav>
                                      </p:tavLst>
                                    </p:anim>
                                    <p:animEffect transition="in" filter="wipe(right)">
                                      <p:cBhvr>
                                        <p:cTn id="41" dur="500"/>
                                        <p:tgtEl>
                                          <p:spTgt spid="57"/>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750"/>
                                        <p:tgtEl>
                                          <p:spTgt spid="64"/>
                                        </p:tgtEl>
                                      </p:cBhvr>
                                    </p:animEffect>
                                    <p:anim calcmode="lin" valueType="num">
                                      <p:cBhvr>
                                        <p:cTn id="45" dur="750" fill="hold"/>
                                        <p:tgtEl>
                                          <p:spTgt spid="64"/>
                                        </p:tgtEl>
                                        <p:attrNameLst>
                                          <p:attrName>ppt_x</p:attrName>
                                        </p:attrNameLst>
                                      </p:cBhvr>
                                      <p:tavLst>
                                        <p:tav tm="0">
                                          <p:val>
                                            <p:strVal val="#ppt_x"/>
                                          </p:val>
                                        </p:tav>
                                        <p:tav tm="100000">
                                          <p:val>
                                            <p:strVal val="#ppt_x"/>
                                          </p:val>
                                        </p:tav>
                                      </p:tavLst>
                                    </p:anim>
                                    <p:anim calcmode="lin" valueType="num">
                                      <p:cBhvr>
                                        <p:cTn id="46" dur="75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p:tgtEl>
                                          <p:spTgt spid="58"/>
                                        </p:tgtEl>
                                        <p:attrNameLst>
                                          <p:attrName>ppt_x</p:attrName>
                                        </p:attrNameLst>
                                      </p:cBhvr>
                                      <p:tavLst>
                                        <p:tav tm="0">
                                          <p:val>
                                            <p:strVal val="#ppt_x-#ppt_w*1.125000"/>
                                          </p:val>
                                        </p:tav>
                                        <p:tav tm="100000">
                                          <p:val>
                                            <p:strVal val="#ppt_x"/>
                                          </p:val>
                                        </p:tav>
                                      </p:tavLst>
                                    </p:anim>
                                    <p:animEffect transition="in" filter="wipe(right)">
                                      <p:cBhvr>
                                        <p:cTn id="52" dur="500"/>
                                        <p:tgtEl>
                                          <p:spTgt spid="58"/>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750"/>
                                        <p:tgtEl>
                                          <p:spTgt spid="65"/>
                                        </p:tgtEl>
                                      </p:cBhvr>
                                    </p:animEffect>
                                    <p:anim calcmode="lin" valueType="num">
                                      <p:cBhvr>
                                        <p:cTn id="56" dur="750" fill="hold"/>
                                        <p:tgtEl>
                                          <p:spTgt spid="65"/>
                                        </p:tgtEl>
                                        <p:attrNameLst>
                                          <p:attrName>ppt_x</p:attrName>
                                        </p:attrNameLst>
                                      </p:cBhvr>
                                      <p:tavLst>
                                        <p:tav tm="0">
                                          <p:val>
                                            <p:strVal val="#ppt_x"/>
                                          </p:val>
                                        </p:tav>
                                        <p:tav tm="100000">
                                          <p:val>
                                            <p:strVal val="#ppt_x"/>
                                          </p:val>
                                        </p:tav>
                                      </p:tavLst>
                                    </p:anim>
                                    <p:anim calcmode="lin" valueType="num">
                                      <p:cBhvr>
                                        <p:cTn id="57" dur="75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500"/>
                                        <p:tgtEl>
                                          <p:spTgt spid="59"/>
                                        </p:tgtEl>
                                        <p:attrNameLst>
                                          <p:attrName>ppt_x</p:attrName>
                                        </p:attrNameLst>
                                      </p:cBhvr>
                                      <p:tavLst>
                                        <p:tav tm="0">
                                          <p:val>
                                            <p:strVal val="#ppt_x-#ppt_w*1.125000"/>
                                          </p:val>
                                        </p:tav>
                                        <p:tav tm="100000">
                                          <p:val>
                                            <p:strVal val="#ppt_x"/>
                                          </p:val>
                                        </p:tav>
                                      </p:tavLst>
                                    </p:anim>
                                    <p:animEffect transition="in" filter="wipe(right)">
                                      <p:cBhvr>
                                        <p:cTn id="63" dur="500"/>
                                        <p:tgtEl>
                                          <p:spTgt spid="59"/>
                                        </p:tgtEl>
                                      </p:cBhvr>
                                    </p:animEffect>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50"/>
                                        <p:tgtEl>
                                          <p:spTgt spid="66"/>
                                        </p:tgtEl>
                                      </p:cBhvr>
                                    </p:animEffect>
                                    <p:anim calcmode="lin" valueType="num">
                                      <p:cBhvr>
                                        <p:cTn id="67" dur="750" fill="hold"/>
                                        <p:tgtEl>
                                          <p:spTgt spid="66"/>
                                        </p:tgtEl>
                                        <p:attrNameLst>
                                          <p:attrName>ppt_x</p:attrName>
                                        </p:attrNameLst>
                                      </p:cBhvr>
                                      <p:tavLst>
                                        <p:tav tm="0">
                                          <p:val>
                                            <p:strVal val="#ppt_x"/>
                                          </p:val>
                                        </p:tav>
                                        <p:tav tm="100000">
                                          <p:val>
                                            <p:strVal val="#ppt_x"/>
                                          </p:val>
                                        </p:tav>
                                      </p:tavLst>
                                    </p:anim>
                                    <p:anim calcmode="lin" valueType="num">
                                      <p:cBhvr>
                                        <p:cTn id="68" dur="75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additive="base">
                                        <p:cTn id="73" dur="500"/>
                                        <p:tgtEl>
                                          <p:spTgt spid="60"/>
                                        </p:tgtEl>
                                        <p:attrNameLst>
                                          <p:attrName>ppt_x</p:attrName>
                                        </p:attrNameLst>
                                      </p:cBhvr>
                                      <p:tavLst>
                                        <p:tav tm="0">
                                          <p:val>
                                            <p:strVal val="#ppt_x-#ppt_w*1.125000"/>
                                          </p:val>
                                        </p:tav>
                                        <p:tav tm="100000">
                                          <p:val>
                                            <p:strVal val="#ppt_x"/>
                                          </p:val>
                                        </p:tav>
                                      </p:tavLst>
                                    </p:anim>
                                    <p:animEffect transition="in" filter="wipe(right)">
                                      <p:cBhvr>
                                        <p:cTn id="74" dur="500"/>
                                        <p:tgtEl>
                                          <p:spTgt spid="60"/>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750"/>
                                        <p:tgtEl>
                                          <p:spTgt spid="67"/>
                                        </p:tgtEl>
                                      </p:cBhvr>
                                    </p:animEffect>
                                    <p:anim calcmode="lin" valueType="num">
                                      <p:cBhvr>
                                        <p:cTn id="78" dur="750" fill="hold"/>
                                        <p:tgtEl>
                                          <p:spTgt spid="67"/>
                                        </p:tgtEl>
                                        <p:attrNameLst>
                                          <p:attrName>ppt_x</p:attrName>
                                        </p:attrNameLst>
                                      </p:cBhvr>
                                      <p:tavLst>
                                        <p:tav tm="0">
                                          <p:val>
                                            <p:strVal val="#ppt_x"/>
                                          </p:val>
                                        </p:tav>
                                        <p:tav tm="100000">
                                          <p:val>
                                            <p:strVal val="#ppt_x"/>
                                          </p:val>
                                        </p:tav>
                                      </p:tavLst>
                                    </p:anim>
                                    <p:anim calcmode="lin" valueType="num">
                                      <p:cBhvr>
                                        <p:cTn id="79" dur="7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p:bldP spid="63" grpId="0"/>
      <p:bldP spid="64" grpId="0"/>
      <p:bldP spid="65" grpId="0"/>
      <p:bldP spid="66" grpId="0"/>
      <p:bldP spid="67" grpId="0"/>
      <p:bldP spid="59" grpId="0" animBg="1"/>
      <p:bldP spid="58" grpId="0" animBg="1"/>
      <p:bldP spid="57" grpId="0" animBg="1"/>
      <p:bldP spid="56" grpId="0" animBg="1"/>
      <p:bldP spid="5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3912028" y="5123930"/>
            <a:ext cx="789037" cy="246222"/>
            <a:chOff x="3911742" y="5123930"/>
            <a:chExt cx="789140" cy="246222"/>
          </a:xfrm>
        </p:grpSpPr>
        <p:sp>
          <p:nvSpPr>
            <p:cNvPr id="73" name="矩形 72"/>
            <p:cNvSpPr/>
            <p:nvPr/>
          </p:nvSpPr>
          <p:spPr>
            <a:xfrm>
              <a:off x="3911742" y="5181263"/>
              <a:ext cx="130472" cy="130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74" name="矩形 73"/>
            <p:cNvSpPr/>
            <p:nvPr/>
          </p:nvSpPr>
          <p:spPr>
            <a:xfrm>
              <a:off x="4003255" y="5123930"/>
              <a:ext cx="697627" cy="246222"/>
            </a:xfrm>
            <a:prstGeom prst="rect">
              <a:avLst/>
            </a:prstGeom>
          </p:spPr>
          <p:txBody>
            <a:bodyPr wrap="none">
              <a:spAutoFit/>
            </a:bodyPr>
            <a:lstStyle/>
            <a:p>
              <a:r>
                <a:rPr lang="zh-CN" altLang="en-US" sz="1000" dirty="0">
                  <a:solidFill>
                    <a:schemeClr val="accent1"/>
                  </a:solidFill>
                  <a:latin typeface="+mn-ea"/>
                </a:rPr>
                <a:t>网页设计</a:t>
              </a:r>
              <a:endParaRPr lang="zh-CN" altLang="en-US" sz="1000" dirty="0">
                <a:solidFill>
                  <a:schemeClr val="accent1"/>
                </a:solidFill>
                <a:latin typeface="+mn-ea"/>
              </a:endParaRPr>
            </a:p>
          </p:txBody>
        </p:sp>
      </p:grpSp>
      <p:grpSp>
        <p:nvGrpSpPr>
          <p:cNvPr id="81" name="组合 80"/>
          <p:cNvGrpSpPr/>
          <p:nvPr/>
        </p:nvGrpSpPr>
        <p:grpSpPr>
          <a:xfrm>
            <a:off x="5075250" y="5129686"/>
            <a:ext cx="816776" cy="246221"/>
            <a:chOff x="5075117" y="5129684"/>
            <a:chExt cx="816883" cy="246221"/>
          </a:xfrm>
        </p:grpSpPr>
        <p:sp>
          <p:nvSpPr>
            <p:cNvPr id="82" name="矩形 81"/>
            <p:cNvSpPr/>
            <p:nvPr/>
          </p:nvSpPr>
          <p:spPr>
            <a:xfrm>
              <a:off x="5075117" y="5181262"/>
              <a:ext cx="130472" cy="1304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3" name="矩形 82"/>
            <p:cNvSpPr/>
            <p:nvPr/>
          </p:nvSpPr>
          <p:spPr>
            <a:xfrm>
              <a:off x="5167027" y="5129684"/>
              <a:ext cx="724973" cy="246221"/>
            </a:xfrm>
            <a:prstGeom prst="rect">
              <a:avLst/>
            </a:prstGeom>
          </p:spPr>
          <p:txBody>
            <a:bodyPr wrap="none">
              <a:spAutoFit/>
            </a:bodyPr>
            <a:lstStyle/>
            <a:p>
              <a:r>
                <a:rPr lang="en-US" altLang="zh-CN" sz="1000" dirty="0">
                  <a:solidFill>
                    <a:schemeClr val="accent1"/>
                  </a:solidFill>
                  <a:latin typeface="+mn-ea"/>
                </a:rPr>
                <a:t>Web</a:t>
              </a:r>
              <a:r>
                <a:rPr lang="zh-CN" altLang="en-US" sz="1000" dirty="0">
                  <a:solidFill>
                    <a:schemeClr val="accent1"/>
                  </a:solidFill>
                  <a:latin typeface="+mn-ea"/>
                </a:rPr>
                <a:t>开发</a:t>
              </a:r>
              <a:endParaRPr lang="zh-CN" altLang="en-US" sz="1000" dirty="0">
                <a:solidFill>
                  <a:schemeClr val="accent1"/>
                </a:solidFill>
                <a:latin typeface="+mn-ea"/>
              </a:endParaRPr>
            </a:p>
          </p:txBody>
        </p:sp>
      </p:grpSp>
      <p:grpSp>
        <p:nvGrpSpPr>
          <p:cNvPr id="84" name="组合 83"/>
          <p:cNvGrpSpPr/>
          <p:nvPr/>
        </p:nvGrpSpPr>
        <p:grpSpPr>
          <a:xfrm>
            <a:off x="6265980" y="5123932"/>
            <a:ext cx="778413" cy="246221"/>
            <a:chOff x="6266001" y="5123930"/>
            <a:chExt cx="778514" cy="246221"/>
          </a:xfrm>
        </p:grpSpPr>
        <p:sp>
          <p:nvSpPr>
            <p:cNvPr id="85" name="矩形 84"/>
            <p:cNvSpPr/>
            <p:nvPr/>
          </p:nvSpPr>
          <p:spPr>
            <a:xfrm>
              <a:off x="6266001" y="5181263"/>
              <a:ext cx="130472" cy="1304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6" name="矩形 85"/>
            <p:cNvSpPr/>
            <p:nvPr/>
          </p:nvSpPr>
          <p:spPr>
            <a:xfrm>
              <a:off x="6356417" y="5123930"/>
              <a:ext cx="688098" cy="246221"/>
            </a:xfrm>
            <a:prstGeom prst="rect">
              <a:avLst/>
            </a:prstGeom>
          </p:spPr>
          <p:txBody>
            <a:bodyPr wrap="none">
              <a:spAutoFit/>
            </a:bodyPr>
            <a:lstStyle/>
            <a:p>
              <a:r>
                <a:rPr lang="en-US" altLang="zh-CN" sz="1000" dirty="0">
                  <a:solidFill>
                    <a:schemeClr val="accent1"/>
                  </a:solidFill>
                  <a:latin typeface="+mn-ea"/>
                </a:rPr>
                <a:t>APP</a:t>
              </a:r>
              <a:r>
                <a:rPr lang="zh-CN" altLang="en-US" sz="1000" dirty="0">
                  <a:solidFill>
                    <a:schemeClr val="accent1"/>
                  </a:solidFill>
                  <a:latin typeface="+mn-ea"/>
                </a:rPr>
                <a:t>开发</a:t>
              </a:r>
              <a:endParaRPr lang="zh-CN" altLang="en-US" sz="1000" dirty="0">
                <a:solidFill>
                  <a:schemeClr val="accent1"/>
                </a:solidFill>
                <a:latin typeface="+mn-ea"/>
              </a:endParaRPr>
            </a:p>
          </p:txBody>
        </p:sp>
      </p:grpSp>
      <p:grpSp>
        <p:nvGrpSpPr>
          <p:cNvPr id="87" name="组合 86"/>
          <p:cNvGrpSpPr/>
          <p:nvPr/>
        </p:nvGrpSpPr>
        <p:grpSpPr>
          <a:xfrm>
            <a:off x="7418426" y="5123930"/>
            <a:ext cx="787940" cy="246222"/>
            <a:chOff x="7418597" y="5123930"/>
            <a:chExt cx="788043" cy="246222"/>
          </a:xfrm>
        </p:grpSpPr>
        <p:sp>
          <p:nvSpPr>
            <p:cNvPr id="88" name="矩形 87"/>
            <p:cNvSpPr/>
            <p:nvPr/>
          </p:nvSpPr>
          <p:spPr>
            <a:xfrm>
              <a:off x="7418597" y="5181263"/>
              <a:ext cx="130472" cy="1304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9" name="矩形 88"/>
            <p:cNvSpPr/>
            <p:nvPr/>
          </p:nvSpPr>
          <p:spPr>
            <a:xfrm>
              <a:off x="7509013" y="5123930"/>
              <a:ext cx="697627" cy="246222"/>
            </a:xfrm>
            <a:prstGeom prst="rect">
              <a:avLst/>
            </a:prstGeom>
          </p:spPr>
          <p:txBody>
            <a:bodyPr wrap="none">
              <a:spAutoFit/>
            </a:bodyPr>
            <a:lstStyle/>
            <a:p>
              <a:r>
                <a:rPr lang="zh-CN" altLang="en-US" sz="1000" dirty="0">
                  <a:solidFill>
                    <a:schemeClr val="accent1"/>
                  </a:solidFill>
                  <a:latin typeface="+mn-ea"/>
                </a:rPr>
                <a:t>品牌建设</a:t>
              </a:r>
              <a:endParaRPr lang="zh-CN" altLang="en-US" sz="1000" dirty="0">
                <a:solidFill>
                  <a:schemeClr val="accent1"/>
                </a:solidFill>
                <a:latin typeface="+mn-ea"/>
              </a:endParaRPr>
            </a:p>
          </p:txBody>
        </p:sp>
      </p:grpSp>
      <p:grpSp>
        <p:nvGrpSpPr>
          <p:cNvPr id="90" name="组合 89"/>
          <p:cNvGrpSpPr/>
          <p:nvPr/>
        </p:nvGrpSpPr>
        <p:grpSpPr>
          <a:xfrm>
            <a:off x="4736356" y="2230774"/>
            <a:ext cx="2692257" cy="2529913"/>
            <a:chOff x="4736177" y="2152650"/>
            <a:chExt cx="2692607" cy="2529913"/>
          </a:xfrm>
        </p:grpSpPr>
        <p:sp>
          <p:nvSpPr>
            <p:cNvPr id="91" name="矩形 90"/>
            <p:cNvSpPr/>
            <p:nvPr/>
          </p:nvSpPr>
          <p:spPr>
            <a:xfrm>
              <a:off x="5861907" y="4436343"/>
              <a:ext cx="441146" cy="246220"/>
            </a:xfrm>
            <a:prstGeom prst="rect">
              <a:avLst/>
            </a:prstGeom>
          </p:spPr>
          <p:txBody>
            <a:bodyPr wrap="none">
              <a:spAutoFit/>
            </a:bodyPr>
            <a:lstStyle/>
            <a:p>
              <a:pPr algn="ctr"/>
              <a:r>
                <a:rPr lang="zh-CN" altLang="en-US" sz="1000" dirty="0">
                  <a:solidFill>
                    <a:schemeClr val="accent1"/>
                  </a:solidFill>
                  <a:latin typeface="+mn-ea"/>
                </a:rPr>
                <a:t>二月</a:t>
              </a:r>
              <a:endParaRPr lang="zh-CN" altLang="en-US" sz="1000" dirty="0">
                <a:solidFill>
                  <a:schemeClr val="accent1"/>
                </a:solidFill>
                <a:latin typeface="+mn-ea"/>
              </a:endParaRPr>
            </a:p>
          </p:txBody>
        </p:sp>
        <p:sp>
          <p:nvSpPr>
            <p:cNvPr id="92" name="矩形 91"/>
            <p:cNvSpPr/>
            <p:nvPr/>
          </p:nvSpPr>
          <p:spPr>
            <a:xfrm>
              <a:off x="4904465"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3" name="矩形 92"/>
            <p:cNvSpPr/>
            <p:nvPr/>
          </p:nvSpPr>
          <p:spPr>
            <a:xfrm>
              <a:off x="5522960" y="3416897"/>
              <a:ext cx="500549" cy="10039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4" name="矩形 93"/>
            <p:cNvSpPr/>
            <p:nvPr/>
          </p:nvSpPr>
          <p:spPr>
            <a:xfrm>
              <a:off x="6141454"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5" name="矩形 94"/>
            <p:cNvSpPr/>
            <p:nvPr/>
          </p:nvSpPr>
          <p:spPr>
            <a:xfrm>
              <a:off x="6759949" y="2873198"/>
              <a:ext cx="500549" cy="15476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6" name="矩形 95"/>
            <p:cNvSpPr/>
            <p:nvPr/>
          </p:nvSpPr>
          <p:spPr>
            <a:xfrm>
              <a:off x="4915337" y="3462924"/>
              <a:ext cx="449220" cy="246221"/>
            </a:xfrm>
            <a:prstGeom prst="rect">
              <a:avLst/>
            </a:prstGeom>
          </p:spPr>
          <p:txBody>
            <a:bodyPr wrap="none">
              <a:spAutoFit/>
            </a:bodyPr>
            <a:lstStyle/>
            <a:p>
              <a:pPr algn="ctr"/>
              <a:r>
                <a:rPr lang="en-US" altLang="zh-CN" sz="1000" dirty="0">
                  <a:solidFill>
                    <a:schemeClr val="accent1"/>
                  </a:solidFill>
                  <a:latin typeface="+mn-ea"/>
                </a:rPr>
                <a:t>15%</a:t>
              </a:r>
              <a:endParaRPr lang="zh-CN" altLang="en-US" sz="1000" dirty="0">
                <a:solidFill>
                  <a:schemeClr val="accent1"/>
                </a:solidFill>
                <a:latin typeface="+mn-ea"/>
              </a:endParaRPr>
            </a:p>
          </p:txBody>
        </p:sp>
        <p:sp>
          <p:nvSpPr>
            <p:cNvPr id="97" name="矩形 96"/>
            <p:cNvSpPr/>
            <p:nvPr/>
          </p:nvSpPr>
          <p:spPr>
            <a:xfrm>
              <a:off x="5548622" y="3148391"/>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98" name="矩形 97"/>
            <p:cNvSpPr/>
            <p:nvPr/>
          </p:nvSpPr>
          <p:spPr>
            <a:xfrm>
              <a:off x="6161532"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99" name="矩形 98"/>
            <p:cNvSpPr/>
            <p:nvPr/>
          </p:nvSpPr>
          <p:spPr>
            <a:xfrm>
              <a:off x="6791197" y="2623570"/>
              <a:ext cx="449220" cy="246221"/>
            </a:xfrm>
            <a:prstGeom prst="rect">
              <a:avLst/>
            </a:prstGeom>
          </p:spPr>
          <p:txBody>
            <a:bodyPr wrap="none">
              <a:spAutoFit/>
            </a:bodyPr>
            <a:lstStyle/>
            <a:p>
              <a:pPr algn="ctr"/>
              <a:r>
                <a:rPr lang="en-US" altLang="zh-CN" sz="1000" dirty="0">
                  <a:solidFill>
                    <a:schemeClr val="accent1"/>
                  </a:solidFill>
                  <a:latin typeface="+mn-ea"/>
                </a:rPr>
                <a:t>34%</a:t>
              </a:r>
              <a:endParaRPr lang="zh-CN" altLang="en-US" sz="1000" dirty="0">
                <a:solidFill>
                  <a:schemeClr val="accent1"/>
                </a:solidFill>
                <a:latin typeface="+mn-ea"/>
              </a:endParaRPr>
            </a:p>
          </p:txBody>
        </p:sp>
        <p:cxnSp>
          <p:nvCxnSpPr>
            <p:cNvPr id="100" name="直接连接符 99"/>
            <p:cNvCxnSpPr/>
            <p:nvPr/>
          </p:nvCxnSpPr>
          <p:spPr>
            <a:xfrm>
              <a:off x="4736177"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p:nvGrpSpPr>
        <p:grpSpPr>
          <a:xfrm>
            <a:off x="1303441" y="2230774"/>
            <a:ext cx="2692257" cy="2529913"/>
            <a:chOff x="1302815" y="2152650"/>
            <a:chExt cx="2692607" cy="2529913"/>
          </a:xfrm>
        </p:grpSpPr>
        <p:sp>
          <p:nvSpPr>
            <p:cNvPr id="102" name="矩形 101"/>
            <p:cNvSpPr/>
            <p:nvPr/>
          </p:nvSpPr>
          <p:spPr>
            <a:xfrm>
              <a:off x="2428545" y="4436343"/>
              <a:ext cx="441146" cy="246220"/>
            </a:xfrm>
            <a:prstGeom prst="rect">
              <a:avLst/>
            </a:prstGeom>
          </p:spPr>
          <p:txBody>
            <a:bodyPr wrap="none">
              <a:spAutoFit/>
            </a:bodyPr>
            <a:lstStyle/>
            <a:p>
              <a:pPr algn="ctr"/>
              <a:r>
                <a:rPr lang="zh-CN" altLang="en-US" sz="1000" dirty="0">
                  <a:solidFill>
                    <a:schemeClr val="accent1"/>
                  </a:solidFill>
                  <a:latin typeface="+mn-ea"/>
                </a:rPr>
                <a:t>一月</a:t>
              </a:r>
              <a:endParaRPr lang="zh-CN" altLang="en-US" sz="1000" dirty="0">
                <a:solidFill>
                  <a:schemeClr val="accent1"/>
                </a:solidFill>
                <a:latin typeface="+mn-ea"/>
              </a:endParaRPr>
            </a:p>
          </p:txBody>
        </p:sp>
        <p:sp>
          <p:nvSpPr>
            <p:cNvPr id="103" name="矩形 102"/>
            <p:cNvSpPr/>
            <p:nvPr/>
          </p:nvSpPr>
          <p:spPr>
            <a:xfrm>
              <a:off x="1471103"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4" name="矩形 103"/>
            <p:cNvSpPr/>
            <p:nvPr/>
          </p:nvSpPr>
          <p:spPr>
            <a:xfrm>
              <a:off x="2089598" y="3408663"/>
              <a:ext cx="500549" cy="10122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5" name="矩形 104"/>
            <p:cNvSpPr/>
            <p:nvPr/>
          </p:nvSpPr>
          <p:spPr>
            <a:xfrm>
              <a:off x="2708092"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6" name="矩形 105"/>
            <p:cNvSpPr/>
            <p:nvPr/>
          </p:nvSpPr>
          <p:spPr>
            <a:xfrm>
              <a:off x="3326587" y="2412922"/>
              <a:ext cx="500549" cy="20079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7" name="矩形 106"/>
            <p:cNvSpPr/>
            <p:nvPr/>
          </p:nvSpPr>
          <p:spPr>
            <a:xfrm>
              <a:off x="1481975" y="3462924"/>
              <a:ext cx="449220" cy="246221"/>
            </a:xfrm>
            <a:prstGeom prst="rect">
              <a:avLst/>
            </a:prstGeom>
          </p:spPr>
          <p:txBody>
            <a:bodyPr wrap="none">
              <a:spAutoFit/>
            </a:bodyPr>
            <a:lstStyle/>
            <a:p>
              <a:pPr algn="ctr"/>
              <a:r>
                <a:rPr lang="en-US" altLang="zh-CN" sz="1000" dirty="0">
                  <a:solidFill>
                    <a:schemeClr val="accent1"/>
                  </a:solidFill>
                  <a:latin typeface="+mn-ea"/>
                </a:rPr>
                <a:t>15%</a:t>
              </a:r>
              <a:endParaRPr lang="zh-CN" altLang="en-US" sz="1000" dirty="0">
                <a:solidFill>
                  <a:schemeClr val="accent1"/>
                </a:solidFill>
                <a:latin typeface="+mn-ea"/>
              </a:endParaRPr>
            </a:p>
          </p:txBody>
        </p:sp>
        <p:sp>
          <p:nvSpPr>
            <p:cNvPr id="108" name="矩形 107"/>
            <p:cNvSpPr/>
            <p:nvPr/>
          </p:nvSpPr>
          <p:spPr>
            <a:xfrm>
              <a:off x="2115260" y="3148391"/>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109" name="矩形 108"/>
            <p:cNvSpPr/>
            <p:nvPr/>
          </p:nvSpPr>
          <p:spPr>
            <a:xfrm>
              <a:off x="2728170"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110" name="矩形 109"/>
            <p:cNvSpPr/>
            <p:nvPr/>
          </p:nvSpPr>
          <p:spPr>
            <a:xfrm>
              <a:off x="3357835"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cxnSp>
          <p:nvCxnSpPr>
            <p:cNvPr id="111" name="直接连接符 110"/>
            <p:cNvCxnSpPr/>
            <p:nvPr/>
          </p:nvCxnSpPr>
          <p:spPr>
            <a:xfrm>
              <a:off x="1302815"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8188003" y="2318863"/>
            <a:ext cx="2692257" cy="2441822"/>
            <a:chOff x="8188274" y="2240741"/>
            <a:chExt cx="2692607" cy="2441822"/>
          </a:xfrm>
        </p:grpSpPr>
        <p:sp>
          <p:nvSpPr>
            <p:cNvPr id="113" name="矩形 112"/>
            <p:cNvSpPr/>
            <p:nvPr/>
          </p:nvSpPr>
          <p:spPr>
            <a:xfrm>
              <a:off x="9314004" y="4436343"/>
              <a:ext cx="441146" cy="246220"/>
            </a:xfrm>
            <a:prstGeom prst="rect">
              <a:avLst/>
            </a:prstGeom>
          </p:spPr>
          <p:txBody>
            <a:bodyPr wrap="none">
              <a:spAutoFit/>
            </a:bodyPr>
            <a:lstStyle/>
            <a:p>
              <a:pPr algn="ctr"/>
              <a:r>
                <a:rPr lang="zh-CN" altLang="en-US" sz="1000" dirty="0">
                  <a:solidFill>
                    <a:schemeClr val="accent1"/>
                  </a:solidFill>
                  <a:latin typeface="+mn-ea"/>
                </a:rPr>
                <a:t>三月</a:t>
              </a:r>
              <a:endParaRPr lang="zh-CN" altLang="en-US" sz="1000" dirty="0">
                <a:solidFill>
                  <a:schemeClr val="accent1"/>
                </a:solidFill>
                <a:latin typeface="+mn-ea"/>
              </a:endParaRPr>
            </a:p>
          </p:txBody>
        </p:sp>
        <p:sp>
          <p:nvSpPr>
            <p:cNvPr id="114" name="矩形 113"/>
            <p:cNvSpPr/>
            <p:nvPr/>
          </p:nvSpPr>
          <p:spPr>
            <a:xfrm>
              <a:off x="8356562" y="3793747"/>
              <a:ext cx="500549" cy="62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5" name="矩形 114"/>
            <p:cNvSpPr/>
            <p:nvPr/>
          </p:nvSpPr>
          <p:spPr>
            <a:xfrm>
              <a:off x="8975057" y="3488813"/>
              <a:ext cx="500549" cy="9320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6" name="矩形 115"/>
            <p:cNvSpPr/>
            <p:nvPr/>
          </p:nvSpPr>
          <p:spPr>
            <a:xfrm>
              <a:off x="9593551" y="3168061"/>
              <a:ext cx="500549" cy="12528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7" name="矩形 116"/>
            <p:cNvSpPr/>
            <p:nvPr/>
          </p:nvSpPr>
          <p:spPr>
            <a:xfrm>
              <a:off x="10212046" y="2510730"/>
              <a:ext cx="500549" cy="19101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8" name="矩形 117"/>
            <p:cNvSpPr/>
            <p:nvPr/>
          </p:nvSpPr>
          <p:spPr>
            <a:xfrm>
              <a:off x="8367434" y="3533474"/>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119" name="矩形 118"/>
            <p:cNvSpPr/>
            <p:nvPr/>
          </p:nvSpPr>
          <p:spPr>
            <a:xfrm>
              <a:off x="9000719" y="3234088"/>
              <a:ext cx="449220" cy="246221"/>
            </a:xfrm>
            <a:prstGeom prst="rect">
              <a:avLst/>
            </a:prstGeom>
          </p:spPr>
          <p:txBody>
            <a:bodyPr wrap="none">
              <a:spAutoFit/>
            </a:bodyPr>
            <a:lstStyle/>
            <a:p>
              <a:pPr algn="ctr"/>
              <a:r>
                <a:rPr lang="en-US" altLang="zh-CN" sz="1000" dirty="0">
                  <a:solidFill>
                    <a:schemeClr val="accent1"/>
                  </a:solidFill>
                  <a:latin typeface="+mn-ea"/>
                </a:rPr>
                <a:t>33%</a:t>
              </a:r>
              <a:endParaRPr lang="zh-CN" altLang="en-US" sz="1000" dirty="0">
                <a:solidFill>
                  <a:schemeClr val="accent1"/>
                </a:solidFill>
                <a:latin typeface="+mn-ea"/>
              </a:endParaRPr>
            </a:p>
          </p:txBody>
        </p:sp>
        <p:sp>
          <p:nvSpPr>
            <p:cNvPr id="120" name="矩形 119"/>
            <p:cNvSpPr/>
            <p:nvPr/>
          </p:nvSpPr>
          <p:spPr>
            <a:xfrm>
              <a:off x="9613629" y="2893873"/>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121" name="矩形 120"/>
            <p:cNvSpPr/>
            <p:nvPr/>
          </p:nvSpPr>
          <p:spPr>
            <a:xfrm>
              <a:off x="10243294" y="2240741"/>
              <a:ext cx="449220" cy="246221"/>
            </a:xfrm>
            <a:prstGeom prst="rect">
              <a:avLst/>
            </a:prstGeom>
          </p:spPr>
          <p:txBody>
            <a:bodyPr wrap="none">
              <a:spAutoFit/>
            </a:bodyPr>
            <a:lstStyle/>
            <a:p>
              <a:pPr algn="ctr"/>
              <a:r>
                <a:rPr lang="en-US" altLang="zh-CN" sz="1000" dirty="0">
                  <a:solidFill>
                    <a:schemeClr val="accent1"/>
                  </a:solidFill>
                  <a:latin typeface="+mn-ea"/>
                </a:rPr>
                <a:t>67%</a:t>
              </a:r>
              <a:endParaRPr lang="zh-CN" altLang="en-US" sz="1000" dirty="0">
                <a:solidFill>
                  <a:schemeClr val="accent1"/>
                </a:solidFill>
                <a:latin typeface="+mn-ea"/>
              </a:endParaRPr>
            </a:p>
          </p:txBody>
        </p:sp>
        <p:cxnSp>
          <p:nvCxnSpPr>
            <p:cNvPr id="122" name="直接连接符 121"/>
            <p:cNvCxnSpPr/>
            <p:nvPr/>
          </p:nvCxnSpPr>
          <p:spPr>
            <a:xfrm>
              <a:off x="8188274"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900" decel="100000" fill="hold"/>
                                        <p:tgtEl>
                                          <p:spTgt spid="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1000"/>
                                        <p:tgtEl>
                                          <p:spTgt spid="90"/>
                                        </p:tgtEl>
                                      </p:cBhvr>
                                    </p:animEffect>
                                    <p:anim calcmode="lin" valueType="num">
                                      <p:cBhvr>
                                        <p:cTn id="14" dur="1000" fill="hold"/>
                                        <p:tgtEl>
                                          <p:spTgt spid="90"/>
                                        </p:tgtEl>
                                        <p:attrNameLst>
                                          <p:attrName>ppt_x</p:attrName>
                                        </p:attrNameLst>
                                      </p:cBhvr>
                                      <p:tavLst>
                                        <p:tav tm="0">
                                          <p:val>
                                            <p:strVal val="#ppt_x"/>
                                          </p:val>
                                        </p:tav>
                                        <p:tav tm="100000">
                                          <p:val>
                                            <p:strVal val="#ppt_x"/>
                                          </p:val>
                                        </p:tav>
                                      </p:tavLst>
                                    </p:anim>
                                    <p:anim calcmode="lin" valueType="num">
                                      <p:cBhvr>
                                        <p:cTn id="15" dur="900" decel="100000" fill="hold"/>
                                        <p:tgtEl>
                                          <p:spTgt spid="9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100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1000"/>
                                        <p:tgtEl>
                                          <p:spTgt spid="112"/>
                                        </p:tgtEl>
                                      </p:cBhvr>
                                    </p:animEffect>
                                    <p:anim calcmode="lin" valueType="num">
                                      <p:cBhvr>
                                        <p:cTn id="20" dur="1000" fill="hold"/>
                                        <p:tgtEl>
                                          <p:spTgt spid="112"/>
                                        </p:tgtEl>
                                        <p:attrNameLst>
                                          <p:attrName>ppt_x</p:attrName>
                                        </p:attrNameLst>
                                      </p:cBhvr>
                                      <p:tavLst>
                                        <p:tav tm="0">
                                          <p:val>
                                            <p:strVal val="#ppt_x"/>
                                          </p:val>
                                        </p:tav>
                                        <p:tav tm="100000">
                                          <p:val>
                                            <p:strVal val="#ppt_x"/>
                                          </p:val>
                                        </p:tav>
                                      </p:tavLst>
                                    </p:anim>
                                    <p:anim calcmode="lin" valueType="num">
                                      <p:cBhvr>
                                        <p:cTn id="21" dur="900" decel="100000" fill="hold"/>
                                        <p:tgtEl>
                                          <p:spTgt spid="1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nodeType="withEffect">
                                  <p:stCondLst>
                                    <p:cond delay="25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nodeType="withEffect">
                                  <p:stCondLst>
                                    <p:cond delay="50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10" presetClass="entr" presetSubtype="0" fill="hold" nodeType="withEffect">
                                  <p:stCondLst>
                                    <p:cond delay="75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193682" y="1772816"/>
            <a:ext cx="5358702" cy="992188"/>
            <a:chOff x="4192888" y="1772816"/>
            <a:chExt cx="5358702" cy="992188"/>
          </a:xfrm>
        </p:grpSpPr>
        <p:sp>
          <p:nvSpPr>
            <p:cNvPr id="12" name="任意多边形 11"/>
            <p:cNvSpPr/>
            <p:nvPr/>
          </p:nvSpPr>
          <p:spPr>
            <a:xfrm>
              <a:off x="4192888" y="1772816"/>
              <a:ext cx="5358702" cy="992188"/>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7" name="TextBox 10"/>
            <p:cNvSpPr txBox="1"/>
            <p:nvPr/>
          </p:nvSpPr>
          <p:spPr>
            <a:xfrm>
              <a:off x="4340506" y="1987129"/>
              <a:ext cx="5065053" cy="646112"/>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7" name="组合 6"/>
          <p:cNvGrpSpPr/>
          <p:nvPr/>
        </p:nvGrpSpPr>
        <p:grpSpPr>
          <a:xfrm>
            <a:off x="4193682" y="3149181"/>
            <a:ext cx="5358702" cy="992187"/>
            <a:chOff x="4192888" y="3149180"/>
            <a:chExt cx="5358702" cy="992187"/>
          </a:xfrm>
        </p:grpSpPr>
        <p:sp>
          <p:nvSpPr>
            <p:cNvPr id="14" name="任意多边形 13"/>
            <p:cNvSpPr/>
            <p:nvPr/>
          </p:nvSpPr>
          <p:spPr>
            <a:xfrm>
              <a:off x="4192888" y="3149180"/>
              <a:ext cx="5358702" cy="99218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dirty="0">
                <a:cs typeface="+mn-ea"/>
              </a:endParaRPr>
            </a:p>
            <a:p>
              <a:pPr marL="285750" lvl="1" indent="-285750" defTabSz="1466850">
                <a:lnSpc>
                  <a:spcPct val="90000"/>
                </a:lnSpc>
                <a:spcAft>
                  <a:spcPct val="15000"/>
                </a:spcAft>
                <a:buFontTx/>
                <a:buChar char="•"/>
                <a:defRPr/>
              </a:pPr>
              <a:endParaRPr lang="zh-CN" altLang="en-US" sz="3300" dirty="0">
                <a:cs typeface="+mn-ea"/>
              </a:endParaRPr>
            </a:p>
          </p:txBody>
        </p:sp>
        <p:sp>
          <p:nvSpPr>
            <p:cNvPr id="18" name="TextBox 10"/>
            <p:cNvSpPr txBox="1"/>
            <p:nvPr/>
          </p:nvSpPr>
          <p:spPr>
            <a:xfrm>
              <a:off x="4340506" y="3376192"/>
              <a:ext cx="5065053" cy="646113"/>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8" name="组合 7"/>
          <p:cNvGrpSpPr/>
          <p:nvPr/>
        </p:nvGrpSpPr>
        <p:grpSpPr>
          <a:xfrm>
            <a:off x="4193682" y="4525543"/>
            <a:ext cx="5358702" cy="993775"/>
            <a:chOff x="4192888" y="4525542"/>
            <a:chExt cx="5358702" cy="993775"/>
          </a:xfrm>
        </p:grpSpPr>
        <p:sp>
          <p:nvSpPr>
            <p:cNvPr id="16" name="任意多边形 15"/>
            <p:cNvSpPr/>
            <p:nvPr/>
          </p:nvSpPr>
          <p:spPr>
            <a:xfrm>
              <a:off x="4192888" y="4525542"/>
              <a:ext cx="5358702" cy="993775"/>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9" name="TextBox 10"/>
            <p:cNvSpPr txBox="1"/>
            <p:nvPr/>
          </p:nvSpPr>
          <p:spPr>
            <a:xfrm>
              <a:off x="4340506" y="4698579"/>
              <a:ext cx="5065053" cy="275590"/>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更多模板亮亮图文旗舰店：https://liangliangtuwen.tmall.com</a:t>
              </a:r>
              <a:endParaRPr lang="zh-CN" altLang="en-US" sz="1200" kern="3000" spc="31" dirty="0">
                <a:solidFill>
                  <a:schemeClr val="tx1">
                    <a:lumMod val="50000"/>
                    <a:lumOff val="50000"/>
                  </a:schemeClr>
                </a:solidFill>
                <a:latin typeface="+mj-ea"/>
              </a:endParaRPr>
            </a:p>
          </p:txBody>
        </p:sp>
      </p:grpSp>
      <p:grpSp>
        <p:nvGrpSpPr>
          <p:cNvPr id="3" name="组合 2"/>
          <p:cNvGrpSpPr/>
          <p:nvPr/>
        </p:nvGrpSpPr>
        <p:grpSpPr>
          <a:xfrm>
            <a:off x="3123846" y="1772818"/>
            <a:ext cx="1069836" cy="1527175"/>
            <a:chOff x="3123052" y="1772817"/>
            <a:chExt cx="1069836" cy="1527175"/>
          </a:xfrm>
        </p:grpSpPr>
        <p:sp>
          <p:nvSpPr>
            <p:cNvPr id="11" name="任意多边形 10"/>
            <p:cNvSpPr/>
            <p:nvPr/>
          </p:nvSpPr>
          <p:spPr>
            <a:xfrm>
              <a:off x="3123052" y="1772817"/>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6" rIns="22225" bIns="698235" spcCol="1270" anchor="ctr"/>
            <a:lstStyle/>
            <a:p>
              <a:pPr algn="ctr" defTabSz="1555750">
                <a:lnSpc>
                  <a:spcPct val="90000"/>
                </a:lnSpc>
                <a:spcAft>
                  <a:spcPct val="35000"/>
                </a:spcAft>
                <a:defRPr/>
              </a:pPr>
              <a:endParaRPr lang="zh-CN" altLang="en-US" sz="3500">
                <a:cs typeface="+mn-ea"/>
              </a:endParaRPr>
            </a:p>
          </p:txBody>
        </p:sp>
        <p:sp>
          <p:nvSpPr>
            <p:cNvPr id="23568" name="文本框 19"/>
            <p:cNvSpPr txBox="1">
              <a:spLocks noChangeArrowheads="1"/>
            </p:cNvSpPr>
            <p:nvPr/>
          </p:nvSpPr>
          <p:spPr bwMode="auto">
            <a:xfrm>
              <a:off x="3329400" y="24332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endParaRPr lang="zh-CN" altLang="en-US" sz="2000" b="1">
                <a:solidFill>
                  <a:schemeClr val="bg1"/>
                </a:solidFill>
                <a:latin typeface="+mn-ea"/>
                <a:ea typeface="+mn-ea"/>
                <a:cs typeface="+mn-ea"/>
              </a:endParaRPr>
            </a:p>
          </p:txBody>
        </p:sp>
      </p:grpSp>
      <p:grpSp>
        <p:nvGrpSpPr>
          <p:cNvPr id="4" name="组合 3"/>
          <p:cNvGrpSpPr/>
          <p:nvPr/>
        </p:nvGrpSpPr>
        <p:grpSpPr>
          <a:xfrm>
            <a:off x="3123846" y="3149181"/>
            <a:ext cx="1069836" cy="1527175"/>
            <a:chOff x="3123052" y="3149180"/>
            <a:chExt cx="1069836" cy="1527175"/>
          </a:xfrm>
        </p:grpSpPr>
        <p:sp>
          <p:nvSpPr>
            <p:cNvPr id="13" name="任意多边形 12"/>
            <p:cNvSpPr/>
            <p:nvPr/>
          </p:nvSpPr>
          <p:spPr>
            <a:xfrm>
              <a:off x="3123052" y="3149180"/>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69" name="文本框 20"/>
            <p:cNvSpPr txBox="1">
              <a:spLocks noChangeArrowheads="1"/>
            </p:cNvSpPr>
            <p:nvPr/>
          </p:nvSpPr>
          <p:spPr bwMode="auto">
            <a:xfrm>
              <a:off x="3329400" y="3860379"/>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endParaRPr lang="zh-CN" altLang="en-US" sz="2000" b="1">
                <a:solidFill>
                  <a:schemeClr val="bg1"/>
                </a:solidFill>
                <a:latin typeface="+mn-ea"/>
                <a:ea typeface="+mn-ea"/>
                <a:cs typeface="+mn-ea"/>
              </a:endParaRPr>
            </a:p>
          </p:txBody>
        </p:sp>
      </p:grpSp>
      <p:grpSp>
        <p:nvGrpSpPr>
          <p:cNvPr id="5" name="组合 4"/>
          <p:cNvGrpSpPr/>
          <p:nvPr/>
        </p:nvGrpSpPr>
        <p:grpSpPr>
          <a:xfrm>
            <a:off x="3123846" y="4525543"/>
            <a:ext cx="1069836" cy="1528763"/>
            <a:chOff x="3123052" y="4525542"/>
            <a:chExt cx="1069836" cy="1528763"/>
          </a:xfrm>
        </p:grpSpPr>
        <p:sp>
          <p:nvSpPr>
            <p:cNvPr id="15" name="任意多边形 14"/>
            <p:cNvSpPr/>
            <p:nvPr/>
          </p:nvSpPr>
          <p:spPr>
            <a:xfrm>
              <a:off x="3123052" y="4525542"/>
              <a:ext cx="1069836" cy="1528763"/>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70" name="文本框 21"/>
            <p:cNvSpPr txBox="1">
              <a:spLocks noChangeArrowheads="1"/>
            </p:cNvSpPr>
            <p:nvPr/>
          </p:nvSpPr>
          <p:spPr bwMode="auto">
            <a:xfrm>
              <a:off x="3329400" y="51891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endParaRPr lang="zh-CN" altLang="en-US" sz="2000" b="1">
                <a:solidFill>
                  <a:schemeClr val="bg1"/>
                </a:solidFill>
                <a:latin typeface="+mn-ea"/>
                <a:ea typeface="+mn-ea"/>
                <a:cs typeface="+mn-ea"/>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96" y="2082987"/>
            <a:ext cx="7995578" cy="2833332"/>
          </a:xfrm>
          <a:prstGeom prst="rect">
            <a:avLst/>
          </a:prstGeom>
        </p:spPr>
      </p:pic>
      <p:grpSp>
        <p:nvGrpSpPr>
          <p:cNvPr id="33" name="组合 32"/>
          <p:cNvGrpSpPr/>
          <p:nvPr/>
        </p:nvGrpSpPr>
        <p:grpSpPr>
          <a:xfrm>
            <a:off x="7568311" y="2074184"/>
            <a:ext cx="837640" cy="837749"/>
            <a:chOff x="5580112" y="1592276"/>
            <a:chExt cx="628312" cy="628312"/>
          </a:xfrm>
        </p:grpSpPr>
        <p:sp>
          <p:nvSpPr>
            <p:cNvPr id="34" name="矩形 33"/>
            <p:cNvSpPr/>
            <p:nvPr/>
          </p:nvSpPr>
          <p:spPr>
            <a:xfrm>
              <a:off x="5580112" y="1592276"/>
              <a:ext cx="628312" cy="628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9406" y="1668124"/>
              <a:ext cx="381000" cy="411710"/>
            </a:xfrm>
            <a:prstGeom prst="rect">
              <a:avLst/>
            </a:prstGeom>
            <a:noFill/>
          </p:spPr>
        </p:pic>
      </p:grpSp>
      <p:grpSp>
        <p:nvGrpSpPr>
          <p:cNvPr id="36" name="组合 35"/>
          <p:cNvGrpSpPr/>
          <p:nvPr/>
        </p:nvGrpSpPr>
        <p:grpSpPr>
          <a:xfrm>
            <a:off x="7568311" y="3084071"/>
            <a:ext cx="837640" cy="837749"/>
            <a:chOff x="5580112" y="2349691"/>
            <a:chExt cx="628312" cy="628312"/>
          </a:xfrm>
        </p:grpSpPr>
        <p:sp>
          <p:nvSpPr>
            <p:cNvPr id="37" name="矩形 36"/>
            <p:cNvSpPr/>
            <p:nvPr/>
          </p:nvSpPr>
          <p:spPr>
            <a:xfrm>
              <a:off x="5580112" y="2349691"/>
              <a:ext cx="628312" cy="628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2899" y="2442261"/>
              <a:ext cx="462738" cy="431630"/>
            </a:xfrm>
            <a:prstGeom prst="rect">
              <a:avLst/>
            </a:prstGeom>
            <a:noFill/>
          </p:spPr>
        </p:pic>
      </p:grpSp>
      <p:grpSp>
        <p:nvGrpSpPr>
          <p:cNvPr id="39" name="组合 38"/>
          <p:cNvGrpSpPr/>
          <p:nvPr/>
        </p:nvGrpSpPr>
        <p:grpSpPr>
          <a:xfrm>
            <a:off x="7568311" y="4078571"/>
            <a:ext cx="837640" cy="837749"/>
            <a:chOff x="5580112" y="3095566"/>
            <a:chExt cx="628312" cy="628312"/>
          </a:xfrm>
        </p:grpSpPr>
        <p:sp>
          <p:nvSpPr>
            <p:cNvPr id="40" name="矩形 39"/>
            <p:cNvSpPr/>
            <p:nvPr/>
          </p:nvSpPr>
          <p:spPr>
            <a:xfrm>
              <a:off x="5580112" y="3095566"/>
              <a:ext cx="628312" cy="628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9406" y="3193907"/>
              <a:ext cx="409724" cy="431630"/>
            </a:xfrm>
            <a:prstGeom prst="rect">
              <a:avLst/>
            </a:prstGeom>
            <a:noFill/>
          </p:spPr>
        </p:pic>
      </p:grpSp>
      <p:sp>
        <p:nvSpPr>
          <p:cNvPr id="42" name="矩形 41"/>
          <p:cNvSpPr/>
          <p:nvPr/>
        </p:nvSpPr>
        <p:spPr>
          <a:xfrm>
            <a:off x="8729482" y="2139112"/>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8729482" y="3133612"/>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8720289" y="4177655"/>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2" presetClass="entr" presetSubtype="2" decel="6330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300" fill="hold"/>
                                            <p:tgtEl>
                                              <p:spTgt spid="33"/>
                                            </p:tgtEl>
                                            <p:attrNameLst>
                                              <p:attrName>ppt_x</p:attrName>
                                            </p:attrNameLst>
                                          </p:cBhvr>
                                          <p:tavLst>
                                            <p:tav tm="0">
                                              <p:val>
                                                <p:strVal val="1+#ppt_w/2"/>
                                              </p:val>
                                            </p:tav>
                                            <p:tav tm="100000">
                                              <p:val>
                                                <p:strVal val="#ppt_x"/>
                                              </p:val>
                                            </p:tav>
                                          </p:tavLst>
                                        </p:anim>
                                        <p:anim calcmode="lin" valueType="num">
                                          <p:cBhvr additive="base">
                                            <p:cTn id="12" dur="3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6330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300" fill="hold"/>
                                            <p:tgtEl>
                                              <p:spTgt spid="36"/>
                                            </p:tgtEl>
                                            <p:attrNameLst>
                                              <p:attrName>ppt_x</p:attrName>
                                            </p:attrNameLst>
                                          </p:cBhvr>
                                          <p:tavLst>
                                            <p:tav tm="0">
                                              <p:val>
                                                <p:strVal val="1+#ppt_w/2"/>
                                              </p:val>
                                            </p:tav>
                                            <p:tav tm="100000">
                                              <p:val>
                                                <p:strVal val="#ppt_x"/>
                                              </p:val>
                                            </p:tav>
                                          </p:tavLst>
                                        </p:anim>
                                        <p:anim calcmode="lin" valueType="num">
                                          <p:cBhvr additive="base">
                                            <p:cTn id="17" dur="30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decel="6330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300" fill="hold"/>
                                            <p:tgtEl>
                                              <p:spTgt spid="39"/>
                                            </p:tgtEl>
                                            <p:attrNameLst>
                                              <p:attrName>ppt_x</p:attrName>
                                            </p:attrNameLst>
                                          </p:cBhvr>
                                          <p:tavLst>
                                            <p:tav tm="0">
                                              <p:val>
                                                <p:strVal val="1+#ppt_w/2"/>
                                              </p:val>
                                            </p:tav>
                                            <p:tav tm="100000">
                                              <p:val>
                                                <p:strVal val="#ppt_x"/>
                                              </p:val>
                                            </p:tav>
                                          </p:tavLst>
                                        </p:anim>
                                        <p:anim calcmode="lin" valueType="num">
                                          <p:cBhvr additive="base">
                                            <p:cTn id="22" dur="300" fill="hold"/>
                                            <p:tgtEl>
                                              <p:spTgt spid="3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14:presetBounceEnd="56000">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14:bounceEnd="56000">
                                          <p:cBhvr additive="base">
                                            <p:cTn id="26" dur="300" fill="hold"/>
                                            <p:tgtEl>
                                              <p:spTgt spid="42"/>
                                            </p:tgtEl>
                                            <p:attrNameLst>
                                              <p:attrName>ppt_x</p:attrName>
                                            </p:attrNameLst>
                                          </p:cBhvr>
                                          <p:tavLst>
                                            <p:tav tm="0">
                                              <p:val>
                                                <p:strVal val="1+#ppt_w/2"/>
                                              </p:val>
                                            </p:tav>
                                            <p:tav tm="100000">
                                              <p:val>
                                                <p:strVal val="#ppt_x"/>
                                              </p:val>
                                            </p:tav>
                                          </p:tavLst>
                                        </p:anim>
                                        <p:anim calcmode="lin" valueType="num" p14:bounceEnd="56000">
                                          <p:cBhvr additive="base">
                                            <p:cTn id="27" dur="3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14:presetBounceEnd="56000">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14:bounceEnd="56000">
                                          <p:cBhvr additive="base">
                                            <p:cTn id="30" dur="300" fill="hold"/>
                                            <p:tgtEl>
                                              <p:spTgt spid="43"/>
                                            </p:tgtEl>
                                            <p:attrNameLst>
                                              <p:attrName>ppt_x</p:attrName>
                                            </p:attrNameLst>
                                          </p:cBhvr>
                                          <p:tavLst>
                                            <p:tav tm="0">
                                              <p:val>
                                                <p:strVal val="1+#ppt_w/2"/>
                                              </p:val>
                                            </p:tav>
                                            <p:tav tm="100000">
                                              <p:val>
                                                <p:strVal val="#ppt_x"/>
                                              </p:val>
                                            </p:tav>
                                          </p:tavLst>
                                        </p:anim>
                                        <p:anim calcmode="lin" valueType="num" p14:bounceEnd="56000">
                                          <p:cBhvr additive="base">
                                            <p:cTn id="31" dur="300" fill="hold"/>
                                            <p:tgtEl>
                                              <p:spTgt spid="4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56000">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14:bounceEnd="56000">
                                          <p:cBhvr additive="base">
                                            <p:cTn id="34" dur="300" fill="hold"/>
                                            <p:tgtEl>
                                              <p:spTgt spid="44"/>
                                            </p:tgtEl>
                                            <p:attrNameLst>
                                              <p:attrName>ppt_x</p:attrName>
                                            </p:attrNameLst>
                                          </p:cBhvr>
                                          <p:tavLst>
                                            <p:tav tm="0">
                                              <p:val>
                                                <p:strVal val="1+#ppt_w/2"/>
                                              </p:val>
                                            </p:tav>
                                            <p:tav tm="100000">
                                              <p:val>
                                                <p:strVal val="#ppt_x"/>
                                              </p:val>
                                            </p:tav>
                                          </p:tavLst>
                                        </p:anim>
                                        <p:anim calcmode="lin" valueType="num" p14:bounceEnd="56000">
                                          <p:cBhvr additive="base">
                                            <p:cTn id="35" dur="3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2" presetClass="entr" presetSubtype="2" decel="6330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300" fill="hold"/>
                                            <p:tgtEl>
                                              <p:spTgt spid="33"/>
                                            </p:tgtEl>
                                            <p:attrNameLst>
                                              <p:attrName>ppt_x</p:attrName>
                                            </p:attrNameLst>
                                          </p:cBhvr>
                                          <p:tavLst>
                                            <p:tav tm="0">
                                              <p:val>
                                                <p:strVal val="1+#ppt_w/2"/>
                                              </p:val>
                                            </p:tav>
                                            <p:tav tm="100000">
                                              <p:val>
                                                <p:strVal val="#ppt_x"/>
                                              </p:val>
                                            </p:tav>
                                          </p:tavLst>
                                        </p:anim>
                                        <p:anim calcmode="lin" valueType="num">
                                          <p:cBhvr additive="base">
                                            <p:cTn id="12" dur="3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6330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300" fill="hold"/>
                                            <p:tgtEl>
                                              <p:spTgt spid="36"/>
                                            </p:tgtEl>
                                            <p:attrNameLst>
                                              <p:attrName>ppt_x</p:attrName>
                                            </p:attrNameLst>
                                          </p:cBhvr>
                                          <p:tavLst>
                                            <p:tav tm="0">
                                              <p:val>
                                                <p:strVal val="1+#ppt_w/2"/>
                                              </p:val>
                                            </p:tav>
                                            <p:tav tm="100000">
                                              <p:val>
                                                <p:strVal val="#ppt_x"/>
                                              </p:val>
                                            </p:tav>
                                          </p:tavLst>
                                        </p:anim>
                                        <p:anim calcmode="lin" valueType="num">
                                          <p:cBhvr additive="base">
                                            <p:cTn id="17" dur="30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decel="6330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300" fill="hold"/>
                                            <p:tgtEl>
                                              <p:spTgt spid="39"/>
                                            </p:tgtEl>
                                            <p:attrNameLst>
                                              <p:attrName>ppt_x</p:attrName>
                                            </p:attrNameLst>
                                          </p:cBhvr>
                                          <p:tavLst>
                                            <p:tav tm="0">
                                              <p:val>
                                                <p:strVal val="1+#ppt_w/2"/>
                                              </p:val>
                                            </p:tav>
                                            <p:tav tm="100000">
                                              <p:val>
                                                <p:strVal val="#ppt_x"/>
                                              </p:val>
                                            </p:tav>
                                          </p:tavLst>
                                        </p:anim>
                                        <p:anim calcmode="lin" valueType="num">
                                          <p:cBhvr additive="base">
                                            <p:cTn id="22" dur="300" fill="hold"/>
                                            <p:tgtEl>
                                              <p:spTgt spid="3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300" fill="hold"/>
                                            <p:tgtEl>
                                              <p:spTgt spid="42"/>
                                            </p:tgtEl>
                                            <p:attrNameLst>
                                              <p:attrName>ppt_x</p:attrName>
                                            </p:attrNameLst>
                                          </p:cBhvr>
                                          <p:tavLst>
                                            <p:tav tm="0">
                                              <p:val>
                                                <p:strVal val="1+#ppt_w/2"/>
                                              </p:val>
                                            </p:tav>
                                            <p:tav tm="100000">
                                              <p:val>
                                                <p:strVal val="#ppt_x"/>
                                              </p:val>
                                            </p:tav>
                                          </p:tavLst>
                                        </p:anim>
                                        <p:anim calcmode="lin" valueType="num">
                                          <p:cBhvr additive="base">
                                            <p:cTn id="27" dur="3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300" fill="hold"/>
                                            <p:tgtEl>
                                              <p:spTgt spid="43"/>
                                            </p:tgtEl>
                                            <p:attrNameLst>
                                              <p:attrName>ppt_x</p:attrName>
                                            </p:attrNameLst>
                                          </p:cBhvr>
                                          <p:tavLst>
                                            <p:tav tm="0">
                                              <p:val>
                                                <p:strVal val="1+#ppt_w/2"/>
                                              </p:val>
                                            </p:tav>
                                            <p:tav tm="100000">
                                              <p:val>
                                                <p:strVal val="#ppt_x"/>
                                              </p:val>
                                            </p:tav>
                                          </p:tavLst>
                                        </p:anim>
                                        <p:anim calcmode="lin" valueType="num">
                                          <p:cBhvr additive="base">
                                            <p:cTn id="31" dur="300" fill="hold"/>
                                            <p:tgtEl>
                                              <p:spTgt spid="4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300" fill="hold"/>
                                            <p:tgtEl>
                                              <p:spTgt spid="44"/>
                                            </p:tgtEl>
                                            <p:attrNameLst>
                                              <p:attrName>ppt_x</p:attrName>
                                            </p:attrNameLst>
                                          </p:cBhvr>
                                          <p:tavLst>
                                            <p:tav tm="0">
                                              <p:val>
                                                <p:strVal val="1+#ppt_w/2"/>
                                              </p:val>
                                            </p:tav>
                                            <p:tav tm="100000">
                                              <p:val>
                                                <p:strVal val="#ppt_x"/>
                                              </p:val>
                                            </p:tav>
                                          </p:tavLst>
                                        </p:anim>
                                        <p:anim calcmode="lin" valueType="num">
                                          <p:cBhvr additive="base">
                                            <p:cTn id="35" dur="3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13243" y="4829918"/>
            <a:ext cx="9052617" cy="850452"/>
          </a:xfrm>
          <a:prstGeom prst="rect">
            <a:avLst/>
          </a:prstGeom>
          <a:solidFill>
            <a:srgbClr val="FFFFFF"/>
          </a:solidFill>
          <a:ln w="9525">
            <a:solidFill>
              <a:srgbClr val="EAEAEA"/>
            </a:solidFill>
            <a:miter lim="800000"/>
          </a:ln>
        </p:spPr>
        <p:txBody>
          <a:bodyPr wrap="none" lIns="89420" tIns="44710" rIns="89420" bIns="44710"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6187479" y="3561935"/>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3514227" y="2988847"/>
            <a:ext cx="5851634" cy="844989"/>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6340295" y="1707551"/>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7784255" y="4133936"/>
            <a:ext cx="2325495" cy="841250"/>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8964672" y="4116088"/>
            <a:ext cx="0" cy="402968"/>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3994940" y="1217213"/>
            <a:ext cx="5370921" cy="850452"/>
          </a:xfrm>
          <a:prstGeom prst="rect">
            <a:avLst/>
          </a:prstGeom>
          <a:solidFill>
            <a:srgbClr val="FFFFFF"/>
          </a:solidFill>
          <a:ln w="9525">
            <a:solidFill>
              <a:srgbClr val="EAEAEA"/>
            </a:solidFill>
            <a:miter lim="800000"/>
          </a:ln>
        </p:spPr>
        <p:txBody>
          <a:bodyPr wrap="none" lIns="89420" tIns="44710" rIns="89420" bIns="44710"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6187479" y="-50773"/>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2304888" y="2104898"/>
            <a:ext cx="2616623" cy="841250"/>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3593754" y="2293824"/>
            <a:ext cx="0" cy="453415"/>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4" name="Oval 38"/>
          <p:cNvSpPr>
            <a:spLocks noChangeArrowheads="1"/>
          </p:cNvSpPr>
          <p:nvPr/>
        </p:nvSpPr>
        <p:spPr bwMode="auto">
          <a:xfrm>
            <a:off x="8266944" y="935661"/>
            <a:ext cx="1374464" cy="1358160"/>
          </a:xfrm>
          <a:prstGeom prst="ellipse">
            <a:avLst/>
          </a:prstGeom>
          <a:solidFill>
            <a:schemeClr val="accent3"/>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endParaRPr lang="zh-CN" altLang="en-US" kern="0" dirty="0">
              <a:solidFill>
                <a:schemeClr val="bg1"/>
              </a:solidFill>
              <a:ea typeface="微软雅黑" panose="020B0503020204020204" pitchFamily="34" charset="-122"/>
            </a:endParaRPr>
          </a:p>
        </p:txBody>
      </p:sp>
      <p:sp>
        <p:nvSpPr>
          <p:cNvPr id="15" name="Line 43"/>
          <p:cNvSpPr>
            <a:spLocks noChangeShapeType="1"/>
          </p:cNvSpPr>
          <p:nvPr/>
        </p:nvSpPr>
        <p:spPr bwMode="auto">
          <a:xfrm rot="5400000">
            <a:off x="2591541" y="3561935"/>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6" name="矩形 15"/>
          <p:cNvSpPr/>
          <p:nvPr/>
        </p:nvSpPr>
        <p:spPr>
          <a:xfrm>
            <a:off x="4528840" y="1204658"/>
            <a:ext cx="3550386" cy="459625"/>
          </a:xfrm>
          <a:prstGeom prst="rect">
            <a:avLst/>
          </a:prstGeom>
        </p:spPr>
        <p:txBody>
          <a:bodyPr wrap="square" lIns="89420" tIns="44710" rIns="89420" bIns="44710" anchor="ctr">
            <a:spAutoFit/>
          </a:bodyPr>
          <a:lstStyle/>
          <a:p>
            <a:pPr algn="ctr">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2925962" y="935661"/>
            <a:ext cx="1374464" cy="1358160"/>
          </a:xfrm>
          <a:prstGeom prst="ellipse">
            <a:avLst/>
          </a:prstGeom>
          <a:solidFill>
            <a:schemeClr val="accent4"/>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endParaRPr lang="zh-CN" altLang="en-US" kern="0" dirty="0">
              <a:solidFill>
                <a:schemeClr val="bg1"/>
              </a:solidFill>
              <a:ea typeface="微软雅黑" panose="020B0503020204020204" pitchFamily="34" charset="-122"/>
            </a:endParaRPr>
          </a:p>
        </p:txBody>
      </p:sp>
      <p:sp>
        <p:nvSpPr>
          <p:cNvPr id="18" name="Oval 38"/>
          <p:cNvSpPr>
            <a:spLocks noChangeArrowheads="1"/>
          </p:cNvSpPr>
          <p:nvPr/>
        </p:nvSpPr>
        <p:spPr bwMode="auto">
          <a:xfrm>
            <a:off x="2925962" y="2712733"/>
            <a:ext cx="1374464" cy="1358160"/>
          </a:xfrm>
          <a:prstGeom prst="ellipse">
            <a:avLst/>
          </a:prstGeom>
          <a:solidFill>
            <a:schemeClr val="accent2"/>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endParaRPr lang="zh-CN" altLang="en-US" kern="0" dirty="0">
              <a:solidFill>
                <a:schemeClr val="bg1"/>
              </a:solidFill>
              <a:ea typeface="微软雅黑" panose="020B0503020204020204" pitchFamily="34" charset="-122"/>
            </a:endParaRPr>
          </a:p>
        </p:txBody>
      </p:sp>
      <p:sp>
        <p:nvSpPr>
          <p:cNvPr id="19" name="矩形 18"/>
          <p:cNvSpPr/>
          <p:nvPr/>
        </p:nvSpPr>
        <p:spPr>
          <a:xfrm>
            <a:off x="4528840" y="2934935"/>
            <a:ext cx="3550386" cy="459625"/>
          </a:xfrm>
          <a:prstGeom prst="rect">
            <a:avLst/>
          </a:prstGeom>
        </p:spPr>
        <p:txBody>
          <a:bodyPr wrap="square" lIns="89420" tIns="44710" rIns="89420" bIns="44710" anchor="ctr">
            <a:spAutoFit/>
          </a:bodyPr>
          <a:lstStyle/>
          <a:p>
            <a:pPr algn="ctr">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8277442" y="2712733"/>
            <a:ext cx="1374464" cy="1358160"/>
          </a:xfrm>
          <a:prstGeom prst="ellipse">
            <a:avLst/>
          </a:prstGeom>
          <a:solidFill>
            <a:schemeClr val="accent1"/>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endParaRPr lang="zh-CN" altLang="en-US" kern="0" dirty="0">
              <a:solidFill>
                <a:schemeClr val="bg1"/>
              </a:solidFill>
              <a:ea typeface="微软雅黑" panose="020B0503020204020204" pitchFamily="34" charset="-122"/>
            </a:endParaRPr>
          </a:p>
        </p:txBody>
      </p:sp>
      <p:sp>
        <p:nvSpPr>
          <p:cNvPr id="21" name="Oval 38"/>
          <p:cNvSpPr>
            <a:spLocks noChangeArrowheads="1"/>
          </p:cNvSpPr>
          <p:nvPr/>
        </p:nvSpPr>
        <p:spPr bwMode="auto">
          <a:xfrm>
            <a:off x="8277442" y="4567117"/>
            <a:ext cx="1374464" cy="1358160"/>
          </a:xfrm>
          <a:prstGeom prst="ellipse">
            <a:avLst/>
          </a:prstGeom>
          <a:solidFill>
            <a:schemeClr val="tx2"/>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endParaRPr lang="zh-CN" altLang="en-US" kern="0" dirty="0">
              <a:solidFill>
                <a:schemeClr val="bg1"/>
              </a:solidFill>
              <a:ea typeface="微软雅黑" panose="020B0503020204020204" pitchFamily="34" charset="-122"/>
            </a:endParaRPr>
          </a:p>
        </p:txBody>
      </p:sp>
      <p:sp>
        <p:nvSpPr>
          <p:cNvPr id="22" name="矩形 21"/>
          <p:cNvSpPr/>
          <p:nvPr/>
        </p:nvSpPr>
        <p:spPr>
          <a:xfrm>
            <a:off x="978453" y="4798878"/>
            <a:ext cx="6893295" cy="459625"/>
          </a:xfrm>
          <a:prstGeom prst="rect">
            <a:avLst/>
          </a:prstGeom>
        </p:spPr>
        <p:txBody>
          <a:bodyPr wrap="square" lIns="89420" tIns="44710" rIns="89420" bIns="44710" anchor="ctr">
            <a:sp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50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6"/>
                                            </p:tgtEl>
                                            <p:attrNameLst>
                                              <p:attrName>style.visibility</p:attrName>
                                            </p:attrNameLst>
                                          </p:cBhvr>
                                          <p:to>
                                            <p:strVal val="visible"/>
                                          </p:to>
                                        </p:set>
                                        <p:animEffect transition="in" filter="wipe(left)">
                                          <p:cBhvr>
                                            <p:cTn id="24" dur="100"/>
                                            <p:tgtEl>
                                              <p:spTgt spid="1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6"/>
                                            </p:tgtEl>
                                          </p:cBhvr>
                                          <p:to x="80000" y="100000"/>
                                        </p:animScale>
                                        <p:anim by="(#ppt_w*0.10)" calcmode="lin" valueType="num">
                                          <p:cBhvr>
                                            <p:cTn id="27" dur="50" autoRev="1" fill="hold">
                                              <p:stCondLst>
                                                <p:cond delay="0"/>
                                              </p:stCondLst>
                                            </p:cTn>
                                            <p:tgtEl>
                                              <p:spTgt spid="16"/>
                                            </p:tgtEl>
                                            <p:attrNameLst>
                                              <p:attrName>ppt_x</p:attrName>
                                            </p:attrNameLst>
                                          </p:cBhvr>
                                        </p:anim>
                                        <p:anim by="(-#ppt_w*0.10)" calcmode="lin" valueType="num">
                                          <p:cBhvr>
                                            <p:cTn id="28" dur="50" autoRev="1" fill="hold">
                                              <p:stCondLst>
                                                <p:cond delay="0"/>
                                              </p:stCondLst>
                                            </p:cTn>
                                            <p:tgtEl>
                                              <p:spTgt spid="16"/>
                                            </p:tgtEl>
                                            <p:attrNameLst>
                                              <p:attrName>ppt_y</p:attrName>
                                            </p:attrNameLst>
                                          </p:cBhvr>
                                        </p:anim>
                                        <p:animRot by="-480000">
                                          <p:cBhvr>
                                            <p:cTn id="29" dur="50" autoRev="1" fill="hold">
                                              <p:stCondLst>
                                                <p:cond delay="0"/>
                                              </p:stCondLst>
                                            </p:cTn>
                                            <p:tgtEl>
                                              <p:spTgt spid="16"/>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14:bounceEnd="50000">
                                          <p:cBhvr additive="base">
                                            <p:cTn id="40"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8"/>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14:bounceEnd="50000">
                                          <p:cBhvr additive="base">
                                            <p:cTn id="52"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9"/>
                                            </p:tgtEl>
                                            <p:attrNameLst>
                                              <p:attrName>style.visibility</p:attrName>
                                            </p:attrNameLst>
                                          </p:cBhvr>
                                          <p:to>
                                            <p:strVal val="visible"/>
                                          </p:to>
                                        </p:set>
                                        <p:animEffect transition="in" filter="wipe(left)">
                                          <p:cBhvr>
                                            <p:cTn id="57" dur="100"/>
                                            <p:tgtEl>
                                              <p:spTgt spid="19"/>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9"/>
                                            </p:tgtEl>
                                          </p:cBhvr>
                                          <p:to x="80000" y="100000"/>
                                        </p:animScale>
                                        <p:anim by="(#ppt_w*0.10)" calcmode="lin" valueType="num">
                                          <p:cBhvr>
                                            <p:cTn id="60" dur="50" autoRev="1" fill="hold">
                                              <p:stCondLst>
                                                <p:cond delay="0"/>
                                              </p:stCondLst>
                                            </p:cTn>
                                            <p:tgtEl>
                                              <p:spTgt spid="19"/>
                                            </p:tgtEl>
                                            <p:attrNameLst>
                                              <p:attrName>ppt_x</p:attrName>
                                            </p:attrNameLst>
                                          </p:cBhvr>
                                        </p:anim>
                                        <p:anim by="(-#ppt_w*0.10)" calcmode="lin" valueType="num">
                                          <p:cBhvr>
                                            <p:cTn id="61" dur="50" autoRev="1" fill="hold">
                                              <p:stCondLst>
                                                <p:cond delay="0"/>
                                              </p:stCondLst>
                                            </p:cTn>
                                            <p:tgtEl>
                                              <p:spTgt spid="19"/>
                                            </p:tgtEl>
                                            <p:attrNameLst>
                                              <p:attrName>ppt_y</p:attrName>
                                            </p:attrNameLst>
                                          </p:cBhvr>
                                        </p:anim>
                                        <p:animRot by="-480000">
                                          <p:cBhvr>
                                            <p:cTn id="62" dur="50" autoRev="1" fill="hold">
                                              <p:stCondLst>
                                                <p:cond delay="0"/>
                                              </p:stCondLst>
                                            </p:cTn>
                                            <p:tgtEl>
                                              <p:spTgt spid="19"/>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14:bounceEnd="50000">
                                          <p:cBhvr additive="base">
                                            <p:cTn id="73"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1"/>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right)">
                                          <p:cBhvr>
                                            <p:cTn id="78" dur="500"/>
                                            <p:tgtEl>
                                              <p:spTgt spid="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right)">
                                          <p:cBhvr>
                                            <p:cTn id="85" dur="500"/>
                                            <p:tgtEl>
                                              <p:spTgt spid="15"/>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2"/>
                                            </p:tgtEl>
                                            <p:attrNameLst>
                                              <p:attrName>style.visibility</p:attrName>
                                            </p:attrNameLst>
                                          </p:cBhvr>
                                          <p:to>
                                            <p:strVal val="visible"/>
                                          </p:to>
                                        </p:set>
                                        <p:animEffect transition="in" filter="wipe(left)">
                                          <p:cBhvr>
                                            <p:cTn id="89" dur="100"/>
                                            <p:tgtEl>
                                              <p:spTgt spid="22"/>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2"/>
                                            </p:tgtEl>
                                          </p:cBhvr>
                                          <p:to x="80000" y="100000"/>
                                        </p:animScale>
                                        <p:anim by="(#ppt_w*0.10)" calcmode="lin" valueType="num">
                                          <p:cBhvr>
                                            <p:cTn id="92" dur="50" autoRev="1" fill="hold">
                                              <p:stCondLst>
                                                <p:cond delay="0"/>
                                              </p:stCondLst>
                                            </p:cTn>
                                            <p:tgtEl>
                                              <p:spTgt spid="22"/>
                                            </p:tgtEl>
                                            <p:attrNameLst>
                                              <p:attrName>ppt_x</p:attrName>
                                            </p:attrNameLst>
                                          </p:cBhvr>
                                        </p:anim>
                                        <p:anim by="(-#ppt_w*0.10)" calcmode="lin" valueType="num">
                                          <p:cBhvr>
                                            <p:cTn id="93" dur="50" autoRev="1" fill="hold">
                                              <p:stCondLst>
                                                <p:cond delay="0"/>
                                              </p:stCondLst>
                                            </p:cTn>
                                            <p:tgtEl>
                                              <p:spTgt spid="22"/>
                                            </p:tgtEl>
                                            <p:attrNameLst>
                                              <p:attrName>ppt_y</p:attrName>
                                            </p:attrNameLst>
                                          </p:cBhvr>
                                        </p:anim>
                                        <p:animRot by="-480000">
                                          <p:cBhvr>
                                            <p:cTn id="94"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P spid="17" grpId="0" animBg="1"/>
          <p:bldP spid="18" grpId="0" animBg="1"/>
          <p:bldP spid="19" grpId="0"/>
          <p:bldP spid="19" grpId="1"/>
          <p:bldP spid="20" grpId="0" animBg="1"/>
          <p:bldP spid="21" grpId="0" animBg="1"/>
          <p:bldP spid="22" grpId="0"/>
          <p:bldP spid="22"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6"/>
                                            </p:tgtEl>
                                            <p:attrNameLst>
                                              <p:attrName>style.visibility</p:attrName>
                                            </p:attrNameLst>
                                          </p:cBhvr>
                                          <p:to>
                                            <p:strVal val="visible"/>
                                          </p:to>
                                        </p:set>
                                        <p:animEffect transition="in" filter="wipe(left)">
                                          <p:cBhvr>
                                            <p:cTn id="24" dur="100"/>
                                            <p:tgtEl>
                                              <p:spTgt spid="1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6"/>
                                            </p:tgtEl>
                                          </p:cBhvr>
                                          <p:to x="80000" y="100000"/>
                                        </p:animScale>
                                        <p:anim by="(#ppt_w*0.10)" calcmode="lin" valueType="num">
                                          <p:cBhvr>
                                            <p:cTn id="27" dur="50" autoRev="1" fill="hold">
                                              <p:stCondLst>
                                                <p:cond delay="0"/>
                                              </p:stCondLst>
                                            </p:cTn>
                                            <p:tgtEl>
                                              <p:spTgt spid="16"/>
                                            </p:tgtEl>
                                            <p:attrNameLst>
                                              <p:attrName>ppt_x</p:attrName>
                                            </p:attrNameLst>
                                          </p:cBhvr>
                                        </p:anim>
                                        <p:anim by="(-#ppt_w*0.10)" calcmode="lin" valueType="num">
                                          <p:cBhvr>
                                            <p:cTn id="28" dur="50" autoRev="1" fill="hold">
                                              <p:stCondLst>
                                                <p:cond delay="0"/>
                                              </p:stCondLst>
                                            </p:cTn>
                                            <p:tgtEl>
                                              <p:spTgt spid="16"/>
                                            </p:tgtEl>
                                            <p:attrNameLst>
                                              <p:attrName>ppt_y</p:attrName>
                                            </p:attrNameLst>
                                          </p:cBhvr>
                                        </p:anim>
                                        <p:animRot by="-480000">
                                          <p:cBhvr>
                                            <p:cTn id="29" dur="50" autoRev="1" fill="hold">
                                              <p:stCondLst>
                                                <p:cond delay="0"/>
                                              </p:stCondLst>
                                            </p:cTn>
                                            <p:tgtEl>
                                              <p:spTgt spid="16"/>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9"/>
                                            </p:tgtEl>
                                            <p:attrNameLst>
                                              <p:attrName>style.visibility</p:attrName>
                                            </p:attrNameLst>
                                          </p:cBhvr>
                                          <p:to>
                                            <p:strVal val="visible"/>
                                          </p:to>
                                        </p:set>
                                        <p:animEffect transition="in" filter="wipe(left)">
                                          <p:cBhvr>
                                            <p:cTn id="57" dur="100"/>
                                            <p:tgtEl>
                                              <p:spTgt spid="19"/>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9"/>
                                            </p:tgtEl>
                                          </p:cBhvr>
                                          <p:to x="80000" y="100000"/>
                                        </p:animScale>
                                        <p:anim by="(#ppt_w*0.10)" calcmode="lin" valueType="num">
                                          <p:cBhvr>
                                            <p:cTn id="60" dur="50" autoRev="1" fill="hold">
                                              <p:stCondLst>
                                                <p:cond delay="0"/>
                                              </p:stCondLst>
                                            </p:cTn>
                                            <p:tgtEl>
                                              <p:spTgt spid="19"/>
                                            </p:tgtEl>
                                            <p:attrNameLst>
                                              <p:attrName>ppt_x</p:attrName>
                                            </p:attrNameLst>
                                          </p:cBhvr>
                                        </p:anim>
                                        <p:anim by="(-#ppt_w*0.10)" calcmode="lin" valueType="num">
                                          <p:cBhvr>
                                            <p:cTn id="61" dur="50" autoRev="1" fill="hold">
                                              <p:stCondLst>
                                                <p:cond delay="0"/>
                                              </p:stCondLst>
                                            </p:cTn>
                                            <p:tgtEl>
                                              <p:spTgt spid="19"/>
                                            </p:tgtEl>
                                            <p:attrNameLst>
                                              <p:attrName>ppt_y</p:attrName>
                                            </p:attrNameLst>
                                          </p:cBhvr>
                                        </p:anim>
                                        <p:animRot by="-480000">
                                          <p:cBhvr>
                                            <p:cTn id="62" dur="50" autoRev="1" fill="hold">
                                              <p:stCondLst>
                                                <p:cond delay="0"/>
                                              </p:stCondLst>
                                            </p:cTn>
                                            <p:tgtEl>
                                              <p:spTgt spid="19"/>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right)">
                                          <p:cBhvr>
                                            <p:cTn id="78" dur="500"/>
                                            <p:tgtEl>
                                              <p:spTgt spid="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right)">
                                          <p:cBhvr>
                                            <p:cTn id="85" dur="500"/>
                                            <p:tgtEl>
                                              <p:spTgt spid="15"/>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2"/>
                                            </p:tgtEl>
                                            <p:attrNameLst>
                                              <p:attrName>style.visibility</p:attrName>
                                            </p:attrNameLst>
                                          </p:cBhvr>
                                          <p:to>
                                            <p:strVal val="visible"/>
                                          </p:to>
                                        </p:set>
                                        <p:animEffect transition="in" filter="wipe(left)">
                                          <p:cBhvr>
                                            <p:cTn id="89" dur="100"/>
                                            <p:tgtEl>
                                              <p:spTgt spid="22"/>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2"/>
                                            </p:tgtEl>
                                          </p:cBhvr>
                                          <p:to x="80000" y="100000"/>
                                        </p:animScale>
                                        <p:anim by="(#ppt_w*0.10)" calcmode="lin" valueType="num">
                                          <p:cBhvr>
                                            <p:cTn id="92" dur="50" autoRev="1" fill="hold">
                                              <p:stCondLst>
                                                <p:cond delay="0"/>
                                              </p:stCondLst>
                                            </p:cTn>
                                            <p:tgtEl>
                                              <p:spTgt spid="22"/>
                                            </p:tgtEl>
                                            <p:attrNameLst>
                                              <p:attrName>ppt_x</p:attrName>
                                            </p:attrNameLst>
                                          </p:cBhvr>
                                        </p:anim>
                                        <p:anim by="(-#ppt_w*0.10)" calcmode="lin" valueType="num">
                                          <p:cBhvr>
                                            <p:cTn id="93" dur="50" autoRev="1" fill="hold">
                                              <p:stCondLst>
                                                <p:cond delay="0"/>
                                              </p:stCondLst>
                                            </p:cTn>
                                            <p:tgtEl>
                                              <p:spTgt spid="22"/>
                                            </p:tgtEl>
                                            <p:attrNameLst>
                                              <p:attrName>ppt_y</p:attrName>
                                            </p:attrNameLst>
                                          </p:cBhvr>
                                        </p:anim>
                                        <p:animRot by="-480000">
                                          <p:cBhvr>
                                            <p:cTn id="94"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P spid="17" grpId="0" animBg="1"/>
          <p:bldP spid="18" grpId="0" animBg="1"/>
          <p:bldP spid="19" grpId="0"/>
          <p:bldP spid="19" grpId="1"/>
          <p:bldP spid="20" grpId="0" animBg="1"/>
          <p:bldP spid="21" grpId="0" animBg="1"/>
          <p:bldP spid="22" grpId="0"/>
          <p:bldP spid="22"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483463" y="1886923"/>
            <a:ext cx="4328095" cy="1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3" name="矩形 32"/>
          <p:cNvSpPr/>
          <p:nvPr/>
        </p:nvSpPr>
        <p:spPr>
          <a:xfrm>
            <a:off x="5922464" y="4909899"/>
            <a:ext cx="4849705" cy="12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4" name="矩形 33"/>
          <p:cNvSpPr/>
          <p:nvPr/>
        </p:nvSpPr>
        <p:spPr>
          <a:xfrm>
            <a:off x="3388367" y="3403548"/>
            <a:ext cx="4680232" cy="1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pic>
        <p:nvPicPr>
          <p:cNvPr id="26" name="Picture 3" descr="F:\PPT素材\5689486_142912225111_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88368" y="3403548"/>
            <a:ext cx="2007583" cy="120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F:\PPT素材\7385172962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3464" y="1886923"/>
            <a:ext cx="1730545" cy="120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PPT素材\12316844_150013306151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465" y="4909899"/>
            <a:ext cx="2146135" cy="1200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368979" y="2063580"/>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endParaRPr lang="zh-CN" altLang="en-US" sz="1400" dirty="0">
              <a:solidFill>
                <a:schemeClr val="bg1"/>
              </a:solidFill>
              <a:latin typeface="+mn-ea"/>
              <a:cs typeface="+mn-ea"/>
            </a:endParaRPr>
          </a:p>
        </p:txBody>
      </p:sp>
      <p:sp>
        <p:nvSpPr>
          <p:cNvPr id="30" name="TextBox 29"/>
          <p:cNvSpPr txBox="1"/>
          <p:nvPr/>
        </p:nvSpPr>
        <p:spPr>
          <a:xfrm>
            <a:off x="5579648" y="3551146"/>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endParaRPr lang="zh-CN" altLang="en-US" sz="1400" dirty="0">
              <a:solidFill>
                <a:schemeClr val="bg1"/>
              </a:solidFill>
              <a:latin typeface="+mn-ea"/>
              <a:cs typeface="+mn-ea"/>
            </a:endParaRPr>
          </a:p>
        </p:txBody>
      </p:sp>
      <p:sp>
        <p:nvSpPr>
          <p:cNvPr id="31" name="TextBox 30"/>
          <p:cNvSpPr txBox="1"/>
          <p:nvPr/>
        </p:nvSpPr>
        <p:spPr>
          <a:xfrm>
            <a:off x="8286385" y="5062318"/>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endParaRPr lang="zh-CN" altLang="en-US" sz="14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strips(downLeft)">
                                      <p:cBhvr>
                                        <p:cTn id="10" dur="500"/>
                                        <p:tgtEl>
                                          <p:spTgt spid="3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trips(downLeft)">
                                      <p:cBhvr>
                                        <p:cTn id="13" dur="500"/>
                                        <p:tgtEl>
                                          <p:spTgt spid="33"/>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5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29" grpId="0"/>
      <p:bldP spid="30" grpId="0"/>
      <p:bldP spid="31"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GENSWF_ADVANCE_TIME" val="0.00"/>
  <p:tag name="ISPRING_SLIDE_INDENT_LEVEL" val="0"/>
  <p:tag name="ISPRING_CUSTOM_TIMING_USED" val="0"/>
</p:tagLst>
</file>

<file path=ppt/tags/tag5.xml><?xml version="1.0" encoding="utf-8"?>
<p:tagLst xmlns:p="http://schemas.openxmlformats.org/presentationml/2006/main">
  <p:tag name="GENSWF_ADVANCE_TIME" val="0.00"/>
  <p:tag name="ISPRING_SLIDE_INDENT_LEVEL" val="0"/>
  <p:tag name="ISPRING_CUSTOM_TIMING_USED" val="0"/>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6420</Words>
  <Application>WPS 演示</Application>
  <PresentationFormat>宽屏</PresentationFormat>
  <Paragraphs>683</Paragraphs>
  <Slides>37</Slides>
  <Notes>13</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37</vt:i4>
      </vt:variant>
    </vt:vector>
  </HeadingPairs>
  <TitlesOfParts>
    <vt:vector size="54" baseType="lpstr">
      <vt:lpstr>Arial</vt:lpstr>
      <vt:lpstr>宋体</vt:lpstr>
      <vt:lpstr>Wingdings</vt:lpstr>
      <vt:lpstr>微软雅黑</vt:lpstr>
      <vt:lpstr>Impact</vt:lpstr>
      <vt:lpstr>Calibri</vt:lpstr>
      <vt:lpstr>华文黑体</vt:lpstr>
      <vt:lpstr>Arial Unicode MS</vt:lpstr>
      <vt:lpstr>Arial Black</vt:lpstr>
      <vt:lpstr>方正正大黑简体</vt:lpstr>
      <vt:lpstr>Calibri</vt:lpstr>
      <vt:lpstr>Open Sans Light</vt:lpstr>
      <vt:lpstr>Open Sans</vt:lpstr>
      <vt:lpstr>黑体</vt:lpstr>
      <vt:lpstr>Segoe Print</vt:lpstr>
      <vt:lpstr>Office 主题</vt:lpstr>
      <vt:lpstr>1_Custom Design</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更多模版：亮亮图文旗舰店https:/liangliangtuwen.tmall.com</cp:keywords>
  <dc:description>更多模版：亮亮图文旗舰店https://liangliangtuwen.tmall.com</dc:description>
  <cp:lastModifiedBy>Administrator</cp:lastModifiedBy>
  <cp:revision>1</cp:revision>
  <dcterms:created xsi:type="dcterms:W3CDTF">2017-11-29T04:49:59Z</dcterms:created>
  <dcterms:modified xsi:type="dcterms:W3CDTF">2017-11-29T04:50:00Z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