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85" r:id="rId7"/>
    <p:sldId id="269" r:id="rId8"/>
    <p:sldId id="272" r:id="rId9"/>
    <p:sldId id="286" r:id="rId10"/>
    <p:sldId id="265" r:id="rId11"/>
    <p:sldId id="260" r:id="rId12"/>
    <p:sldId id="266" r:id="rId13"/>
    <p:sldId id="267" r:id="rId14"/>
    <p:sldId id="273" r:id="rId15"/>
    <p:sldId id="275" r:id="rId16"/>
    <p:sldId id="276" r:id="rId17"/>
    <p:sldId id="261" r:id="rId18"/>
    <p:sldId id="277" r:id="rId19"/>
    <p:sldId id="278" r:id="rId20"/>
    <p:sldId id="264" r:id="rId21"/>
    <p:sldId id="279" r:id="rId22"/>
    <p:sldId id="280" r:id="rId23"/>
    <p:sldId id="262" r:id="rId24"/>
    <p:sldId id="274" r:id="rId25"/>
    <p:sldId id="281" r:id="rId26"/>
    <p:sldId id="282" r:id="rId27"/>
    <p:sldId id="283" r:id="rId28"/>
    <p:sldId id="263" r:id="rId29"/>
    <p:sldId id="284" r:id="rId30"/>
    <p:sldId id="287" r:id="rId31"/>
    <p:sldId id="288" r:id="rId32"/>
    <p:sldId id="268" r:id="rId33"/>
    <p:sldId id="270" r:id="rId34"/>
    <p:sldId id="271" r:id="rId35"/>
    <p:sldId id="28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C03"/>
    <a:srgbClr val="7AC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0" autoAdjust="0"/>
    <p:restoredTop sz="94660"/>
  </p:normalViewPr>
  <p:slideViewPr>
    <p:cSldViewPr snapToGrid="0">
      <p:cViewPr>
        <p:scale>
          <a:sx n="62" d="100"/>
          <a:sy n="62" d="100"/>
        </p:scale>
        <p:origin x="114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D0E4-189F-4111-A34D-F5E2497BBB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2759-91AF-4BC4-A68D-7CC4E58B2E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1792" y="2087300"/>
            <a:ext cx="584967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</a:t>
            </a:r>
            <a:r>
              <a:rPr lang="en-US" altLang="zh-CN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9699" y="328762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A_久石譲 - 菊次郎的夏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611.000000"/>
                </p14:media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04800" y="-14301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429797" y="2360575"/>
            <a:ext cx="8741159" cy="19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927990" y="1855944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8355374" y="1855944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500605" y="1855945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05120" y="2390121"/>
            <a:ext cx="472080" cy="475299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88149" y="2305853"/>
            <a:ext cx="504723" cy="608427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714167" y="2330352"/>
            <a:ext cx="493495" cy="59483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F4E0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62336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0782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50366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2305" y="3648703"/>
            <a:ext cx="3031179" cy="11633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在此录入图表的综合描述说明。在此录入上述图表的综合描述更多模板亮亮图文旗舰店：https://liangliangtuwen.tmall.com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23423" y="3648703"/>
            <a:ext cx="3031179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4065" y="3648703"/>
            <a:ext cx="3031179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676538" y="994452"/>
            <a:ext cx="4926013" cy="5978527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avLst/>
              <a:gdLst>
                <a:gd name="T0" fmla="*/ 22 w 338"/>
                <a:gd name="T1" fmla="*/ 184 h 411"/>
                <a:gd name="T2" fmla="*/ 20 w 338"/>
                <a:gd name="T3" fmla="*/ 77 h 411"/>
                <a:gd name="T4" fmla="*/ 150 w 338"/>
                <a:gd name="T5" fmla="*/ 0 h 411"/>
                <a:gd name="T6" fmla="*/ 288 w 338"/>
                <a:gd name="T7" fmla="*/ 84 h 411"/>
                <a:gd name="T8" fmla="*/ 303 w 338"/>
                <a:gd name="T9" fmla="*/ 143 h 411"/>
                <a:gd name="T10" fmla="*/ 302 w 338"/>
                <a:gd name="T11" fmla="*/ 169 h 411"/>
                <a:gd name="T12" fmla="*/ 334 w 338"/>
                <a:gd name="T13" fmla="*/ 211 h 411"/>
                <a:gd name="T14" fmla="*/ 330 w 338"/>
                <a:gd name="T15" fmla="*/ 223 h 411"/>
                <a:gd name="T16" fmla="*/ 312 w 338"/>
                <a:gd name="T17" fmla="*/ 230 h 411"/>
                <a:gd name="T18" fmla="*/ 312 w 338"/>
                <a:gd name="T19" fmla="*/ 242 h 411"/>
                <a:gd name="T20" fmla="*/ 311 w 338"/>
                <a:gd name="T21" fmla="*/ 257 h 411"/>
                <a:gd name="T22" fmla="*/ 305 w 338"/>
                <a:gd name="T23" fmla="*/ 261 h 411"/>
                <a:gd name="T24" fmla="*/ 306 w 338"/>
                <a:gd name="T25" fmla="*/ 274 h 411"/>
                <a:gd name="T26" fmla="*/ 300 w 338"/>
                <a:gd name="T27" fmla="*/ 290 h 411"/>
                <a:gd name="T28" fmla="*/ 302 w 338"/>
                <a:gd name="T29" fmla="*/ 307 h 411"/>
                <a:gd name="T30" fmla="*/ 278 w 338"/>
                <a:gd name="T31" fmla="*/ 320 h 411"/>
                <a:gd name="T32" fmla="*/ 236 w 338"/>
                <a:gd name="T33" fmla="*/ 320 h 411"/>
                <a:gd name="T34" fmla="*/ 228 w 338"/>
                <a:gd name="T35" fmla="*/ 322 h 411"/>
                <a:gd name="T36" fmla="*/ 214 w 338"/>
                <a:gd name="T37" fmla="*/ 345 h 411"/>
                <a:gd name="T38" fmla="*/ 210 w 338"/>
                <a:gd name="T39" fmla="*/ 371 h 411"/>
                <a:gd name="T40" fmla="*/ 251 w 338"/>
                <a:gd name="T41" fmla="*/ 411 h 411"/>
                <a:gd name="T42" fmla="*/ 28 w 338"/>
                <a:gd name="T43" fmla="*/ 411 h 411"/>
                <a:gd name="T44" fmla="*/ 75 w 338"/>
                <a:gd name="T45" fmla="*/ 317 h 411"/>
                <a:gd name="T46" fmla="*/ 79 w 338"/>
                <a:gd name="T47" fmla="*/ 280 h 411"/>
                <a:gd name="T48" fmla="*/ 65 w 338"/>
                <a:gd name="T49" fmla="*/ 250 h 411"/>
                <a:gd name="T50" fmla="*/ 24 w 338"/>
                <a:gd name="T51" fmla="*/ 190 h 411"/>
                <a:gd name="T52" fmla="*/ 22 w 338"/>
                <a:gd name="T53" fmla="*/ 1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411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655003" y="4124969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7129" y="1603636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67836" y="2622575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04771" y="2398520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24123" y="3393241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7138" y="4884268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77086" y="4604250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58223" y="4893832"/>
            <a:ext cx="2093840" cy="972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79258" y="4570345"/>
            <a:ext cx="412311" cy="37308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678437" y="2191681"/>
            <a:ext cx="507059" cy="362940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53308" y="2810121"/>
            <a:ext cx="359409" cy="405607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 bwMode="auto">
          <a:xfrm>
            <a:off x="5424759" y="1558299"/>
            <a:ext cx="875395" cy="1101011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 bwMode="auto">
          <a:xfrm>
            <a:off x="5096715" y="4679793"/>
            <a:ext cx="505277" cy="1404148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avLst/>
              <a:gdLst>
                <a:gd name="T0" fmla="*/ 44 w 105"/>
                <a:gd name="T1" fmla="*/ 100 h 105"/>
                <a:gd name="T2" fmla="*/ 100 w 105"/>
                <a:gd name="T3" fmla="*/ 62 h 105"/>
                <a:gd name="T4" fmla="*/ 61 w 105"/>
                <a:gd name="T5" fmla="*/ 5 h 105"/>
                <a:gd name="T6" fmla="*/ 5 w 105"/>
                <a:gd name="T7" fmla="*/ 44 h 105"/>
                <a:gd name="T8" fmla="*/ 44 w 105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avLst/>
              <a:gdLst>
                <a:gd name="T0" fmla="*/ 20 w 157"/>
                <a:gd name="T1" fmla="*/ 448 h 451"/>
                <a:gd name="T2" fmla="*/ 30 w 157"/>
                <a:gd name="T3" fmla="*/ 451 h 451"/>
                <a:gd name="T4" fmla="*/ 55 w 157"/>
                <a:gd name="T5" fmla="*/ 435 h 451"/>
                <a:gd name="T6" fmla="*/ 85 w 157"/>
                <a:gd name="T7" fmla="*/ 287 h 451"/>
                <a:gd name="T8" fmla="*/ 84 w 157"/>
                <a:gd name="T9" fmla="*/ 253 h 451"/>
                <a:gd name="T10" fmla="*/ 94 w 157"/>
                <a:gd name="T11" fmla="*/ 269 h 451"/>
                <a:gd name="T12" fmla="*/ 103 w 157"/>
                <a:gd name="T13" fmla="*/ 312 h 451"/>
                <a:gd name="T14" fmla="*/ 101 w 157"/>
                <a:gd name="T15" fmla="*/ 340 h 451"/>
                <a:gd name="T16" fmla="*/ 123 w 157"/>
                <a:gd name="T17" fmla="*/ 371 h 451"/>
                <a:gd name="T18" fmla="*/ 153 w 157"/>
                <a:gd name="T19" fmla="*/ 349 h 451"/>
                <a:gd name="T20" fmla="*/ 153 w 157"/>
                <a:gd name="T21" fmla="*/ 349 h 451"/>
                <a:gd name="T22" fmla="*/ 157 w 157"/>
                <a:gd name="T23" fmla="*/ 312 h 451"/>
                <a:gd name="T24" fmla="*/ 141 w 157"/>
                <a:gd name="T25" fmla="*/ 242 h 451"/>
                <a:gd name="T26" fmla="*/ 95 w 157"/>
                <a:gd name="T27" fmla="*/ 193 h 451"/>
                <a:gd name="T28" fmla="*/ 95 w 157"/>
                <a:gd name="T29" fmla="*/ 189 h 451"/>
                <a:gd name="T30" fmla="*/ 95 w 157"/>
                <a:gd name="T31" fmla="*/ 123 h 451"/>
                <a:gd name="T32" fmla="*/ 64 w 157"/>
                <a:gd name="T33" fmla="*/ 81 h 451"/>
                <a:gd name="T34" fmla="*/ 52 w 157"/>
                <a:gd name="T35" fmla="*/ 53 h 451"/>
                <a:gd name="T36" fmla="*/ 64 w 157"/>
                <a:gd name="T37" fmla="*/ 32 h 451"/>
                <a:gd name="T38" fmla="*/ 85 w 157"/>
                <a:gd name="T39" fmla="*/ 43 h 451"/>
                <a:gd name="T40" fmla="*/ 85 w 157"/>
                <a:gd name="T41" fmla="*/ 43 h 451"/>
                <a:gd name="T42" fmla="*/ 94 w 157"/>
                <a:gd name="T43" fmla="*/ 65 h 451"/>
                <a:gd name="T44" fmla="*/ 106 w 157"/>
                <a:gd name="T45" fmla="*/ 83 h 451"/>
                <a:gd name="T46" fmla="*/ 107 w 157"/>
                <a:gd name="T47" fmla="*/ 81 h 451"/>
                <a:gd name="T48" fmla="*/ 93 w 157"/>
                <a:gd name="T49" fmla="*/ 16 h 451"/>
                <a:gd name="T50" fmla="*/ 30 w 157"/>
                <a:gd name="T51" fmla="*/ 40 h 451"/>
                <a:gd name="T52" fmla="*/ 7 w 157"/>
                <a:gd name="T53" fmla="*/ 187 h 451"/>
                <a:gd name="T54" fmla="*/ 27 w 157"/>
                <a:gd name="T55" fmla="*/ 232 h 451"/>
                <a:gd name="T56" fmla="*/ 32 w 157"/>
                <a:gd name="T57" fmla="*/ 287 h 451"/>
                <a:gd name="T58" fmla="*/ 6 w 157"/>
                <a:gd name="T59" fmla="*/ 413 h 451"/>
                <a:gd name="T60" fmla="*/ 20 w 157"/>
                <a:gd name="T61" fmla="*/ 44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451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avLst/>
              <a:gdLst>
                <a:gd name="T0" fmla="*/ 50 w 142"/>
                <a:gd name="T1" fmla="*/ 53 h 125"/>
                <a:gd name="T2" fmla="*/ 37 w 142"/>
                <a:gd name="T3" fmla="*/ 32 h 125"/>
                <a:gd name="T4" fmla="*/ 27 w 142"/>
                <a:gd name="T5" fmla="*/ 10 h 125"/>
                <a:gd name="T6" fmla="*/ 21 w 142"/>
                <a:gd name="T7" fmla="*/ 2 h 125"/>
                <a:gd name="T8" fmla="*/ 11 w 142"/>
                <a:gd name="T9" fmla="*/ 1 h 125"/>
                <a:gd name="T10" fmla="*/ 8 w 142"/>
                <a:gd name="T11" fmla="*/ 2 h 125"/>
                <a:gd name="T12" fmla="*/ 2 w 142"/>
                <a:gd name="T13" fmla="*/ 17 h 125"/>
                <a:gd name="T14" fmla="*/ 14 w 142"/>
                <a:gd name="T15" fmla="*/ 44 h 125"/>
                <a:gd name="T16" fmla="*/ 42 w 142"/>
                <a:gd name="T17" fmla="*/ 83 h 125"/>
                <a:gd name="T18" fmla="*/ 53 w 142"/>
                <a:gd name="T19" fmla="*/ 93 h 125"/>
                <a:gd name="T20" fmla="*/ 128 w 142"/>
                <a:gd name="T21" fmla="*/ 125 h 125"/>
                <a:gd name="T22" fmla="*/ 135 w 142"/>
                <a:gd name="T23" fmla="*/ 123 h 125"/>
                <a:gd name="T24" fmla="*/ 142 w 142"/>
                <a:gd name="T25" fmla="*/ 113 h 125"/>
                <a:gd name="T26" fmla="*/ 139 w 142"/>
                <a:gd name="T27" fmla="*/ 104 h 125"/>
                <a:gd name="T28" fmla="*/ 130 w 142"/>
                <a:gd name="T29" fmla="*/ 99 h 125"/>
                <a:gd name="T30" fmla="*/ 69 w 142"/>
                <a:gd name="T31" fmla="*/ 74 h 125"/>
                <a:gd name="T32" fmla="*/ 50 w 142"/>
                <a:gd name="T33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25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 bwMode="auto">
          <a:xfrm>
            <a:off x="6680916" y="4012685"/>
            <a:ext cx="638353" cy="805277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avLst/>
              <a:gdLst>
                <a:gd name="T0" fmla="*/ 130 w 201"/>
                <a:gd name="T1" fmla="*/ 16 h 188"/>
                <a:gd name="T2" fmla="*/ 15 w 201"/>
                <a:gd name="T3" fmla="*/ 71 h 188"/>
                <a:gd name="T4" fmla="*/ 56 w 201"/>
                <a:gd name="T5" fmla="*/ 180 h 188"/>
                <a:gd name="T6" fmla="*/ 72 w 201"/>
                <a:gd name="T7" fmla="*/ 139 h 188"/>
                <a:gd name="T8" fmla="*/ 113 w 201"/>
                <a:gd name="T9" fmla="*/ 120 h 188"/>
                <a:gd name="T10" fmla="*/ 132 w 201"/>
                <a:gd name="T11" fmla="*/ 161 h 188"/>
                <a:gd name="T12" fmla="*/ 122 w 201"/>
                <a:gd name="T13" fmla="*/ 188 h 188"/>
                <a:gd name="T14" fmla="*/ 185 w 201"/>
                <a:gd name="T15" fmla="*/ 131 h 188"/>
                <a:gd name="T16" fmla="*/ 130 w 201"/>
                <a:gd name="T17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88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avLst/>
              <a:gdLst>
                <a:gd name="T0" fmla="*/ 372 w 423"/>
                <a:gd name="T1" fmla="*/ 299 h 606"/>
                <a:gd name="T2" fmla="*/ 329 w 423"/>
                <a:gd name="T3" fmla="*/ 263 h 606"/>
                <a:gd name="T4" fmla="*/ 192 w 423"/>
                <a:gd name="T5" fmla="*/ 263 h 606"/>
                <a:gd name="T6" fmla="*/ 263 w 423"/>
                <a:gd name="T7" fmla="*/ 186 h 606"/>
                <a:gd name="T8" fmla="*/ 257 w 423"/>
                <a:gd name="T9" fmla="*/ 173 h 606"/>
                <a:gd name="T10" fmla="*/ 239 w 423"/>
                <a:gd name="T11" fmla="*/ 104 h 606"/>
                <a:gd name="T12" fmla="*/ 266 w 423"/>
                <a:gd name="T13" fmla="*/ 67 h 606"/>
                <a:gd name="T14" fmla="*/ 302 w 423"/>
                <a:gd name="T15" fmla="*/ 93 h 606"/>
                <a:gd name="T16" fmla="*/ 303 w 423"/>
                <a:gd name="T17" fmla="*/ 95 h 606"/>
                <a:gd name="T18" fmla="*/ 304 w 423"/>
                <a:gd name="T19" fmla="*/ 101 h 606"/>
                <a:gd name="T20" fmla="*/ 309 w 423"/>
                <a:gd name="T21" fmla="*/ 123 h 606"/>
                <a:gd name="T22" fmla="*/ 314 w 423"/>
                <a:gd name="T23" fmla="*/ 139 h 606"/>
                <a:gd name="T24" fmla="*/ 324 w 423"/>
                <a:gd name="T25" fmla="*/ 53 h 606"/>
                <a:gd name="T26" fmla="*/ 192 w 423"/>
                <a:gd name="T27" fmla="*/ 38 h 606"/>
                <a:gd name="T28" fmla="*/ 32 w 423"/>
                <a:gd name="T29" fmla="*/ 217 h 606"/>
                <a:gd name="T30" fmla="*/ 61 w 423"/>
                <a:gd name="T31" fmla="*/ 347 h 606"/>
                <a:gd name="T32" fmla="*/ 81 w 423"/>
                <a:gd name="T33" fmla="*/ 350 h 606"/>
                <a:gd name="T34" fmla="*/ 92 w 423"/>
                <a:gd name="T35" fmla="*/ 351 h 606"/>
                <a:gd name="T36" fmla="*/ 92 w 423"/>
                <a:gd name="T37" fmla="*/ 351 h 606"/>
                <a:gd name="T38" fmla="*/ 292 w 423"/>
                <a:gd name="T39" fmla="*/ 351 h 606"/>
                <a:gd name="T40" fmla="*/ 332 w 423"/>
                <a:gd name="T41" fmla="*/ 570 h 606"/>
                <a:gd name="T42" fmla="*/ 375 w 423"/>
                <a:gd name="T43" fmla="*/ 606 h 606"/>
                <a:gd name="T44" fmla="*/ 383 w 423"/>
                <a:gd name="T45" fmla="*/ 605 h 606"/>
                <a:gd name="T46" fmla="*/ 419 w 423"/>
                <a:gd name="T47" fmla="*/ 554 h 606"/>
                <a:gd name="T48" fmla="*/ 372 w 423"/>
                <a:gd name="T49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606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avLst/>
              <a:gdLst>
                <a:gd name="T0" fmla="*/ 208 w 211"/>
                <a:gd name="T1" fmla="*/ 14 h 189"/>
                <a:gd name="T2" fmla="*/ 194 w 211"/>
                <a:gd name="T3" fmla="*/ 1 h 189"/>
                <a:gd name="T4" fmla="*/ 186 w 211"/>
                <a:gd name="T5" fmla="*/ 0 h 189"/>
                <a:gd name="T6" fmla="*/ 164 w 211"/>
                <a:gd name="T7" fmla="*/ 16 h 189"/>
                <a:gd name="T8" fmla="*/ 148 w 211"/>
                <a:gd name="T9" fmla="*/ 57 h 189"/>
                <a:gd name="T10" fmla="*/ 115 w 211"/>
                <a:gd name="T11" fmla="*/ 121 h 189"/>
                <a:gd name="T12" fmla="*/ 99 w 211"/>
                <a:gd name="T13" fmla="*/ 138 h 189"/>
                <a:gd name="T14" fmla="*/ 93 w 211"/>
                <a:gd name="T15" fmla="*/ 142 h 189"/>
                <a:gd name="T16" fmla="*/ 88 w 211"/>
                <a:gd name="T17" fmla="*/ 138 h 189"/>
                <a:gd name="T18" fmla="*/ 75 w 211"/>
                <a:gd name="T19" fmla="*/ 120 h 189"/>
                <a:gd name="T20" fmla="*/ 62 w 211"/>
                <a:gd name="T21" fmla="*/ 86 h 189"/>
                <a:gd name="T22" fmla="*/ 55 w 211"/>
                <a:gd name="T23" fmla="*/ 64 h 189"/>
                <a:gd name="T24" fmla="*/ 50 w 211"/>
                <a:gd name="T25" fmla="*/ 42 h 189"/>
                <a:gd name="T26" fmla="*/ 49 w 211"/>
                <a:gd name="T27" fmla="*/ 35 h 189"/>
                <a:gd name="T28" fmla="*/ 49 w 211"/>
                <a:gd name="T29" fmla="*/ 33 h 189"/>
                <a:gd name="T30" fmla="*/ 25 w 211"/>
                <a:gd name="T31" fmla="*/ 13 h 189"/>
                <a:gd name="T32" fmla="*/ 21 w 211"/>
                <a:gd name="T33" fmla="*/ 14 h 189"/>
                <a:gd name="T34" fmla="*/ 5 w 211"/>
                <a:gd name="T35" fmla="*/ 24 h 189"/>
                <a:gd name="T36" fmla="*/ 1 w 211"/>
                <a:gd name="T37" fmla="*/ 41 h 189"/>
                <a:gd name="T38" fmla="*/ 1 w 211"/>
                <a:gd name="T39" fmla="*/ 42 h 189"/>
                <a:gd name="T40" fmla="*/ 19 w 211"/>
                <a:gd name="T41" fmla="*/ 109 h 189"/>
                <a:gd name="T42" fmla="*/ 23 w 211"/>
                <a:gd name="T43" fmla="*/ 120 h 189"/>
                <a:gd name="T44" fmla="*/ 43 w 211"/>
                <a:gd name="T45" fmla="*/ 159 h 189"/>
                <a:gd name="T46" fmla="*/ 63 w 211"/>
                <a:gd name="T47" fmla="*/ 179 h 189"/>
                <a:gd name="T48" fmla="*/ 93 w 211"/>
                <a:gd name="T49" fmla="*/ 189 h 189"/>
                <a:gd name="T50" fmla="*/ 93 w 211"/>
                <a:gd name="T51" fmla="*/ 189 h 189"/>
                <a:gd name="T52" fmla="*/ 126 w 211"/>
                <a:gd name="T53" fmla="*/ 178 h 189"/>
                <a:gd name="T54" fmla="*/ 167 w 211"/>
                <a:gd name="T55" fmla="*/ 127 h 189"/>
                <a:gd name="T56" fmla="*/ 197 w 211"/>
                <a:gd name="T57" fmla="*/ 64 h 189"/>
                <a:gd name="T58" fmla="*/ 209 w 211"/>
                <a:gd name="T59" fmla="*/ 32 h 189"/>
                <a:gd name="T60" fmla="*/ 208 w 211"/>
                <a:gd name="T61" fmla="*/ 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189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236749" y="2855172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17884" y="3144755"/>
            <a:ext cx="2093840" cy="972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10832" y="2223176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91967" y="2512759"/>
            <a:ext cx="2093840" cy="18529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在此录入图表的综合描述说明。在此录入上述图表的综合描述更多模板亮亮图文旗舰店：https://liangliangtuwen.tmall.com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3625157" y="5882486"/>
            <a:ext cx="3459737" cy="1475875"/>
          </a:xfrm>
          <a:prstGeom prst="roundRect">
            <a:avLst>
              <a:gd name="adj" fmla="val 10704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13014" y="3905250"/>
            <a:ext cx="5574287" cy="1475875"/>
          </a:xfrm>
          <a:prstGeom prst="roundRect">
            <a:avLst>
              <a:gd name="adj" fmla="val 10704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209549" y="2424863"/>
            <a:ext cx="5288537" cy="1475875"/>
          </a:xfrm>
          <a:prstGeom prst="roundRect">
            <a:avLst>
              <a:gd name="adj" fmla="val 10704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20127" y="2429377"/>
            <a:ext cx="2951748" cy="2951748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6" y="2160787"/>
              <a:ext cx="1117601" cy="96024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7" y="3866216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4" y="3866216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16711" y="2516798"/>
            <a:ext cx="3086652" cy="963581"/>
            <a:chOff x="3756821" y="3667045"/>
            <a:chExt cx="3086652" cy="963581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68099" y="4026211"/>
            <a:ext cx="3086652" cy="963581"/>
            <a:chOff x="3756821" y="3667045"/>
            <a:chExt cx="3086652" cy="963581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51774" y="1206617"/>
            <a:ext cx="3086652" cy="963581"/>
            <a:chOff x="3756821" y="3667045"/>
            <a:chExt cx="3086652" cy="963581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54351" y="5521406"/>
            <a:ext cx="3086652" cy="963581"/>
            <a:chOff x="3756821" y="3667045"/>
            <a:chExt cx="3086652" cy="963581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3414187"/>
              <a:gd name="adj2" fmla="val 884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20312866"/>
              <a:gd name="adj2" fmla="val 34284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16193055"/>
              <a:gd name="adj2" fmla="val 20306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883530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91954" y="1727742"/>
            <a:ext cx="3124943" cy="3124943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35509" y="1709986"/>
            <a:ext cx="1170671" cy="1170671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97826" y="4749111"/>
            <a:ext cx="1170671" cy="1170671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5822" y="3753035"/>
            <a:ext cx="1170671" cy="1170671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07050" y="938219"/>
            <a:ext cx="1170671" cy="1170671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37745" y="1585668"/>
            <a:ext cx="1676923" cy="1077479"/>
            <a:chOff x="1434550" y="1585669"/>
            <a:chExt cx="1676922" cy="1077478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505509" y="4711100"/>
            <a:ext cx="1676923" cy="1077479"/>
            <a:chOff x="1434550" y="1585669"/>
            <a:chExt cx="1676922" cy="1077478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sz="2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862701" y="3767548"/>
            <a:ext cx="1676923" cy="1077479"/>
            <a:chOff x="1434550" y="1585669"/>
            <a:chExt cx="1676922" cy="1077478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0" y="1585669"/>
              <a:ext cx="108819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273977" y="895110"/>
            <a:ext cx="1676923" cy="1077479"/>
            <a:chOff x="1434550" y="1585669"/>
            <a:chExt cx="1676922" cy="1077478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sz="2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 bwMode="auto">
          <a:xfrm>
            <a:off x="3849486" y="2063878"/>
            <a:ext cx="378135" cy="462887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 bwMode="auto">
          <a:xfrm>
            <a:off x="4664239" y="5118240"/>
            <a:ext cx="436173" cy="432413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 bwMode="auto">
          <a:xfrm>
            <a:off x="7952069" y="4169754"/>
            <a:ext cx="465123" cy="371377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 bwMode="auto">
          <a:xfrm>
            <a:off x="7371053" y="1351951"/>
            <a:ext cx="414907" cy="399764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4313431" y="3045472"/>
            <a:ext cx="353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800" dirty="0"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233291" y="5935244"/>
            <a:ext cx="5725420" cy="506235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83773" y="1932552"/>
            <a:ext cx="8970055" cy="3235864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392531" y="3505283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24253" y="2102334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14806" y="3505283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203727" y="1911729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56765" y="3666318"/>
            <a:ext cx="68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8268" y="2252949"/>
            <a:ext cx="70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8822" y="3653427"/>
            <a:ext cx="67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7742" y="2059874"/>
            <a:ext cx="6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40012" y="4990626"/>
            <a:ext cx="1799232" cy="962812"/>
            <a:chOff x="3451161" y="3849925"/>
            <a:chExt cx="1799232" cy="962811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6"/>
              <a:ext cx="17928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93673" y="4990628"/>
            <a:ext cx="1877119" cy="962813"/>
            <a:chOff x="3451161" y="3849925"/>
            <a:chExt cx="1877118" cy="962812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5"/>
              <a:ext cx="1725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6"/>
              <a:ext cx="1870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55863" y="1120467"/>
            <a:ext cx="1842404" cy="962812"/>
            <a:chOff x="3451161" y="3849925"/>
            <a:chExt cx="1842404" cy="962811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0170" y="904567"/>
            <a:ext cx="1847572" cy="962812"/>
            <a:chOff x="3451161" y="3849925"/>
            <a:chExt cx="1847572" cy="962811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99033" y="3362257"/>
            <a:ext cx="1068859" cy="1864217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14955" y="3362257"/>
            <a:ext cx="1068859" cy="1864217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4663481" y="1281560"/>
            <a:ext cx="1068859" cy="1864217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8115945" y="1078997"/>
            <a:ext cx="1068859" cy="1864217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学 法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645875" y="1917703"/>
            <a:ext cx="2385151" cy="297179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20775" y="1917703"/>
            <a:ext cx="2385151" cy="297179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5675" y="1917703"/>
            <a:ext cx="2385151" cy="297179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770575" y="1917703"/>
            <a:ext cx="2385151" cy="297179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90088" y="3870296"/>
            <a:ext cx="2682025" cy="1008586"/>
            <a:chOff x="7015886" y="725479"/>
            <a:chExt cx="2682025" cy="1008585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90150" y="3870296"/>
            <a:ext cx="2682025" cy="1008586"/>
            <a:chOff x="7015886" y="725479"/>
            <a:chExt cx="2682025" cy="1008585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265050" y="3870297"/>
            <a:ext cx="2682025" cy="1008584"/>
            <a:chOff x="7015886" y="725479"/>
            <a:chExt cx="2682025" cy="1008583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69"/>
              <a:ext cx="2006602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639950" y="3870296"/>
            <a:ext cx="2682025" cy="1008586"/>
            <a:chOff x="7015886" y="725479"/>
            <a:chExt cx="2682025" cy="1008585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 bwMode="auto">
          <a:xfrm>
            <a:off x="2128606" y="2466035"/>
            <a:ext cx="644991" cy="706735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 bwMode="auto">
          <a:xfrm>
            <a:off x="4501994" y="2461589"/>
            <a:ext cx="707279" cy="715627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 bwMode="auto">
          <a:xfrm>
            <a:off x="6892811" y="2477095"/>
            <a:ext cx="734712" cy="6846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 bwMode="auto">
          <a:xfrm>
            <a:off x="9189318" y="2583727"/>
            <a:ext cx="950765" cy="471351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6423476" y="3059756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423476" y="2005020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55807" y="1537511"/>
            <a:ext cx="8968923" cy="4812309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734250" y="920601"/>
            <a:ext cx="1866900" cy="1866900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423477" y="5122437"/>
            <a:ext cx="1334863" cy="528699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423476" y="1993449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423475" y="4041900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423476" y="3048185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423475" y="4053471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53025" y="1139376"/>
            <a:ext cx="1429347" cy="14293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601" y="1917683"/>
            <a:ext cx="3246121" cy="705911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24601" y="2972542"/>
            <a:ext cx="3246121" cy="705911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4601" y="3966134"/>
            <a:ext cx="3246121" cy="705911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4601" y="5020993"/>
            <a:ext cx="3246121" cy="705911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6782489" y="2102567"/>
            <a:ext cx="284097" cy="347775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789259" y="3167470"/>
            <a:ext cx="327704" cy="32487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6791187" y="4170692"/>
            <a:ext cx="349453" cy="279021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6792035" y="5218808"/>
            <a:ext cx="311725" cy="300349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600702" y="2330249"/>
            <a:ext cx="41129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84399" y="203853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altLang="zh-CN" sz="12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92645" y="309489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en-US" altLang="zh-CN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944996" y="4088980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en-US" altLang="zh-CN" sz="12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768445" y="5155251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12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965585" y="3352386"/>
            <a:ext cx="258271" cy="31615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945765" y="4014727"/>
            <a:ext cx="297913" cy="29534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935876" y="4687506"/>
            <a:ext cx="317685" cy="25365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953025" y="5329743"/>
            <a:ext cx="283387" cy="273045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390900" y="4580163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3390900" y="52109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90900" y="33186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390900" y="3949396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3407468" y="331882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407468" y="3927991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07468" y="456605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407468" y="5185267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746189" y="1655917"/>
            <a:ext cx="187349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u="sng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400" u="sng" dirty="0">
              <a:solidFill>
                <a:schemeClr val="accent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 rot="16200000">
            <a:off x="525868" y="3314889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9890128" y="3314890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1163715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1120513" y="5227749"/>
            <a:ext cx="699771" cy="6032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2144722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772003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3728801" y="5227749"/>
            <a:ext cx="699771" cy="603251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753010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0291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6337089" y="5227749"/>
            <a:ext cx="699771" cy="603251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7361298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988579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8945377" y="5227749"/>
            <a:ext cx="699771" cy="603251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st="50800" dir="1890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9969586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350376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971557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579845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186717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410538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031721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40009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0246879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51601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243793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862989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855181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478334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470526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085965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078157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 bwMode="auto">
          <a:xfrm>
            <a:off x="6497847" y="5351523"/>
            <a:ext cx="409220" cy="355700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9093001" y="5376774"/>
            <a:ext cx="404523" cy="301905"/>
          </a:xfrm>
          <a:custGeom>
            <a:avLst/>
            <a:gdLst>
              <a:gd name="T0" fmla="*/ 82 w 112"/>
              <a:gd name="T1" fmla="*/ 53 h 83"/>
              <a:gd name="T2" fmla="*/ 99 w 112"/>
              <a:gd name="T3" fmla="*/ 36 h 83"/>
              <a:gd name="T4" fmla="*/ 104 w 112"/>
              <a:gd name="T5" fmla="*/ 37 h 83"/>
              <a:gd name="T6" fmla="*/ 104 w 112"/>
              <a:gd name="T7" fmla="*/ 24 h 83"/>
              <a:gd name="T8" fmla="*/ 92 w 112"/>
              <a:gd name="T9" fmla="*/ 12 h 83"/>
              <a:gd name="T10" fmla="*/ 49 w 112"/>
              <a:gd name="T11" fmla="*/ 12 h 83"/>
              <a:gd name="T12" fmla="*/ 39 w 112"/>
              <a:gd name="T13" fmla="*/ 0 h 83"/>
              <a:gd name="T14" fmla="*/ 14 w 112"/>
              <a:gd name="T15" fmla="*/ 0 h 83"/>
              <a:gd name="T16" fmla="*/ 2 w 112"/>
              <a:gd name="T17" fmla="*/ 6 h 83"/>
              <a:gd name="T18" fmla="*/ 0 w 112"/>
              <a:gd name="T19" fmla="*/ 13 h 83"/>
              <a:gd name="T20" fmla="*/ 0 w 112"/>
              <a:gd name="T21" fmla="*/ 13 h 83"/>
              <a:gd name="T22" fmla="*/ 0 w 112"/>
              <a:gd name="T23" fmla="*/ 14 h 83"/>
              <a:gd name="T24" fmla="*/ 0 w 112"/>
              <a:gd name="T25" fmla="*/ 16 h 83"/>
              <a:gd name="T26" fmla="*/ 0 w 112"/>
              <a:gd name="T27" fmla="*/ 34 h 83"/>
              <a:gd name="T28" fmla="*/ 0 w 112"/>
              <a:gd name="T29" fmla="*/ 71 h 83"/>
              <a:gd name="T30" fmla="*/ 12 w 112"/>
              <a:gd name="T31" fmla="*/ 83 h 83"/>
              <a:gd name="T32" fmla="*/ 92 w 112"/>
              <a:gd name="T33" fmla="*/ 83 h 83"/>
              <a:gd name="T34" fmla="*/ 104 w 112"/>
              <a:gd name="T35" fmla="*/ 71 h 83"/>
              <a:gd name="T36" fmla="*/ 104 w 112"/>
              <a:gd name="T37" fmla="*/ 69 h 83"/>
              <a:gd name="T38" fmla="*/ 99 w 112"/>
              <a:gd name="T39" fmla="*/ 69 h 83"/>
              <a:gd name="T40" fmla="*/ 82 w 112"/>
              <a:gd name="T41" fmla="*/ 53 h 83"/>
              <a:gd name="T42" fmla="*/ 104 w 112"/>
              <a:gd name="T43" fmla="*/ 40 h 83"/>
              <a:gd name="T44" fmla="*/ 99 w 112"/>
              <a:gd name="T45" fmla="*/ 39 h 83"/>
              <a:gd name="T46" fmla="*/ 85 w 112"/>
              <a:gd name="T47" fmla="*/ 53 h 83"/>
              <a:gd name="T48" fmla="*/ 99 w 112"/>
              <a:gd name="T49" fmla="*/ 66 h 83"/>
              <a:gd name="T50" fmla="*/ 104 w 112"/>
              <a:gd name="T51" fmla="*/ 65 h 83"/>
              <a:gd name="T52" fmla="*/ 112 w 112"/>
              <a:gd name="T53" fmla="*/ 53 h 83"/>
              <a:gd name="T54" fmla="*/ 104 w 112"/>
              <a:gd name="T55" fmla="*/ 40 h 83"/>
              <a:gd name="T56" fmla="*/ 104 w 112"/>
              <a:gd name="T57" fmla="*/ 56 h 83"/>
              <a:gd name="T58" fmla="*/ 99 w 112"/>
              <a:gd name="T59" fmla="*/ 63 h 83"/>
              <a:gd name="T60" fmla="*/ 98 w 112"/>
              <a:gd name="T61" fmla="*/ 64 h 83"/>
              <a:gd name="T62" fmla="*/ 98 w 112"/>
              <a:gd name="T63" fmla="*/ 64 h 83"/>
              <a:gd name="T64" fmla="*/ 97 w 112"/>
              <a:gd name="T65" fmla="*/ 63 h 83"/>
              <a:gd name="T66" fmla="*/ 89 w 112"/>
              <a:gd name="T67" fmla="*/ 53 h 83"/>
              <a:gd name="T68" fmla="*/ 89 w 112"/>
              <a:gd name="T69" fmla="*/ 53 h 83"/>
              <a:gd name="T70" fmla="*/ 93 w 112"/>
              <a:gd name="T71" fmla="*/ 53 h 83"/>
              <a:gd name="T72" fmla="*/ 98 w 112"/>
              <a:gd name="T73" fmla="*/ 59 h 83"/>
              <a:gd name="T74" fmla="*/ 104 w 112"/>
              <a:gd name="T75" fmla="*/ 50 h 83"/>
              <a:gd name="T76" fmla="*/ 107 w 112"/>
              <a:gd name="T77" fmla="*/ 45 h 83"/>
              <a:gd name="T78" fmla="*/ 109 w 112"/>
              <a:gd name="T79" fmla="*/ 45 h 83"/>
              <a:gd name="T80" fmla="*/ 110 w 112"/>
              <a:gd name="T81" fmla="*/ 47 h 83"/>
              <a:gd name="T82" fmla="*/ 104 w 112"/>
              <a:gd name="T83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" h="83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891273" y="5379399"/>
            <a:ext cx="374827" cy="339164"/>
            <a:chOff x="8578850" y="285750"/>
            <a:chExt cx="817563" cy="739775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1260870" y="5379398"/>
            <a:ext cx="419057" cy="299951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844222" y="1008509"/>
            <a:ext cx="5167324" cy="5278875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3"/>
              <a:chOff x="3976212" y="1674310"/>
              <a:chExt cx="3447827" cy="1079703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13401"/>
                <a:ext cx="3276527" cy="4061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dirty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  <a:endParaRPr lang="zh-CN" altLang="en-US" sz="2665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7163785" y="1078095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163785" y="2085547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7163785" y="3064354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7163785" y="4067342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7163785" y="5060801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046752" y="1085331"/>
            <a:ext cx="2301029" cy="732012"/>
            <a:chOff x="3451161" y="3865165"/>
            <a:chExt cx="2301029" cy="732013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046752" y="2090512"/>
            <a:ext cx="2301029" cy="732012"/>
            <a:chOff x="3451161" y="3865165"/>
            <a:chExt cx="2301029" cy="732013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046752" y="3069915"/>
            <a:ext cx="2301029" cy="732012"/>
            <a:chOff x="3451161" y="3865165"/>
            <a:chExt cx="2301029" cy="732013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46752" y="4075095"/>
            <a:ext cx="2301029" cy="732012"/>
            <a:chOff x="3451161" y="3865165"/>
            <a:chExt cx="2301029" cy="732013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046752" y="5073867"/>
            <a:ext cx="2301029" cy="732012"/>
            <a:chOff x="3451161" y="3865165"/>
            <a:chExt cx="2301029" cy="732013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7403710" y="1266469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7387729" y="2254786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7380690" y="3253343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7325255" y="4298663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7385212" y="5225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1906804" y="2349052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35150" y="2100473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说教材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747384" y="3434105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说教法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877768" y="2096668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说学法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960096" y="3452693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说教学程序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8976320" y="2073328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说板书设计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25688" y="3166040"/>
            <a:ext cx="1181594" cy="1181594"/>
            <a:chOff x="1325688" y="3604190"/>
            <a:chExt cx="1181594" cy="1181594"/>
          </a:xfrm>
        </p:grpSpPr>
        <p:sp>
          <p:nvSpPr>
            <p:cNvPr id="30" name="圆角矩形 2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50841" y="1754864"/>
            <a:ext cx="1181594" cy="1181594"/>
            <a:chOff x="1325688" y="3604190"/>
            <a:chExt cx="1181594" cy="1181594"/>
          </a:xfrm>
        </p:grpSpPr>
        <p:sp>
          <p:nvSpPr>
            <p:cNvPr id="33" name="圆角矩形 3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30891" y="3176081"/>
            <a:ext cx="1181594" cy="1181594"/>
            <a:chOff x="1325688" y="3604190"/>
            <a:chExt cx="1181594" cy="1181594"/>
          </a:xfrm>
        </p:grpSpPr>
        <p:sp>
          <p:nvSpPr>
            <p:cNvPr id="36" name="圆角矩形 3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93254" y="1733914"/>
            <a:ext cx="1181594" cy="1181594"/>
            <a:chOff x="1325688" y="3604190"/>
            <a:chExt cx="1181594" cy="1181594"/>
          </a:xfrm>
        </p:grpSpPr>
        <p:sp>
          <p:nvSpPr>
            <p:cNvPr id="39" name="圆角矩形 3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52770" y="3164410"/>
            <a:ext cx="1181594" cy="1181594"/>
            <a:chOff x="1325688" y="3604190"/>
            <a:chExt cx="1181594" cy="1181594"/>
          </a:xfrm>
        </p:grpSpPr>
        <p:sp>
          <p:nvSpPr>
            <p:cNvPr id="42" name="圆角矩形 41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5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1438" y="288813"/>
            <a:ext cx="2817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</a:rPr>
              <a:t>CONTENTS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cs typeface="+mn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85738" y="877775"/>
            <a:ext cx="287972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053806" y="2961972"/>
            <a:ext cx="2103439" cy="3239107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4182690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34274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82690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61374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88474" y="19784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5575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94259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642675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94259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28362" y="4727595"/>
            <a:ext cx="2301029" cy="732012"/>
            <a:chOff x="3451161" y="3865165"/>
            <a:chExt cx="2301029" cy="732013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6778" y="3776551"/>
            <a:ext cx="2301029" cy="732012"/>
            <a:chOff x="3451161" y="3865165"/>
            <a:chExt cx="2301029" cy="732013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31376" y="2878623"/>
            <a:ext cx="2301029" cy="732012"/>
            <a:chOff x="3451161" y="3865165"/>
            <a:chExt cx="2301029" cy="732013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94259" y="2056344"/>
            <a:ext cx="2301029" cy="732012"/>
            <a:chOff x="3451161" y="3865165"/>
            <a:chExt cx="2301029" cy="73201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69123" y="1216966"/>
            <a:ext cx="2294999" cy="732012"/>
            <a:chOff x="3295266" y="3865165"/>
            <a:chExt cx="2294999" cy="732013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62878" y="2048352"/>
            <a:ext cx="2294999" cy="732012"/>
            <a:chOff x="3457191" y="3865165"/>
            <a:chExt cx="2294999" cy="732013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87691" y="2869223"/>
            <a:ext cx="2294999" cy="732012"/>
            <a:chOff x="3457191" y="3865165"/>
            <a:chExt cx="2294999" cy="732013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14195" y="3802766"/>
            <a:ext cx="2294999" cy="732012"/>
            <a:chOff x="3457191" y="3865165"/>
            <a:chExt cx="2294999" cy="732013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87691" y="4706279"/>
            <a:ext cx="2294999" cy="732012"/>
            <a:chOff x="3457191" y="3865165"/>
            <a:chExt cx="2294999" cy="732013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5012234" y="2356682"/>
            <a:ext cx="330983" cy="362665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4321765" y="3035325"/>
            <a:ext cx="362945" cy="367231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4057122" y="3963978"/>
            <a:ext cx="377023" cy="351316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4279051" y="4966880"/>
            <a:ext cx="443539" cy="219888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7525177" y="489677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811439" y="3998719"/>
            <a:ext cx="313296" cy="340939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5987274" y="2112302"/>
            <a:ext cx="284097" cy="34777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6871783" y="2368599"/>
            <a:ext cx="360475" cy="357367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7541978" y="3108956"/>
            <a:ext cx="349455" cy="27902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说教学程序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825941" y="1058804"/>
            <a:ext cx="1761619" cy="1711203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620879" y="1756033"/>
            <a:ext cx="1761619" cy="1711203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484903" y="4259159"/>
            <a:ext cx="1684183" cy="1572791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2352" y="3398547"/>
            <a:ext cx="2155208" cy="2183256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339650" y="1402831"/>
            <a:ext cx="796116" cy="798248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546228" y="4760317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20711" y="4766221"/>
            <a:ext cx="796116" cy="798248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22016" y="3584667"/>
            <a:ext cx="1054581" cy="105740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680015" y="1230544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41085" y="769783"/>
            <a:ext cx="825899" cy="828109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395817" y="2431369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71217" y="2463640"/>
            <a:ext cx="691651" cy="69350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986963" y="3562400"/>
            <a:ext cx="940860" cy="943379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80559" y="2337036"/>
            <a:ext cx="2155208" cy="230503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265669" y="769783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221807" y="4642072"/>
            <a:ext cx="1348797" cy="150569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288239" y="4760318"/>
            <a:ext cx="1588359" cy="150569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507342" y="1227331"/>
            <a:ext cx="1054581" cy="105740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79122" y="2520241"/>
            <a:ext cx="955719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61323" y="4896627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14126" y="4780515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27075" y="844390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96962" y="5515034"/>
            <a:ext cx="1697231" cy="7076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76242" y="5448751"/>
            <a:ext cx="169723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42917" y="1443341"/>
            <a:ext cx="1336735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04376" y="3351828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09877" y="3671076"/>
            <a:ext cx="178868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307927" y="3671073"/>
            <a:ext cx="12269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5772663" y="1417555"/>
            <a:ext cx="540885" cy="66211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8484093" y="1525741"/>
            <a:ext cx="515625" cy="511179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10160790" y="3790462"/>
            <a:ext cx="604831" cy="482927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6102393" y="3903583"/>
            <a:ext cx="490483" cy="4725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80154" y="2175641"/>
            <a:ext cx="4236197" cy="3676607"/>
            <a:chOff x="6860708" y="2537593"/>
            <a:chExt cx="4459510" cy="3676607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5"/>
              <a:ext cx="3234304" cy="304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在此录入图表的综合描述说明。在此录入在此在此在此在此录入图表的综合描述说明。在此录入在此在此在此在此录入图表的综合描述说明。在此录入更多模板亮亮图文旗舰店：https://liangliangtuwen.tmall.com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9639764" y="3264704"/>
            <a:ext cx="1388917" cy="686411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639764" y="4572205"/>
            <a:ext cx="1388917" cy="686411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39764" y="1968499"/>
            <a:ext cx="1388917" cy="686411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535839" y="3048885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37463" y="3153715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35839" y="4325169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37463" y="4429999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535839" y="1787071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637463" y="1891900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79046" y="955767"/>
            <a:ext cx="4146549" cy="512064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020186" y="1143001"/>
            <a:ext cx="3664268" cy="4572000"/>
          </a:xfrm>
          <a:prstGeom prst="roundRect">
            <a:avLst>
              <a:gd name="adj" fmla="val 3438"/>
            </a:avLst>
          </a:prstGeom>
          <a:blipFill dpi="0" rotWithShape="1">
            <a:blip r:embed="rId1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5715544" y="2034105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9403" y="1233420"/>
            <a:ext cx="3485832" cy="234632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169861" y="873285"/>
            <a:ext cx="94671" cy="485003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32515" y="873285"/>
            <a:ext cx="94671" cy="485003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95171" y="873285"/>
            <a:ext cx="94671" cy="485003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57826" y="873285"/>
            <a:ext cx="94671" cy="485003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20482" y="873285"/>
            <a:ext cx="94671" cy="485003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83138" y="873285"/>
            <a:ext cx="94671" cy="485003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45794" y="873285"/>
            <a:ext cx="94671" cy="485003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8449" y="873285"/>
            <a:ext cx="94671" cy="485003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71105" y="873285"/>
            <a:ext cx="94671" cy="485003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5715544" y="3307180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412745" y="1762431"/>
            <a:ext cx="3037899" cy="1119711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12745" y="3038781"/>
            <a:ext cx="3037899" cy="1119711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12745" y="4315133"/>
            <a:ext cx="3037899" cy="1119711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433761" y="873285"/>
            <a:ext cx="94671" cy="485003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5575201" y="1966842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5715544" y="4583771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5575201" y="3228657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5575201" y="4504941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2539693"/>
            <a:ext cx="868559" cy="4571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3806519"/>
            <a:ext cx="868559" cy="4571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5087633"/>
            <a:ext cx="868559" cy="4571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5600907" y="1924921"/>
            <a:ext cx="1001347" cy="675902"/>
            <a:chOff x="897622" y="2414802"/>
            <a:chExt cx="1001347" cy="675901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600907" y="3188489"/>
            <a:ext cx="1001347" cy="675902"/>
            <a:chOff x="897622" y="2414802"/>
            <a:chExt cx="1001347" cy="675901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600907" y="4460895"/>
            <a:ext cx="1001347" cy="675902"/>
            <a:chOff x="897622" y="2414802"/>
            <a:chExt cx="1001347" cy="675901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7109328" y="1899746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115249" y="2155596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109328" y="3151257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115249" y="3417584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109328" y="4403823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7115249" y="4670152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10498945" y="2153252"/>
            <a:ext cx="287267" cy="336643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10462823" y="3430617"/>
            <a:ext cx="350312" cy="354448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443777" y="4699662"/>
            <a:ext cx="364259" cy="396396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0111582" y="2246245"/>
            <a:ext cx="193127" cy="157195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10111582" y="3524652"/>
            <a:ext cx="193127" cy="157195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10111582" y="4828904"/>
            <a:ext cx="193127" cy="157195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412439" y="2551617"/>
            <a:ext cx="4459511" cy="1707732"/>
            <a:chOff x="6860707" y="2537593"/>
            <a:chExt cx="4459511" cy="1707733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5996059" y="866129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96059" y="3234815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526708" y="2143784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526708" y="4512471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7912156" y="10679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7912156" y="34365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1240741" y="22744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240741" y="46430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48414" y="966364"/>
            <a:ext cx="925757" cy="664495"/>
            <a:chOff x="897622" y="2414802"/>
            <a:chExt cx="1001347" cy="718753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48414" y="3350252"/>
            <a:ext cx="925757" cy="664495"/>
            <a:chOff x="897622" y="2414802"/>
            <a:chExt cx="1001347" cy="718753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6487" y="2256414"/>
            <a:ext cx="925757" cy="664495"/>
            <a:chOff x="897622" y="2414802"/>
            <a:chExt cx="1001347" cy="718753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86487" y="4580036"/>
            <a:ext cx="925757" cy="664495"/>
            <a:chOff x="897622" y="2414802"/>
            <a:chExt cx="1001347" cy="718753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38302" y="2425114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38302" y="4824281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66835" y="1224965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66835" y="3586030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24962" y="28411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24962" y="512784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0088" y="39192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90088" y="154650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5996058" y="866099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5996058" y="3234786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526707" y="2143754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4526707" y="4512441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84003" y="4917803"/>
            <a:ext cx="586768" cy="576563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35921" y="3699196"/>
            <a:ext cx="583116" cy="550637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18679" y="2549445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17701" y="13631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961683" y="1152229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61683" y="3395128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46140" y="1747143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46140" y="3990041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68793" y="66661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11550" y="3281466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80463" y="338149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96006" y="5261709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61242" y="666614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81673" y="108009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81673" y="539993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61242" y="4868071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36712" y="842084"/>
            <a:ext cx="817873" cy="817873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36712" y="5043541"/>
            <a:ext cx="817873" cy="817873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57142" y="1268318"/>
            <a:ext cx="817873" cy="8178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57142" y="5575409"/>
            <a:ext cx="817873" cy="817873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31271" y="1066353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31271" y="5261708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1702" y="1474401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1702" y="5799677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18079" y="3518989"/>
            <a:ext cx="586768" cy="576563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758" y="5489076"/>
            <a:ext cx="583116" cy="550637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6732" y="3601204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11437" y="9095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7056" y="1946739"/>
            <a:ext cx="1472725" cy="1005030"/>
            <a:chOff x="2712002" y="1276230"/>
            <a:chExt cx="1472725" cy="1005030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74722" y="2455684"/>
            <a:ext cx="1472725" cy="1005030"/>
            <a:chOff x="2712002" y="1276230"/>
            <a:chExt cx="1472725" cy="1005030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74722" y="4637595"/>
            <a:ext cx="1472725" cy="1005030"/>
            <a:chOff x="2712002" y="1276230"/>
            <a:chExt cx="1472725" cy="1005030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47056" y="4045292"/>
            <a:ext cx="1472725" cy="1005030"/>
            <a:chOff x="2712002" y="1276230"/>
            <a:chExt cx="1472725" cy="1005030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55085" y="1596040"/>
            <a:ext cx="370889" cy="317027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67764" y="4214861"/>
            <a:ext cx="368155" cy="368155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12314" y="3568573"/>
            <a:ext cx="441199" cy="437940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997989" y="1995571"/>
            <a:ext cx="430619" cy="41404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说板书设计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62251" y="1239157"/>
            <a:ext cx="6667500" cy="895351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62251" y="2439306"/>
            <a:ext cx="6667500" cy="895351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62251" y="3639457"/>
            <a:ext cx="6667500" cy="895351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2251" y="4839606"/>
            <a:ext cx="6667500" cy="895351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81743" y="1834925"/>
            <a:ext cx="4209515" cy="180065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743" y="3025480"/>
            <a:ext cx="4209515" cy="178085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1743" y="4214058"/>
            <a:ext cx="4209515" cy="180065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1743" y="5403625"/>
            <a:ext cx="4209515" cy="180065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181743" y="144227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81743" y="263069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81743" y="381490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1743" y="498253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27914" y="1409157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27914" y="2582839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7914" y="377461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7914" y="496249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540750" y="2057953"/>
            <a:ext cx="1930401" cy="2894060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67452" y="2057953"/>
            <a:ext cx="1930401" cy="2894060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4152" y="2057953"/>
            <a:ext cx="1930401" cy="2894060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20852" y="2057953"/>
            <a:ext cx="1930401" cy="2894060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2484960" y="2962835"/>
            <a:ext cx="364080" cy="398932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4749147" y="2960325"/>
            <a:ext cx="399240" cy="403953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7023172" y="2969076"/>
            <a:ext cx="414725" cy="386448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9243959" y="3029269"/>
            <a:ext cx="536683" cy="266065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2254251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536018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17783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099551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710273" y="1663036"/>
            <a:ext cx="1820401" cy="1820403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025908" y="1663036"/>
            <a:ext cx="1820401" cy="1820403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7936" y="1663036"/>
            <a:ext cx="1827608" cy="1820403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653018" y="1663036"/>
            <a:ext cx="1828711" cy="1820403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710191" y="5154845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874404" y="5240844"/>
            <a:ext cx="8443195" cy="11201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的综合描述说明。在此录入在此在此在此在此录入图表的综合描述说明。在此更多模板亮亮图文旗舰店：https://liangliangtuwen.tmall.com录入在此在此在此在此录入图表的综合描述说明。在此录入在此在此在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57947" y="3649063"/>
            <a:ext cx="1725052" cy="980178"/>
            <a:chOff x="3451161" y="3801665"/>
            <a:chExt cx="1725052" cy="980176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73581" y="3649057"/>
            <a:ext cx="1725052" cy="980177"/>
            <a:chOff x="3451161" y="3801665"/>
            <a:chExt cx="1725052" cy="980177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85611" y="3649057"/>
            <a:ext cx="1725052" cy="980177"/>
            <a:chOff x="3451161" y="3801665"/>
            <a:chExt cx="1725052" cy="980177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18703" y="3649057"/>
            <a:ext cx="1725052" cy="980177"/>
            <a:chOff x="3451161" y="3801665"/>
            <a:chExt cx="1725052" cy="980177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教 材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285702" y="2315255"/>
            <a:ext cx="2769020" cy="469299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44477" y="4641487"/>
            <a:ext cx="2416595" cy="469299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39398" y="4912476"/>
            <a:ext cx="2661519" cy="4296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V="1">
              <a:off x="4060037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05182" y="2583844"/>
            <a:ext cx="2117885" cy="4296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 flipV="1">
              <a:off x="3609188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2130931" y="2540127"/>
            <a:ext cx="217760" cy="21673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2152188" y="4866578"/>
            <a:ext cx="217760" cy="21673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4379203" y="800784"/>
            <a:ext cx="3334064" cy="5562600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05375" y="965033"/>
            <a:ext cx="1716204" cy="1716204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676155" y="1414525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42929" y="2618936"/>
            <a:ext cx="1530520" cy="153052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25889" y="4957584"/>
            <a:ext cx="1223288" cy="1223288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31664" y="3600460"/>
            <a:ext cx="1410056" cy="1410056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625121" y="2975873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54377" y="3896098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92545" y="5190849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041044" y="1133251"/>
            <a:ext cx="1653625" cy="1340028"/>
            <a:chOff x="7916254" y="1345605"/>
            <a:chExt cx="1653625" cy="1340027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7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2569" y="3323237"/>
            <a:ext cx="1653625" cy="1474288"/>
            <a:chOff x="8151204" y="3456003"/>
            <a:chExt cx="1653625" cy="1474287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5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4" y="4411045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87176" y="3496510"/>
            <a:ext cx="1653625" cy="1303216"/>
            <a:chOff x="2867099" y="4671209"/>
            <a:chExt cx="1653625" cy="1303215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79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94796" y="1155406"/>
            <a:ext cx="1653625" cy="1313331"/>
            <a:chOff x="2105099" y="2477588"/>
            <a:chExt cx="1653625" cy="1313330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40" grpId="0"/>
      <p:bldP spid="41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29926" y="4458191"/>
            <a:ext cx="1448743" cy="1448743"/>
          </a:xfrm>
          <a:prstGeom prst="roundRect">
            <a:avLst>
              <a:gd name="adj" fmla="val 12985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47875" y="4041585"/>
            <a:ext cx="1147235" cy="1147235"/>
          </a:xfrm>
          <a:prstGeom prst="roundRect">
            <a:avLst>
              <a:gd name="adj" fmla="val 12985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74097" y="1456641"/>
            <a:ext cx="1147235" cy="1147235"/>
          </a:xfrm>
          <a:prstGeom prst="roundRect">
            <a:avLst>
              <a:gd name="adj" fmla="val 12985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2638" y="1938985"/>
            <a:ext cx="1448743" cy="1448743"/>
          </a:xfrm>
          <a:prstGeom prst="roundRect">
            <a:avLst>
              <a:gd name="adj" fmla="val 12985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2337892" y="2803972"/>
            <a:ext cx="7023637" cy="1854397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03159" y="4936570"/>
            <a:ext cx="1224703" cy="1107949"/>
            <a:chOff x="3403158" y="4615023"/>
            <a:chExt cx="1224703" cy="1107948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57562" y="3718422"/>
            <a:ext cx="1078015" cy="646331"/>
            <a:chOff x="3556196" y="4615023"/>
            <a:chExt cx="1078015" cy="646331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6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6" y="4860226"/>
              <a:ext cx="745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56603" y="2376087"/>
            <a:ext cx="1255364" cy="1107949"/>
            <a:chOff x="3372497" y="4615023"/>
            <a:chExt cx="1255364" cy="1107948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81461" y="1235506"/>
            <a:ext cx="1078015" cy="646331"/>
            <a:chOff x="3556196" y="4615023"/>
            <a:chExt cx="1078015" cy="646331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6" y="4860226"/>
              <a:ext cx="745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6279199" y="3088995"/>
            <a:ext cx="528972" cy="502245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 bwMode="auto">
          <a:xfrm>
            <a:off x="3765415" y="5687469"/>
            <a:ext cx="514167" cy="492217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avLst/>
              <a:gdLst>
                <a:gd name="T0" fmla="*/ 116 w 116"/>
                <a:gd name="T1" fmla="*/ 67 h 116"/>
                <a:gd name="T2" fmla="*/ 116 w 116"/>
                <a:gd name="T3" fmla="*/ 49 h 116"/>
                <a:gd name="T4" fmla="*/ 106 w 116"/>
                <a:gd name="T5" fmla="*/ 49 h 116"/>
                <a:gd name="T6" fmla="*/ 98 w 116"/>
                <a:gd name="T7" fmla="*/ 31 h 116"/>
                <a:gd name="T8" fmla="*/ 106 w 116"/>
                <a:gd name="T9" fmla="*/ 23 h 116"/>
                <a:gd name="T10" fmla="*/ 93 w 116"/>
                <a:gd name="T11" fmla="*/ 10 h 116"/>
                <a:gd name="T12" fmla="*/ 85 w 116"/>
                <a:gd name="T13" fmla="*/ 18 h 116"/>
                <a:gd name="T14" fmla="*/ 67 w 116"/>
                <a:gd name="T15" fmla="*/ 11 h 116"/>
                <a:gd name="T16" fmla="*/ 67 w 116"/>
                <a:gd name="T17" fmla="*/ 0 h 116"/>
                <a:gd name="T18" fmla="*/ 49 w 116"/>
                <a:gd name="T19" fmla="*/ 0 h 116"/>
                <a:gd name="T20" fmla="*/ 49 w 116"/>
                <a:gd name="T21" fmla="*/ 11 h 116"/>
                <a:gd name="T22" fmla="*/ 31 w 116"/>
                <a:gd name="T23" fmla="*/ 18 h 116"/>
                <a:gd name="T24" fmla="*/ 23 w 116"/>
                <a:gd name="T25" fmla="*/ 10 h 116"/>
                <a:gd name="T26" fmla="*/ 10 w 116"/>
                <a:gd name="T27" fmla="*/ 23 h 116"/>
                <a:gd name="T28" fmla="*/ 18 w 116"/>
                <a:gd name="T29" fmla="*/ 31 h 116"/>
                <a:gd name="T30" fmla="*/ 11 w 116"/>
                <a:gd name="T31" fmla="*/ 49 h 116"/>
                <a:gd name="T32" fmla="*/ 0 w 116"/>
                <a:gd name="T33" fmla="*/ 49 h 116"/>
                <a:gd name="T34" fmla="*/ 0 w 116"/>
                <a:gd name="T35" fmla="*/ 67 h 116"/>
                <a:gd name="T36" fmla="*/ 11 w 116"/>
                <a:gd name="T37" fmla="*/ 67 h 116"/>
                <a:gd name="T38" fmla="*/ 18 w 116"/>
                <a:gd name="T39" fmla="*/ 85 h 116"/>
                <a:gd name="T40" fmla="*/ 10 w 116"/>
                <a:gd name="T41" fmla="*/ 93 h 116"/>
                <a:gd name="T42" fmla="*/ 23 w 116"/>
                <a:gd name="T43" fmla="*/ 106 h 116"/>
                <a:gd name="T44" fmla="*/ 31 w 116"/>
                <a:gd name="T45" fmla="*/ 98 h 116"/>
                <a:gd name="T46" fmla="*/ 49 w 116"/>
                <a:gd name="T47" fmla="*/ 106 h 116"/>
                <a:gd name="T48" fmla="*/ 49 w 116"/>
                <a:gd name="T49" fmla="*/ 116 h 116"/>
                <a:gd name="T50" fmla="*/ 67 w 116"/>
                <a:gd name="T51" fmla="*/ 116 h 116"/>
                <a:gd name="T52" fmla="*/ 67 w 116"/>
                <a:gd name="T53" fmla="*/ 106 h 116"/>
                <a:gd name="T54" fmla="*/ 85 w 116"/>
                <a:gd name="T55" fmla="*/ 98 h 116"/>
                <a:gd name="T56" fmla="*/ 93 w 116"/>
                <a:gd name="T57" fmla="*/ 106 h 116"/>
                <a:gd name="T58" fmla="*/ 106 w 116"/>
                <a:gd name="T59" fmla="*/ 93 h 116"/>
                <a:gd name="T60" fmla="*/ 98 w 116"/>
                <a:gd name="T61" fmla="*/ 85 h 116"/>
                <a:gd name="T62" fmla="*/ 106 w 116"/>
                <a:gd name="T63" fmla="*/ 67 h 116"/>
                <a:gd name="T64" fmla="*/ 116 w 116"/>
                <a:gd name="T65" fmla="*/ 67 h 116"/>
                <a:gd name="T66" fmla="*/ 58 w 116"/>
                <a:gd name="T67" fmla="*/ 88 h 116"/>
                <a:gd name="T68" fmla="*/ 28 w 116"/>
                <a:gd name="T69" fmla="*/ 58 h 116"/>
                <a:gd name="T70" fmla="*/ 58 w 116"/>
                <a:gd name="T71" fmla="*/ 28 h 116"/>
                <a:gd name="T72" fmla="*/ 88 w 116"/>
                <a:gd name="T73" fmla="*/ 58 h 116"/>
                <a:gd name="T74" fmla="*/ 58 w 116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avLst/>
              <a:gdLst>
                <a:gd name="T0" fmla="*/ 117 w 117"/>
                <a:gd name="T1" fmla="*/ 67 h 116"/>
                <a:gd name="T2" fmla="*/ 117 w 117"/>
                <a:gd name="T3" fmla="*/ 49 h 116"/>
                <a:gd name="T4" fmla="*/ 106 w 117"/>
                <a:gd name="T5" fmla="*/ 49 h 116"/>
                <a:gd name="T6" fmla="*/ 98 w 117"/>
                <a:gd name="T7" fmla="*/ 31 h 116"/>
                <a:gd name="T8" fmla="*/ 106 w 117"/>
                <a:gd name="T9" fmla="*/ 23 h 116"/>
                <a:gd name="T10" fmla="*/ 93 w 117"/>
                <a:gd name="T11" fmla="*/ 10 h 116"/>
                <a:gd name="T12" fmla="*/ 86 w 117"/>
                <a:gd name="T13" fmla="*/ 18 h 116"/>
                <a:gd name="T14" fmla="*/ 67 w 117"/>
                <a:gd name="T15" fmla="*/ 11 h 116"/>
                <a:gd name="T16" fmla="*/ 67 w 117"/>
                <a:gd name="T17" fmla="*/ 0 h 116"/>
                <a:gd name="T18" fmla="*/ 49 w 117"/>
                <a:gd name="T19" fmla="*/ 0 h 116"/>
                <a:gd name="T20" fmla="*/ 49 w 117"/>
                <a:gd name="T21" fmla="*/ 11 h 116"/>
                <a:gd name="T22" fmla="*/ 31 w 117"/>
                <a:gd name="T23" fmla="*/ 18 h 116"/>
                <a:gd name="T24" fmla="*/ 24 w 117"/>
                <a:gd name="T25" fmla="*/ 10 h 116"/>
                <a:gd name="T26" fmla="*/ 11 w 117"/>
                <a:gd name="T27" fmla="*/ 23 h 116"/>
                <a:gd name="T28" fmla="*/ 18 w 117"/>
                <a:gd name="T29" fmla="*/ 31 h 116"/>
                <a:gd name="T30" fmla="*/ 11 w 117"/>
                <a:gd name="T31" fmla="*/ 49 h 116"/>
                <a:gd name="T32" fmla="*/ 0 w 117"/>
                <a:gd name="T33" fmla="*/ 49 h 116"/>
                <a:gd name="T34" fmla="*/ 0 w 117"/>
                <a:gd name="T35" fmla="*/ 67 h 116"/>
                <a:gd name="T36" fmla="*/ 11 w 117"/>
                <a:gd name="T37" fmla="*/ 67 h 116"/>
                <a:gd name="T38" fmla="*/ 18 w 117"/>
                <a:gd name="T39" fmla="*/ 85 h 116"/>
                <a:gd name="T40" fmla="*/ 11 w 117"/>
                <a:gd name="T41" fmla="*/ 93 h 116"/>
                <a:gd name="T42" fmla="*/ 24 w 117"/>
                <a:gd name="T43" fmla="*/ 106 h 116"/>
                <a:gd name="T44" fmla="*/ 31 w 117"/>
                <a:gd name="T45" fmla="*/ 98 h 116"/>
                <a:gd name="T46" fmla="*/ 49 w 117"/>
                <a:gd name="T47" fmla="*/ 106 h 116"/>
                <a:gd name="T48" fmla="*/ 49 w 117"/>
                <a:gd name="T49" fmla="*/ 116 h 116"/>
                <a:gd name="T50" fmla="*/ 67 w 117"/>
                <a:gd name="T51" fmla="*/ 116 h 116"/>
                <a:gd name="T52" fmla="*/ 67 w 117"/>
                <a:gd name="T53" fmla="*/ 106 h 116"/>
                <a:gd name="T54" fmla="*/ 86 w 117"/>
                <a:gd name="T55" fmla="*/ 98 h 116"/>
                <a:gd name="T56" fmla="*/ 93 w 117"/>
                <a:gd name="T57" fmla="*/ 106 h 116"/>
                <a:gd name="T58" fmla="*/ 106 w 117"/>
                <a:gd name="T59" fmla="*/ 93 h 116"/>
                <a:gd name="T60" fmla="*/ 98 w 117"/>
                <a:gd name="T61" fmla="*/ 85 h 116"/>
                <a:gd name="T62" fmla="*/ 106 w 117"/>
                <a:gd name="T63" fmla="*/ 67 h 116"/>
                <a:gd name="T64" fmla="*/ 117 w 117"/>
                <a:gd name="T65" fmla="*/ 67 h 116"/>
                <a:gd name="T66" fmla="*/ 58 w 117"/>
                <a:gd name="T67" fmla="*/ 88 h 116"/>
                <a:gd name="T68" fmla="*/ 28 w 117"/>
                <a:gd name="T69" fmla="*/ 58 h 116"/>
                <a:gd name="T70" fmla="*/ 58 w 117"/>
                <a:gd name="T71" fmla="*/ 28 h 116"/>
                <a:gd name="T72" fmla="*/ 89 w 117"/>
                <a:gd name="T73" fmla="*/ 58 h 116"/>
                <a:gd name="T74" fmla="*/ 58 w 117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avLst/>
              <a:gdLst>
                <a:gd name="T0" fmla="*/ 90 w 91"/>
                <a:gd name="T1" fmla="*/ 42 h 92"/>
                <a:gd name="T2" fmla="*/ 88 w 91"/>
                <a:gd name="T3" fmla="*/ 45 h 92"/>
                <a:gd name="T4" fmla="*/ 91 w 91"/>
                <a:gd name="T5" fmla="*/ 44 h 92"/>
                <a:gd name="T6" fmla="*/ 90 w 91"/>
                <a:gd name="T7" fmla="*/ 42 h 92"/>
                <a:gd name="T8" fmla="*/ 80 w 91"/>
                <a:gd name="T9" fmla="*/ 57 h 92"/>
                <a:gd name="T10" fmla="*/ 81 w 91"/>
                <a:gd name="T11" fmla="*/ 51 h 92"/>
                <a:gd name="T12" fmla="*/ 73 w 91"/>
                <a:gd name="T13" fmla="*/ 56 h 92"/>
                <a:gd name="T14" fmla="*/ 61 w 91"/>
                <a:gd name="T15" fmla="*/ 56 h 92"/>
                <a:gd name="T16" fmla="*/ 35 w 91"/>
                <a:gd name="T17" fmla="*/ 62 h 92"/>
                <a:gd name="T18" fmla="*/ 28 w 91"/>
                <a:gd name="T19" fmla="*/ 36 h 92"/>
                <a:gd name="T20" fmla="*/ 54 w 91"/>
                <a:gd name="T21" fmla="*/ 29 h 92"/>
                <a:gd name="T22" fmla="*/ 66 w 91"/>
                <a:gd name="T23" fmla="*/ 6 h 92"/>
                <a:gd name="T24" fmla="*/ 60 w 91"/>
                <a:gd name="T25" fmla="*/ 3 h 92"/>
                <a:gd name="T26" fmla="*/ 56 w 91"/>
                <a:gd name="T27" fmla="*/ 10 h 92"/>
                <a:gd name="T28" fmla="*/ 45 w 91"/>
                <a:gd name="T29" fmla="*/ 9 h 92"/>
                <a:gd name="T30" fmla="*/ 43 w 91"/>
                <a:gd name="T31" fmla="*/ 0 h 92"/>
                <a:gd name="T32" fmla="*/ 37 w 91"/>
                <a:gd name="T33" fmla="*/ 1 h 92"/>
                <a:gd name="T34" fmla="*/ 27 w 91"/>
                <a:gd name="T35" fmla="*/ 9 h 92"/>
                <a:gd name="T36" fmla="*/ 27 w 91"/>
                <a:gd name="T37" fmla="*/ 13 h 92"/>
                <a:gd name="T38" fmla="*/ 19 w 91"/>
                <a:gd name="T39" fmla="*/ 19 h 92"/>
                <a:gd name="T40" fmla="*/ 15 w 91"/>
                <a:gd name="T41" fmla="*/ 17 h 92"/>
                <a:gd name="T42" fmla="*/ 15 w 91"/>
                <a:gd name="T43" fmla="*/ 20 h 92"/>
                <a:gd name="T44" fmla="*/ 9 w 91"/>
                <a:gd name="T45" fmla="*/ 30 h 92"/>
                <a:gd name="T46" fmla="*/ 8 w 91"/>
                <a:gd name="T47" fmla="*/ 34 h 92"/>
                <a:gd name="T48" fmla="*/ 9 w 91"/>
                <a:gd name="T49" fmla="*/ 35 h 92"/>
                <a:gd name="T50" fmla="*/ 8 w 91"/>
                <a:gd name="T51" fmla="*/ 45 h 92"/>
                <a:gd name="T52" fmla="*/ 5 w 91"/>
                <a:gd name="T53" fmla="*/ 46 h 92"/>
                <a:gd name="T54" fmla="*/ 0 w 91"/>
                <a:gd name="T55" fmla="*/ 54 h 92"/>
                <a:gd name="T56" fmla="*/ 3 w 91"/>
                <a:gd name="T57" fmla="*/ 65 h 92"/>
                <a:gd name="T58" fmla="*/ 12 w 91"/>
                <a:gd name="T59" fmla="*/ 63 h 92"/>
                <a:gd name="T60" fmla="*/ 18 w 91"/>
                <a:gd name="T61" fmla="*/ 72 h 92"/>
                <a:gd name="T62" fmla="*/ 13 w 91"/>
                <a:gd name="T63" fmla="*/ 79 h 92"/>
                <a:gd name="T64" fmla="*/ 29 w 91"/>
                <a:gd name="T65" fmla="*/ 89 h 92"/>
                <a:gd name="T66" fmla="*/ 34 w 91"/>
                <a:gd name="T67" fmla="*/ 81 h 92"/>
                <a:gd name="T68" fmla="*/ 44 w 91"/>
                <a:gd name="T69" fmla="*/ 83 h 92"/>
                <a:gd name="T70" fmla="*/ 46 w 91"/>
                <a:gd name="T71" fmla="*/ 92 h 92"/>
                <a:gd name="T72" fmla="*/ 64 w 91"/>
                <a:gd name="T73" fmla="*/ 88 h 92"/>
                <a:gd name="T74" fmla="*/ 62 w 91"/>
                <a:gd name="T75" fmla="*/ 79 h 92"/>
                <a:gd name="T76" fmla="*/ 71 w 91"/>
                <a:gd name="T77" fmla="*/ 72 h 92"/>
                <a:gd name="T78" fmla="*/ 78 w 91"/>
                <a:gd name="T79" fmla="*/ 77 h 92"/>
                <a:gd name="T80" fmla="*/ 88 w 91"/>
                <a:gd name="T81" fmla="*/ 62 h 92"/>
                <a:gd name="T82" fmla="*/ 80 w 91"/>
                <a:gd name="T8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2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avLst/>
              <a:gdLst>
                <a:gd name="T0" fmla="*/ 193 w 193"/>
                <a:gd name="T1" fmla="*/ 50 h 163"/>
                <a:gd name="T2" fmla="*/ 160 w 193"/>
                <a:gd name="T3" fmla="*/ 69 h 163"/>
                <a:gd name="T4" fmla="*/ 119 w 193"/>
                <a:gd name="T5" fmla="*/ 115 h 163"/>
                <a:gd name="T6" fmla="*/ 81 w 193"/>
                <a:gd name="T7" fmla="*/ 153 h 163"/>
                <a:gd name="T8" fmla="*/ 91 w 193"/>
                <a:gd name="T9" fmla="*/ 110 h 163"/>
                <a:gd name="T10" fmla="*/ 94 w 193"/>
                <a:gd name="T11" fmla="*/ 89 h 163"/>
                <a:gd name="T12" fmla="*/ 56 w 193"/>
                <a:gd name="T13" fmla="*/ 97 h 163"/>
                <a:gd name="T14" fmla="*/ 30 w 193"/>
                <a:gd name="T15" fmla="*/ 111 h 163"/>
                <a:gd name="T16" fmla="*/ 22 w 193"/>
                <a:gd name="T17" fmla="*/ 130 h 163"/>
                <a:gd name="T18" fmla="*/ 11 w 193"/>
                <a:gd name="T19" fmla="*/ 156 h 163"/>
                <a:gd name="T20" fmla="*/ 2 w 193"/>
                <a:gd name="T21" fmla="*/ 149 h 163"/>
                <a:gd name="T22" fmla="*/ 5 w 193"/>
                <a:gd name="T23" fmla="*/ 126 h 163"/>
                <a:gd name="T24" fmla="*/ 10 w 193"/>
                <a:gd name="T25" fmla="*/ 99 h 163"/>
                <a:gd name="T26" fmla="*/ 46 w 193"/>
                <a:gd name="T27" fmla="*/ 71 h 163"/>
                <a:gd name="T28" fmla="*/ 64 w 193"/>
                <a:gd name="T29" fmla="*/ 55 h 163"/>
                <a:gd name="T30" fmla="*/ 92 w 193"/>
                <a:gd name="T31" fmla="*/ 44 h 163"/>
                <a:gd name="T32" fmla="*/ 137 w 193"/>
                <a:gd name="T33" fmla="*/ 19 h 163"/>
                <a:gd name="T34" fmla="*/ 175 w 193"/>
                <a:gd name="T35" fmla="*/ 0 h 163"/>
                <a:gd name="T36" fmla="*/ 193 w 193"/>
                <a:gd name="T37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6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avLst/>
              <a:gdLst>
                <a:gd name="T0" fmla="*/ 67 w 103"/>
                <a:gd name="T1" fmla="*/ 0 h 160"/>
                <a:gd name="T2" fmla="*/ 0 w 103"/>
                <a:gd name="T3" fmla="*/ 26 h 160"/>
                <a:gd name="T4" fmla="*/ 53 w 103"/>
                <a:gd name="T5" fmla="*/ 160 h 160"/>
                <a:gd name="T6" fmla="*/ 103 w 103"/>
                <a:gd name="T7" fmla="*/ 143 h 160"/>
                <a:gd name="T8" fmla="*/ 67 w 103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0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avLst/>
              <a:gdLst>
                <a:gd name="T0" fmla="*/ 26 w 63"/>
                <a:gd name="T1" fmla="*/ 1 h 80"/>
                <a:gd name="T2" fmla="*/ 0 w 63"/>
                <a:gd name="T3" fmla="*/ 9 h 80"/>
                <a:gd name="T4" fmla="*/ 21 w 63"/>
                <a:gd name="T5" fmla="*/ 80 h 80"/>
                <a:gd name="T6" fmla="*/ 56 w 63"/>
                <a:gd name="T7" fmla="*/ 72 h 80"/>
                <a:gd name="T8" fmla="*/ 58 w 63"/>
                <a:gd name="T9" fmla="*/ 48 h 80"/>
                <a:gd name="T10" fmla="*/ 39 w 63"/>
                <a:gd name="T11" fmla="*/ 31 h 80"/>
                <a:gd name="T12" fmla="*/ 46 w 63"/>
                <a:gd name="T13" fmla="*/ 8 h 80"/>
                <a:gd name="T14" fmla="*/ 26 w 63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 bwMode="auto">
          <a:xfrm>
            <a:off x="4970551" y="4516951"/>
            <a:ext cx="642652" cy="224789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avLst/>
              <a:gdLst>
                <a:gd name="T0" fmla="*/ 31 w 102"/>
                <a:gd name="T1" fmla="*/ 65 h 102"/>
                <a:gd name="T2" fmla="*/ 11 w 102"/>
                <a:gd name="T3" fmla="*/ 66 h 102"/>
                <a:gd name="T4" fmla="*/ 8 w 102"/>
                <a:gd name="T5" fmla="*/ 70 h 102"/>
                <a:gd name="T6" fmla="*/ 0 w 102"/>
                <a:gd name="T7" fmla="*/ 79 h 102"/>
                <a:gd name="T8" fmla="*/ 11 w 102"/>
                <a:gd name="T9" fmla="*/ 87 h 102"/>
                <a:gd name="T10" fmla="*/ 36 w 102"/>
                <a:gd name="T11" fmla="*/ 66 h 102"/>
                <a:gd name="T12" fmla="*/ 31 w 102"/>
                <a:gd name="T13" fmla="*/ 65 h 102"/>
                <a:gd name="T14" fmla="*/ 33 w 102"/>
                <a:gd name="T15" fmla="*/ 87 h 102"/>
                <a:gd name="T16" fmla="*/ 43 w 102"/>
                <a:gd name="T17" fmla="*/ 102 h 102"/>
                <a:gd name="T18" fmla="*/ 70 w 102"/>
                <a:gd name="T19" fmla="*/ 77 h 102"/>
                <a:gd name="T20" fmla="*/ 70 w 102"/>
                <a:gd name="T21" fmla="*/ 77 h 102"/>
                <a:gd name="T22" fmla="*/ 43 w 102"/>
                <a:gd name="T23" fmla="*/ 67 h 102"/>
                <a:gd name="T24" fmla="*/ 33 w 102"/>
                <a:gd name="T25" fmla="*/ 87 h 102"/>
                <a:gd name="T26" fmla="*/ 76 w 102"/>
                <a:gd name="T27" fmla="*/ 80 h 102"/>
                <a:gd name="T28" fmla="*/ 74 w 102"/>
                <a:gd name="T29" fmla="*/ 84 h 102"/>
                <a:gd name="T30" fmla="*/ 84 w 102"/>
                <a:gd name="T31" fmla="*/ 99 h 102"/>
                <a:gd name="T32" fmla="*/ 102 w 102"/>
                <a:gd name="T33" fmla="*/ 89 h 102"/>
                <a:gd name="T34" fmla="*/ 76 w 102"/>
                <a:gd name="T35" fmla="*/ 80 h 102"/>
                <a:gd name="T36" fmla="*/ 68 w 102"/>
                <a:gd name="T37" fmla="*/ 3 h 102"/>
                <a:gd name="T38" fmla="*/ 38 w 102"/>
                <a:gd name="T39" fmla="*/ 2 h 102"/>
                <a:gd name="T40" fmla="*/ 32 w 102"/>
                <a:gd name="T41" fmla="*/ 13 h 102"/>
                <a:gd name="T42" fmla="*/ 46 w 102"/>
                <a:gd name="T43" fmla="*/ 14 h 102"/>
                <a:gd name="T44" fmla="*/ 70 w 102"/>
                <a:gd name="T45" fmla="*/ 8 h 102"/>
                <a:gd name="T46" fmla="*/ 70 w 102"/>
                <a:gd name="T47" fmla="*/ 6 h 102"/>
                <a:gd name="T48" fmla="*/ 68 w 102"/>
                <a:gd name="T4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avLst/>
              <a:gdLst>
                <a:gd name="T0" fmla="*/ 267 w 273"/>
                <a:gd name="T1" fmla="*/ 76 h 98"/>
                <a:gd name="T2" fmla="*/ 259 w 273"/>
                <a:gd name="T3" fmla="*/ 75 h 98"/>
                <a:gd name="T4" fmla="*/ 232 w 273"/>
                <a:gd name="T5" fmla="*/ 87 h 98"/>
                <a:gd name="T6" fmla="*/ 194 w 273"/>
                <a:gd name="T7" fmla="*/ 49 h 98"/>
                <a:gd name="T8" fmla="*/ 232 w 273"/>
                <a:gd name="T9" fmla="*/ 11 h 98"/>
                <a:gd name="T10" fmla="*/ 259 w 273"/>
                <a:gd name="T11" fmla="*/ 23 h 98"/>
                <a:gd name="T12" fmla="*/ 270 w 273"/>
                <a:gd name="T13" fmla="*/ 21 h 98"/>
                <a:gd name="T14" fmla="*/ 273 w 273"/>
                <a:gd name="T15" fmla="*/ 21 h 98"/>
                <a:gd name="T16" fmla="*/ 232 w 273"/>
                <a:gd name="T17" fmla="*/ 0 h 98"/>
                <a:gd name="T18" fmla="*/ 183 w 273"/>
                <a:gd name="T19" fmla="*/ 43 h 98"/>
                <a:gd name="T20" fmla="*/ 90 w 273"/>
                <a:gd name="T21" fmla="*/ 43 h 98"/>
                <a:gd name="T22" fmla="*/ 90 w 273"/>
                <a:gd name="T23" fmla="*/ 12 h 98"/>
                <a:gd name="T24" fmla="*/ 79 w 273"/>
                <a:gd name="T25" fmla="*/ 12 h 98"/>
                <a:gd name="T26" fmla="*/ 79 w 273"/>
                <a:gd name="T27" fmla="*/ 34 h 98"/>
                <a:gd name="T28" fmla="*/ 69 w 273"/>
                <a:gd name="T29" fmla="*/ 34 h 98"/>
                <a:gd name="T30" fmla="*/ 69 w 273"/>
                <a:gd name="T31" fmla="*/ 24 h 98"/>
                <a:gd name="T32" fmla="*/ 52 w 273"/>
                <a:gd name="T33" fmla="*/ 24 h 98"/>
                <a:gd name="T34" fmla="*/ 52 w 273"/>
                <a:gd name="T35" fmla="*/ 43 h 98"/>
                <a:gd name="T36" fmla="*/ 44 w 273"/>
                <a:gd name="T37" fmla="*/ 43 h 98"/>
                <a:gd name="T38" fmla="*/ 44 w 273"/>
                <a:gd name="T39" fmla="*/ 13 h 98"/>
                <a:gd name="T40" fmla="*/ 24 w 273"/>
                <a:gd name="T41" fmla="*/ 13 h 98"/>
                <a:gd name="T42" fmla="*/ 24 w 273"/>
                <a:gd name="T43" fmla="*/ 43 h 98"/>
                <a:gd name="T44" fmla="*/ 6 w 273"/>
                <a:gd name="T45" fmla="*/ 43 h 98"/>
                <a:gd name="T46" fmla="*/ 0 w 273"/>
                <a:gd name="T47" fmla="*/ 49 h 98"/>
                <a:gd name="T48" fmla="*/ 6 w 273"/>
                <a:gd name="T49" fmla="*/ 55 h 98"/>
                <a:gd name="T50" fmla="*/ 24 w 273"/>
                <a:gd name="T51" fmla="*/ 55 h 98"/>
                <a:gd name="T52" fmla="*/ 24 w 273"/>
                <a:gd name="T53" fmla="*/ 81 h 98"/>
                <a:gd name="T54" fmla="*/ 44 w 273"/>
                <a:gd name="T55" fmla="*/ 81 h 98"/>
                <a:gd name="T56" fmla="*/ 44 w 273"/>
                <a:gd name="T57" fmla="*/ 71 h 98"/>
                <a:gd name="T58" fmla="*/ 54 w 273"/>
                <a:gd name="T59" fmla="*/ 71 h 98"/>
                <a:gd name="T60" fmla="*/ 54 w 273"/>
                <a:gd name="T61" fmla="*/ 77 h 98"/>
                <a:gd name="T62" fmla="*/ 65 w 273"/>
                <a:gd name="T63" fmla="*/ 77 h 98"/>
                <a:gd name="T64" fmla="*/ 65 w 273"/>
                <a:gd name="T65" fmla="*/ 61 h 98"/>
                <a:gd name="T66" fmla="*/ 76 w 273"/>
                <a:gd name="T67" fmla="*/ 61 h 98"/>
                <a:gd name="T68" fmla="*/ 76 w 273"/>
                <a:gd name="T69" fmla="*/ 83 h 98"/>
                <a:gd name="T70" fmla="*/ 93 w 273"/>
                <a:gd name="T71" fmla="*/ 83 h 98"/>
                <a:gd name="T72" fmla="*/ 93 w 273"/>
                <a:gd name="T73" fmla="*/ 55 h 98"/>
                <a:gd name="T74" fmla="*/ 183 w 273"/>
                <a:gd name="T75" fmla="*/ 55 h 98"/>
                <a:gd name="T76" fmla="*/ 232 w 273"/>
                <a:gd name="T77" fmla="*/ 98 h 98"/>
                <a:gd name="T78" fmla="*/ 273 w 273"/>
                <a:gd name="T79" fmla="*/ 76 h 98"/>
                <a:gd name="T80" fmla="*/ 267 w 273"/>
                <a:gd name="T8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" h="98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avLst/>
              <a:gdLst>
                <a:gd name="T0" fmla="*/ 22 w 276"/>
                <a:gd name="T1" fmla="*/ 75 h 158"/>
                <a:gd name="T2" fmla="*/ 0 w 276"/>
                <a:gd name="T3" fmla="*/ 84 h 158"/>
                <a:gd name="T4" fmla="*/ 4 w 276"/>
                <a:gd name="T5" fmla="*/ 95 h 158"/>
                <a:gd name="T6" fmla="*/ 40 w 276"/>
                <a:gd name="T7" fmla="*/ 81 h 158"/>
                <a:gd name="T8" fmla="*/ 22 w 276"/>
                <a:gd name="T9" fmla="*/ 75 h 158"/>
                <a:gd name="T10" fmla="*/ 252 w 276"/>
                <a:gd name="T11" fmla="*/ 68 h 158"/>
                <a:gd name="T12" fmla="*/ 151 w 276"/>
                <a:gd name="T13" fmla="*/ 0 h 158"/>
                <a:gd name="T14" fmla="*/ 51 w 276"/>
                <a:gd name="T15" fmla="*/ 41 h 158"/>
                <a:gd name="T16" fmla="*/ 36 w 276"/>
                <a:gd name="T17" fmla="*/ 50 h 158"/>
                <a:gd name="T18" fmla="*/ 67 w 276"/>
                <a:gd name="T19" fmla="*/ 70 h 158"/>
                <a:gd name="T20" fmla="*/ 140 w 276"/>
                <a:gd name="T21" fmla="*/ 70 h 158"/>
                <a:gd name="T22" fmla="*/ 108 w 276"/>
                <a:gd name="T23" fmla="*/ 88 h 158"/>
                <a:gd name="T24" fmla="*/ 60 w 276"/>
                <a:gd name="T25" fmla="*/ 85 h 158"/>
                <a:gd name="T26" fmla="*/ 25 w 276"/>
                <a:gd name="T27" fmla="*/ 107 h 158"/>
                <a:gd name="T28" fmla="*/ 57 w 276"/>
                <a:gd name="T29" fmla="*/ 124 h 158"/>
                <a:gd name="T30" fmla="*/ 93 w 276"/>
                <a:gd name="T31" fmla="*/ 123 h 158"/>
                <a:gd name="T32" fmla="*/ 212 w 276"/>
                <a:gd name="T33" fmla="*/ 158 h 158"/>
                <a:gd name="T34" fmla="*/ 276 w 276"/>
                <a:gd name="T35" fmla="*/ 133 h 158"/>
                <a:gd name="T36" fmla="*/ 276 w 276"/>
                <a:gd name="T37" fmla="*/ 61 h 158"/>
                <a:gd name="T38" fmla="*/ 252 w 276"/>
                <a:gd name="T3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58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 bwMode="auto">
          <a:xfrm>
            <a:off x="7633603" y="1949401"/>
            <a:ext cx="332115" cy="337923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5179334" y="4279894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3914582" y="5548958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6425987" y="2978298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7703171" y="1773061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39376" y="5263923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39376" y="5579447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4816419" y="5682541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83189" y="2640126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83190" y="2955650"/>
            <a:ext cx="1710121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7367531" y="3063069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14372" y="3369508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814372" y="3685033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305271" y="873442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05271" y="1188966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rot="16200000" flipH="1">
            <a:off x="4452395" y="4084330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6956151" y="1567553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541746" y="984793"/>
            <a:ext cx="5109028" cy="5109028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7876457" y="4663431"/>
            <a:ext cx="447011" cy="547203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6361915" y="3258154"/>
            <a:ext cx="567188" cy="562297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7821335" y="1911481"/>
            <a:ext cx="549847" cy="439024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9313429" y="3279382"/>
            <a:ext cx="539531" cy="51984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9223" y="3445927"/>
            <a:ext cx="5876223" cy="186752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8003961" y="601195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8003959" y="6290667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56986" y="1653944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69749" y="1947470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56986" y="4391221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69749" y="4684747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28598" y="1653944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841361" y="1947470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828598" y="4391221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841361" y="4684747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36115" y="2453021"/>
            <a:ext cx="3018367" cy="2304495"/>
            <a:chOff x="1575453" y="2785353"/>
            <a:chExt cx="3018366" cy="2304497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6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在此录入图表的综合描述说明。在此录入在此在此录入图表的综合描述说明。在此录入在此在此录入图表的综合描述说明。在此录入在此在此录入图表的综合描述说明。在此录入在此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6342" y="2087300"/>
            <a:ext cx="398057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9699" y="328762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92732" y="1766603"/>
            <a:ext cx="1053435" cy="939515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69283" y="1766603"/>
            <a:ext cx="1053435" cy="939515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33" y="1766603"/>
            <a:ext cx="1053435" cy="939515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2732" y="3675231"/>
            <a:ext cx="1053435" cy="939515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9283" y="3675231"/>
            <a:ext cx="1053435" cy="939515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45833" y="3675231"/>
            <a:ext cx="1053435" cy="939515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3609" y="2703996"/>
            <a:ext cx="2294999" cy="739995"/>
            <a:chOff x="3457191" y="3857182"/>
            <a:chExt cx="2294999" cy="739997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73609" y="4620609"/>
            <a:ext cx="2294999" cy="1293059"/>
            <a:chOff x="3457191" y="3857182"/>
            <a:chExt cx="2294999" cy="1293061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101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在此录入图表的综合描述说明。在此录入在此在此在此在此录更多模板亮亮图文旗舰店：https://liangliangtuwen.tmall.com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02146" y="2703998"/>
            <a:ext cx="2294999" cy="739995"/>
            <a:chOff x="3457191" y="3857182"/>
            <a:chExt cx="2294999" cy="739996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02146" y="4620609"/>
            <a:ext cx="2294999" cy="739995"/>
            <a:chOff x="3457191" y="3857182"/>
            <a:chExt cx="2294999" cy="739996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41626" y="2703998"/>
            <a:ext cx="2294999" cy="739995"/>
            <a:chOff x="3457191" y="3857182"/>
            <a:chExt cx="2294999" cy="739996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41626" y="4620609"/>
            <a:ext cx="2294999" cy="739995"/>
            <a:chOff x="3457191" y="3857182"/>
            <a:chExt cx="2294999" cy="739996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3052602" y="2039274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5913172" y="2071245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8776585" y="2068099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979891" y="4029675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8780699" y="3982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924835" y="3997324"/>
            <a:ext cx="313296" cy="340939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2398981" y="4135475"/>
            <a:ext cx="7601048" cy="141215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398981" y="4135668"/>
            <a:ext cx="7601049" cy="706075"/>
          </a:xfrm>
          <a:custGeom>
            <a:avLst/>
            <a:gdLst>
              <a:gd name="connsiteX0" fmla="*/ 353038 w 7601049"/>
              <a:gd name="connsiteY0" fmla="*/ 0 h 706075"/>
              <a:gd name="connsiteX1" fmla="*/ 1961811 w 7601049"/>
              <a:gd name="connsiteY1" fmla="*/ 0 h 706075"/>
              <a:gd name="connsiteX2" fmla="*/ 2060867 w 7601049"/>
              <a:gd name="connsiteY2" fmla="*/ 0 h 706075"/>
              <a:gd name="connsiteX3" fmla="*/ 3669640 w 7601049"/>
              <a:gd name="connsiteY3" fmla="*/ 0 h 706075"/>
              <a:gd name="connsiteX4" fmla="*/ 3931410 w 7601049"/>
              <a:gd name="connsiteY4" fmla="*/ 0 h 706075"/>
              <a:gd name="connsiteX5" fmla="*/ 5540183 w 7601049"/>
              <a:gd name="connsiteY5" fmla="*/ 0 h 706075"/>
              <a:gd name="connsiteX6" fmla="*/ 5639239 w 7601049"/>
              <a:gd name="connsiteY6" fmla="*/ 0 h 706075"/>
              <a:gd name="connsiteX7" fmla="*/ 7248012 w 7601049"/>
              <a:gd name="connsiteY7" fmla="*/ 0 h 706075"/>
              <a:gd name="connsiteX8" fmla="*/ 7601049 w 7601049"/>
              <a:gd name="connsiteY8" fmla="*/ 706075 h 706075"/>
              <a:gd name="connsiteX9" fmla="*/ 5992276 w 7601049"/>
              <a:gd name="connsiteY9" fmla="*/ 706075 h 706075"/>
              <a:gd name="connsiteX10" fmla="*/ 5893220 w 7601049"/>
              <a:gd name="connsiteY10" fmla="*/ 706075 h 706075"/>
              <a:gd name="connsiteX11" fmla="*/ 4284447 w 7601049"/>
              <a:gd name="connsiteY11" fmla="*/ 706075 h 706075"/>
              <a:gd name="connsiteX12" fmla="*/ 3316602 w 7601049"/>
              <a:gd name="connsiteY12" fmla="*/ 706075 h 706075"/>
              <a:gd name="connsiteX13" fmla="*/ 1707829 w 7601049"/>
              <a:gd name="connsiteY13" fmla="*/ 706075 h 706075"/>
              <a:gd name="connsiteX14" fmla="*/ 1608773 w 7601049"/>
              <a:gd name="connsiteY14" fmla="*/ 706075 h 706075"/>
              <a:gd name="connsiteX15" fmla="*/ 0 w 7601049"/>
              <a:gd name="connsiteY15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1049" h="706075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617621" y="4131071"/>
            <a:ext cx="7161513" cy="266540"/>
          </a:xfrm>
          <a:custGeom>
            <a:avLst/>
            <a:gdLst>
              <a:gd name="connsiteX0" fmla="*/ 133269 w 7161513"/>
              <a:gd name="connsiteY0" fmla="*/ 0 h 266540"/>
              <a:gd name="connsiteX1" fmla="*/ 1742042 w 7161513"/>
              <a:gd name="connsiteY1" fmla="*/ 0 h 266540"/>
              <a:gd name="connsiteX2" fmla="*/ 1841098 w 7161513"/>
              <a:gd name="connsiteY2" fmla="*/ 0 h 266540"/>
              <a:gd name="connsiteX3" fmla="*/ 3449871 w 7161513"/>
              <a:gd name="connsiteY3" fmla="*/ 0 h 266540"/>
              <a:gd name="connsiteX4" fmla="*/ 3711641 w 7161513"/>
              <a:gd name="connsiteY4" fmla="*/ 0 h 266540"/>
              <a:gd name="connsiteX5" fmla="*/ 5320414 w 7161513"/>
              <a:gd name="connsiteY5" fmla="*/ 0 h 266540"/>
              <a:gd name="connsiteX6" fmla="*/ 5419470 w 7161513"/>
              <a:gd name="connsiteY6" fmla="*/ 0 h 266540"/>
              <a:gd name="connsiteX7" fmla="*/ 7028243 w 7161513"/>
              <a:gd name="connsiteY7" fmla="*/ 0 h 266540"/>
              <a:gd name="connsiteX8" fmla="*/ 7161513 w 7161513"/>
              <a:gd name="connsiteY8" fmla="*/ 266540 h 266540"/>
              <a:gd name="connsiteX9" fmla="*/ 0 w 7161513"/>
              <a:gd name="connsiteY9" fmla="*/ 266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1513" h="266540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2282558" y="4044887"/>
            <a:ext cx="1412151" cy="1593324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2398982" y="2722527"/>
            <a:ext cx="5992276" cy="141215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398981" y="2721731"/>
            <a:ext cx="5992276" cy="706075"/>
          </a:xfrm>
          <a:custGeom>
            <a:avLst/>
            <a:gdLst>
              <a:gd name="connsiteX0" fmla="*/ 353038 w 5992276"/>
              <a:gd name="connsiteY0" fmla="*/ 0 h 706075"/>
              <a:gd name="connsiteX1" fmla="*/ 2060867 w 5992276"/>
              <a:gd name="connsiteY1" fmla="*/ 0 h 706075"/>
              <a:gd name="connsiteX2" fmla="*/ 3931410 w 5992276"/>
              <a:gd name="connsiteY2" fmla="*/ 0 h 706075"/>
              <a:gd name="connsiteX3" fmla="*/ 5639239 w 5992276"/>
              <a:gd name="connsiteY3" fmla="*/ 0 h 706075"/>
              <a:gd name="connsiteX4" fmla="*/ 5992276 w 5992276"/>
              <a:gd name="connsiteY4" fmla="*/ 706075 h 706075"/>
              <a:gd name="connsiteX5" fmla="*/ 4284447 w 5992276"/>
              <a:gd name="connsiteY5" fmla="*/ 706075 h 706075"/>
              <a:gd name="connsiteX6" fmla="*/ 1707829 w 5992276"/>
              <a:gd name="connsiteY6" fmla="*/ 706075 h 706075"/>
              <a:gd name="connsiteX7" fmla="*/ 0 w 5992276"/>
              <a:gd name="connsiteY7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276" h="706075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636745" y="2718965"/>
            <a:ext cx="5516748" cy="230547"/>
          </a:xfrm>
          <a:custGeom>
            <a:avLst/>
            <a:gdLst>
              <a:gd name="connsiteX0" fmla="*/ 115273 w 5516748"/>
              <a:gd name="connsiteY0" fmla="*/ 0 h 230547"/>
              <a:gd name="connsiteX1" fmla="*/ 1823102 w 5516748"/>
              <a:gd name="connsiteY1" fmla="*/ 0 h 230547"/>
              <a:gd name="connsiteX2" fmla="*/ 3693645 w 5516748"/>
              <a:gd name="connsiteY2" fmla="*/ 0 h 230547"/>
              <a:gd name="connsiteX3" fmla="*/ 5401474 w 5516748"/>
              <a:gd name="connsiteY3" fmla="*/ 0 h 230547"/>
              <a:gd name="connsiteX4" fmla="*/ 5516748 w 5516748"/>
              <a:gd name="connsiteY4" fmla="*/ 230547 h 230547"/>
              <a:gd name="connsiteX5" fmla="*/ 0 w 5516748"/>
              <a:gd name="connsiteY5" fmla="*/ 230547 h 2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48" h="230547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2282558" y="2631941"/>
            <a:ext cx="1412151" cy="1593324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2398981" y="1310378"/>
            <a:ext cx="4284448" cy="141214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398981" y="1310376"/>
            <a:ext cx="4284448" cy="706075"/>
          </a:xfrm>
          <a:custGeom>
            <a:avLst/>
            <a:gdLst>
              <a:gd name="connsiteX0" fmla="*/ 470772 w 5713269"/>
              <a:gd name="connsiteY0" fmla="*/ 0 h 941544"/>
              <a:gd name="connsiteX1" fmla="*/ 5242497 w 5713269"/>
              <a:gd name="connsiteY1" fmla="*/ 0 h 941544"/>
              <a:gd name="connsiteX2" fmla="*/ 5713269 w 5713269"/>
              <a:gd name="connsiteY2" fmla="*/ 941544 h 941544"/>
              <a:gd name="connsiteX3" fmla="*/ 0 w 5713269"/>
              <a:gd name="connsiteY3" fmla="*/ 941544 h 9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269" h="941544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2282558" y="1219790"/>
            <a:ext cx="1412149" cy="1593324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64486" y="3198520"/>
            <a:ext cx="448295" cy="451352"/>
            <a:chOff x="3771900" y="3200400"/>
            <a:chExt cx="2011680" cy="2025396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41786" y="4557260"/>
            <a:ext cx="479295" cy="577773"/>
            <a:chOff x="4141788" y="809625"/>
            <a:chExt cx="3600450" cy="4340225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697912" y="1676721"/>
            <a:ext cx="567045" cy="683489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88009" y="1584476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1874" y="1987658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88009" y="2993019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88009" y="4408071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01874" y="3409813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01874" y="4814113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968120" y="1183373"/>
            <a:ext cx="2763947" cy="3446339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76472"/>
              <a:chOff x="2711519" y="4342226"/>
              <a:chExt cx="1068358" cy="107647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1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962441" y="3466037"/>
            <a:ext cx="2754423" cy="3446339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76472"/>
              <a:chOff x="2734379" y="4342226"/>
              <a:chExt cx="1045498" cy="107647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283546" y="1170796"/>
            <a:ext cx="2754423" cy="3446339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76472"/>
              <a:chOff x="2734379" y="4342226"/>
              <a:chExt cx="1045498" cy="107647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80078" y="3461465"/>
            <a:ext cx="2754423" cy="3446339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76472"/>
              <a:chOff x="2734379" y="4342226"/>
              <a:chExt cx="1045498" cy="107647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7847150" y="1180953"/>
            <a:ext cx="2438687" cy="732476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8599237" y="1218647"/>
            <a:ext cx="339700" cy="267232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922730" y="1185115"/>
            <a:ext cx="2438687" cy="732476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 bwMode="auto">
          <a:xfrm>
            <a:off x="1939829" y="1232965"/>
            <a:ext cx="354115" cy="230585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314949" y="1180576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830484" y="1443150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8631093" y="4842375"/>
            <a:ext cx="303919" cy="333815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829534" y="5032871"/>
            <a:ext cx="2438687" cy="732476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 bwMode="auto">
          <a:xfrm>
            <a:off x="1946412" y="4901339"/>
            <a:ext cx="335173" cy="267232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917945" y="5032871"/>
            <a:ext cx="2438687" cy="732476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2314949" y="4879812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830484" y="5140702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973074" y="1180576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488610" y="1443150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987589" y="4879812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503124" y="5140702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7730209" y="3230654"/>
            <a:ext cx="4461791" cy="1383796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7331741" y="2852100"/>
            <a:ext cx="4860256" cy="1762349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84646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29031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6975508" y="2489331"/>
            <a:ext cx="5216493" cy="2362788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7382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4320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0733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91645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509169" y="2425700"/>
            <a:ext cx="2971800" cy="508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09170" y="3665220"/>
            <a:ext cx="3517900" cy="58420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509169" y="3324860"/>
            <a:ext cx="322580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40818" y="2103301"/>
            <a:ext cx="1977759" cy="829915"/>
            <a:chOff x="3451161" y="3890565"/>
            <a:chExt cx="1977759" cy="829915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40818" y="2978302"/>
            <a:ext cx="1977759" cy="829915"/>
            <a:chOff x="3451161" y="3890565"/>
            <a:chExt cx="1977759" cy="829915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0818" y="3926986"/>
            <a:ext cx="1977759" cy="829915"/>
            <a:chOff x="3451161" y="3890565"/>
            <a:chExt cx="1977759" cy="829915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4467259" y="2386649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428669" y="2841315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84645" y="32306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973832" y="35735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7259" y="3281274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467259" y="4208103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787899" y="2125228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787899" y="3022417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787899" y="3946492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936301" y="2242403"/>
            <a:ext cx="304139" cy="3665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6302" y="3188741"/>
            <a:ext cx="287749" cy="289711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48281" y="4081493"/>
            <a:ext cx="280179" cy="337748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124802" y="5403129"/>
            <a:ext cx="5390196" cy="923471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621472" y="1031861"/>
            <a:ext cx="2650211" cy="4982627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21472" y="958123"/>
            <a:ext cx="2650211" cy="167164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621473" y="2255915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21473" y="35405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621473" y="47089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0303" y="1258360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0303" y="2457776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0303" y="3746474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0303" y="4917898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22165" y="1737360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2165" y="302450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2165" y="421195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22165" y="540194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93341" y="2072907"/>
            <a:ext cx="450863" cy="466963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4701" y="2588362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331170" y="2235259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30069" y="1967591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14701" y="4951404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31170" y="4598300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30069" y="4330632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63676" y="4581325"/>
            <a:ext cx="514609" cy="202171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3508697" y="1741285"/>
            <a:ext cx="1084815" cy="397508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4508880" y="1666913"/>
            <a:ext cx="153875" cy="161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08143" y="2480834"/>
            <a:ext cx="2122652" cy="11588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在此录入图表的综合描述说明。在此录入上述图表的综合描述更多模板亮亮图文旗舰店：https://liangliangtuwen.tmall.com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07042" y="2213165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692003" y="2272525"/>
            <a:ext cx="531100" cy="524115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82860" y="4502334"/>
            <a:ext cx="324733" cy="846271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3508696" y="4137768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08143" y="4951688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07042" y="4684020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教 法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0">
      <a:dk1>
        <a:srgbClr val="000000"/>
      </a:dk1>
      <a:lt1>
        <a:srgbClr val="FFFFFF"/>
      </a:lt1>
      <a:dk2>
        <a:srgbClr val="0089D2"/>
      </a:dk2>
      <a:lt2>
        <a:srgbClr val="F8F8F8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80D5F9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4403</Words>
  <Application>WPS 演示</Application>
  <PresentationFormat>宽屏</PresentationFormat>
  <Paragraphs>785</Paragraphs>
  <Slides>33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造字工房劲黑（非商用）常规体</vt:lpstr>
      <vt:lpstr>方正兰亭黑_GBK</vt:lpstr>
      <vt:lpstr>Arial Unicode MS</vt:lpstr>
      <vt:lpstr>Arial Black</vt:lpstr>
      <vt:lpstr>Calibri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2017-11-29T02:14:22Z</dcterms:created>
  <dcterms:modified xsi:type="dcterms:W3CDTF">2017-11-29T02:14:24Z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