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43"/>
  </p:handoutMasterIdLst>
  <p:sldIdLst>
    <p:sldId id="256" r:id="rId4"/>
    <p:sldId id="258" r:id="rId6"/>
    <p:sldId id="259" r:id="rId7"/>
    <p:sldId id="283" r:id="rId8"/>
    <p:sldId id="284" r:id="rId9"/>
    <p:sldId id="285" r:id="rId10"/>
    <p:sldId id="291" r:id="rId11"/>
    <p:sldId id="292" r:id="rId12"/>
    <p:sldId id="293" r:id="rId13"/>
    <p:sldId id="286" r:id="rId14"/>
    <p:sldId id="268" r:id="rId15"/>
    <p:sldId id="287" r:id="rId16"/>
    <p:sldId id="260" r:id="rId17"/>
    <p:sldId id="288" r:id="rId18"/>
    <p:sldId id="289" r:id="rId19"/>
    <p:sldId id="290" r:id="rId20"/>
    <p:sldId id="263" r:id="rId21"/>
    <p:sldId id="264" r:id="rId22"/>
    <p:sldId id="265" r:id="rId23"/>
    <p:sldId id="266" r:id="rId24"/>
    <p:sldId id="261" r:id="rId25"/>
    <p:sldId id="271" r:id="rId26"/>
    <p:sldId id="272" r:id="rId27"/>
    <p:sldId id="273" r:id="rId28"/>
    <p:sldId id="274" r:id="rId29"/>
    <p:sldId id="275" r:id="rId30"/>
    <p:sldId id="276" r:id="rId31"/>
    <p:sldId id="277" r:id="rId32"/>
    <p:sldId id="278" r:id="rId33"/>
    <p:sldId id="279" r:id="rId34"/>
    <p:sldId id="262" r:id="rId35"/>
    <p:sldId id="280" r:id="rId36"/>
    <p:sldId id="281" r:id="rId37"/>
    <p:sldId id="282" r:id="rId38"/>
    <p:sldId id="267" r:id="rId39"/>
    <p:sldId id="269" r:id="rId40"/>
    <p:sldId id="270" r:id="rId41"/>
    <p:sldId id="294"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A4C"/>
    <a:srgbClr val="264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4" autoAdjust="0"/>
    <p:restoredTop sz="94660"/>
  </p:normalViewPr>
  <p:slideViewPr>
    <p:cSldViewPr snapToGrid="0">
      <p:cViewPr varScale="1">
        <p:scale>
          <a:sx n="113" d="100"/>
          <a:sy n="113" d="100"/>
        </p:scale>
        <p:origin x="750" y="102"/>
      </p:cViewPr>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66666667"/>
          <c:y val="0.0629415327608936"/>
          <c:w val="0.902385170603675"/>
          <c:h val="0.783619196921651"/>
        </c:manualLayout>
      </c:layout>
      <c:barChart>
        <c:barDir val="bar"/>
        <c:grouping val="percentStacked"/>
        <c:varyColors val="0"/>
        <c:ser>
          <c:idx val="0"/>
          <c:order val="0"/>
          <c:tx>
            <c:strRef>
              <c:f>Sheet1!$B$1</c:f>
              <c:strCache>
                <c:ptCount val="1"/>
                <c:pt idx="0">
                  <c:v>系列 1</c:v>
                </c:pt>
              </c:strCache>
            </c:strRef>
          </c:tx>
          <c:spPr>
            <a:solidFill>
              <a:schemeClr val="accent1"/>
            </a:solidFill>
            <a:ln>
              <a:noFill/>
            </a:ln>
            <a:effectLst/>
          </c:spPr>
          <c:invertIfNegative val="0"/>
          <c:dLbls>
            <c:delete val="1"/>
          </c:dLbls>
          <c:cat>
            <c:strRef>
              <c:f>Sheet1!$A$2</c:f>
              <c:strCache>
                <c:ptCount val="1"/>
                <c:pt idx="0">
                  <c:v>类别 1</c:v>
                </c:pt>
              </c:strCache>
            </c:strRef>
          </c:cat>
          <c:val>
            <c:numRef>
              <c:f>Sheet1!$B$2</c:f>
              <c:numCache>
                <c:formatCode>0%</c:formatCode>
                <c:ptCount val="1"/>
                <c:pt idx="0">
                  <c:v>0.4</c:v>
                </c:pt>
              </c:numCache>
            </c:numRef>
          </c:val>
        </c:ser>
        <c:ser>
          <c:idx val="1"/>
          <c:order val="1"/>
          <c:tx>
            <c:strRef>
              <c:f>Sheet1!$C$1</c:f>
              <c:strCache>
                <c:ptCount val="1"/>
                <c:pt idx="0">
                  <c:v>系列 2</c:v>
                </c:pt>
              </c:strCache>
            </c:strRef>
          </c:tx>
          <c:spPr>
            <a:solidFill>
              <a:schemeClr val="bg2"/>
            </a:solidFill>
            <a:ln>
              <a:solidFill>
                <a:schemeClr val="bg2"/>
              </a:solidFill>
            </a:ln>
            <a:effectLst/>
          </c:spPr>
          <c:invertIfNegative val="0"/>
          <c:dLbls>
            <c:delete val="1"/>
          </c:dLbls>
          <c:cat>
            <c:strRef>
              <c:f>Sheet1!$A$2</c:f>
              <c:strCache>
                <c:ptCount val="1"/>
                <c:pt idx="0">
                  <c:v>类别 1</c:v>
                </c:pt>
              </c:strCache>
            </c:strRef>
          </c:cat>
          <c:val>
            <c:numRef>
              <c:f>Sheet1!$C$2</c:f>
              <c:numCache>
                <c:formatCode>0%</c:formatCode>
                <c:ptCount val="1"/>
                <c:pt idx="0">
                  <c:v>0.6</c:v>
                </c:pt>
              </c:numCache>
            </c:numRef>
          </c:val>
        </c:ser>
        <c:dLbls>
          <c:showLegendKey val="0"/>
          <c:showVal val="0"/>
          <c:showCatName val="0"/>
          <c:showSerName val="0"/>
          <c:showPercent val="0"/>
          <c:showBubbleSize val="0"/>
        </c:dLbls>
        <c:gapWidth val="500"/>
        <c:overlap val="100"/>
        <c:axId val="-302442256"/>
        <c:axId val="-302456944"/>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Lbls>
            <c:delete val="1"/>
          </c:dLbls>
          <c:xVal>
            <c:numRef>
              <c:f>Sheet1!$B$2</c:f>
              <c:numCache>
                <c:formatCode>0%</c:formatCode>
                <c:ptCount val="1"/>
                <c:pt idx="0">
                  <c:v>0.4</c:v>
                </c:pt>
              </c:numCache>
            </c:numRef>
          </c:xVal>
          <c:yVal>
            <c:numRef>
              <c:f>Sheet1!$B$3</c:f>
              <c:numCache>
                <c:formatCode>General</c:formatCode>
                <c:ptCount val="1"/>
                <c:pt idx="0">
                  <c:v>0.7</c:v>
                </c:pt>
              </c:numCache>
            </c:numRef>
          </c:yVal>
          <c:smooth val="0"/>
        </c:ser>
        <c:dLbls>
          <c:showLegendKey val="0"/>
          <c:showVal val="0"/>
          <c:showCatName val="0"/>
          <c:showSerName val="0"/>
          <c:showPercent val="0"/>
          <c:showBubbleSize val="0"/>
        </c:dLbls>
        <c:axId val="-302453136"/>
        <c:axId val="-302450416"/>
      </c:scatterChart>
      <c:catAx>
        <c:axId val="-302442256"/>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6944"/>
        <c:crosses val="autoZero"/>
        <c:auto val="1"/>
        <c:lblAlgn val="ctr"/>
        <c:lblOffset val="100"/>
        <c:noMultiLvlLbl val="0"/>
      </c:catAx>
      <c:valAx>
        <c:axId val="-302456944"/>
        <c:scaling>
          <c:orientation val="minMax"/>
        </c:scaling>
        <c:delete val="1"/>
        <c:axPos val="b"/>
        <c:numFmt formatCode="0%"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2256"/>
        <c:crosses val="autoZero"/>
        <c:crossBetween val="between"/>
      </c:valAx>
      <c:valAx>
        <c:axId val="-302453136"/>
        <c:scaling>
          <c:orientation val="minMax"/>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0416"/>
        <c:crosses val="autoZero"/>
        <c:crossBetween val="midCat"/>
      </c:valAx>
      <c:valAx>
        <c:axId val="-302450416"/>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3136"/>
        <c:crosses val="max"/>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accent1"/>
              </a:solidFill>
            </c:spPr>
          </c:dPt>
          <c:dPt>
            <c:idx val="1"/>
            <c:bubble3D val="0"/>
            <c:spPr>
              <a:solidFill>
                <a:schemeClr val="bg1">
                  <a:lumMod val="75000"/>
                  <a:alpha val="65000"/>
                </a:schemeClr>
              </a:solidFill>
            </c:spPr>
          </c:dPt>
          <c:dLbls>
            <c:delete val="1"/>
          </c:dLbls>
          <c:val>
            <c:numRef>
              <c:f>Sheet1!$A$2:$A$3</c:f>
              <c:numCache>
                <c:formatCode>0%</c:formatCode>
                <c:ptCount val="2"/>
                <c:pt idx="0">
                  <c:v>0.89</c:v>
                </c:pt>
                <c:pt idx="1">
                  <c:v>0.11</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3703703703704"/>
          <c:w val="0.905982905982906"/>
          <c:h val="0.796296296296296"/>
        </c:manualLayout>
      </c:layout>
      <c:lineChart>
        <c:grouping val="standard"/>
        <c:varyColors val="0"/>
        <c:ser>
          <c:idx val="0"/>
          <c:order val="0"/>
          <c:tx>
            <c:strRef>
              <c:f>Sheet1!$B$1</c:f>
              <c:strCache>
                <c:ptCount val="1"/>
                <c:pt idx="0">
                  <c:v>列1</c:v>
                </c:pt>
              </c:strCache>
            </c:strRef>
          </c:tx>
          <c:spPr>
            <a:ln w="38100" cap="flat" cmpd="sng" algn="ctr">
              <a:solidFill>
                <a:schemeClr val="accent1"/>
              </a:solidFill>
              <a:prstDash val="solid"/>
              <a:round/>
            </a:ln>
            <a:effectLst>
              <a:outerShdw blurRad="40000" dist="20000" dir="5400000" rotWithShape="0">
                <a:srgbClr val="000000">
                  <a:alpha val="38000"/>
                </a:srgbClr>
              </a:outerShdw>
            </a:effectLst>
          </c:spPr>
          <c:marker>
            <c:spPr>
              <a:solidFill>
                <a:schemeClr val="tx1"/>
              </a:solidFill>
              <a:ln w="38100" cap="flat" cmpd="sng" algn="ctr">
                <a:solidFill>
                  <a:schemeClr val="accent1"/>
                </a:solidFill>
                <a:prstDash val="solid"/>
                <a:round/>
              </a:ln>
              <a:effectLst>
                <a:outerShdw blurRad="40000" dist="20000" dir="5400000" rotWithShape="0">
                  <a:srgbClr val="000000">
                    <a:alpha val="38000"/>
                  </a:srgbClr>
                </a:outerShdw>
              </a:effectLst>
            </c:spPr>
          </c:marker>
          <c:dLbls>
            <c:delete val="1"/>
          </c:dLbls>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Sheet1!$B$2:$B$13</c:f>
              <c:numCache>
                <c:formatCode>General</c:formatCode>
                <c:ptCount val="12"/>
                <c:pt idx="0">
                  <c:v>2</c:v>
                </c:pt>
                <c:pt idx="1">
                  <c:v>1.5</c:v>
                </c:pt>
                <c:pt idx="2">
                  <c:v>2.3</c:v>
                </c:pt>
                <c:pt idx="3">
                  <c:v>1.5</c:v>
                </c:pt>
                <c:pt idx="4">
                  <c:v>2</c:v>
                </c:pt>
                <c:pt idx="5">
                  <c:v>1</c:v>
                </c:pt>
                <c:pt idx="6">
                  <c:v>3</c:v>
                </c:pt>
                <c:pt idx="7">
                  <c:v>4.7</c:v>
                </c:pt>
                <c:pt idx="8">
                  <c:v>3.8</c:v>
                </c:pt>
                <c:pt idx="9">
                  <c:v>4.3</c:v>
                </c:pt>
                <c:pt idx="10">
                  <c:v>4</c:v>
                </c:pt>
                <c:pt idx="11">
                  <c:v>4.9</c:v>
                </c:pt>
              </c:numCache>
            </c:numRef>
          </c:val>
          <c:smooth val="0"/>
        </c:ser>
        <c:dLbls>
          <c:showLegendKey val="0"/>
          <c:showVal val="0"/>
          <c:showCatName val="0"/>
          <c:showSerName val="0"/>
          <c:showPercent val="0"/>
          <c:showBubbleSize val="0"/>
        </c:dLbls>
        <c:marker val="1"/>
        <c:smooth val="0"/>
        <c:axId val="-302435728"/>
        <c:axId val="-302430832"/>
      </c:lineChart>
      <c:catAx>
        <c:axId val="-302435728"/>
        <c:scaling>
          <c:orientation val="minMax"/>
        </c:scaling>
        <c:delete val="1"/>
        <c:axPos val="b"/>
        <c:numFmt formatCode="General" sourceLinked="0"/>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302430832"/>
        <c:crosses val="autoZero"/>
        <c:auto val="1"/>
        <c:lblAlgn val="ctr"/>
        <c:lblOffset val="100"/>
        <c:noMultiLvlLbl val="0"/>
      </c:catAx>
      <c:valAx>
        <c:axId val="-302430832"/>
        <c:scaling>
          <c:orientation val="minMax"/>
        </c:scaling>
        <c:delete val="1"/>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302435728"/>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66666667"/>
          <c:y val="0.0629415327608936"/>
          <c:w val="0.902385170603675"/>
          <c:h val="0.783619196921651"/>
        </c:manualLayout>
      </c:layout>
      <c:barChart>
        <c:barDir val="bar"/>
        <c:grouping val="percentStacked"/>
        <c:varyColors val="0"/>
        <c:ser>
          <c:idx val="0"/>
          <c:order val="0"/>
          <c:tx>
            <c:strRef>
              <c:f>Sheet1!$B$1</c:f>
              <c:strCache>
                <c:ptCount val="1"/>
                <c:pt idx="0">
                  <c:v>系列 1</c:v>
                </c:pt>
              </c:strCache>
            </c:strRef>
          </c:tx>
          <c:spPr>
            <a:solidFill>
              <a:schemeClr val="accent2"/>
            </a:solidFill>
            <a:ln>
              <a:noFill/>
            </a:ln>
            <a:effectLst/>
          </c:spPr>
          <c:invertIfNegative val="0"/>
          <c:dLbls>
            <c:delete val="1"/>
          </c:dLbls>
          <c:cat>
            <c:strRef>
              <c:f>Sheet1!$A$2</c:f>
              <c:strCache>
                <c:ptCount val="1"/>
                <c:pt idx="0">
                  <c:v>类别 1</c:v>
                </c:pt>
              </c:strCache>
            </c:strRef>
          </c:cat>
          <c:val>
            <c:numRef>
              <c:f>Sheet1!$B$2</c:f>
              <c:numCache>
                <c:formatCode>0%</c:formatCode>
                <c:ptCount val="1"/>
                <c:pt idx="0">
                  <c:v>0.45</c:v>
                </c:pt>
              </c:numCache>
            </c:numRef>
          </c:val>
        </c:ser>
        <c:ser>
          <c:idx val="1"/>
          <c:order val="1"/>
          <c:tx>
            <c:strRef>
              <c:f>Sheet1!$C$1</c:f>
              <c:strCache>
                <c:ptCount val="1"/>
                <c:pt idx="0">
                  <c:v>系列 2</c:v>
                </c:pt>
              </c:strCache>
            </c:strRef>
          </c:tx>
          <c:spPr>
            <a:solidFill>
              <a:schemeClr val="bg2"/>
            </a:solidFill>
            <a:ln>
              <a:solidFill>
                <a:schemeClr val="bg2"/>
              </a:solidFill>
            </a:ln>
            <a:effectLst/>
          </c:spPr>
          <c:invertIfNegative val="0"/>
          <c:dLbls>
            <c:delete val="1"/>
          </c:dLbls>
          <c:cat>
            <c:strRef>
              <c:f>Sheet1!$A$2</c:f>
              <c:strCache>
                <c:ptCount val="1"/>
                <c:pt idx="0">
                  <c:v>类别 1</c:v>
                </c:pt>
              </c:strCache>
            </c:strRef>
          </c:cat>
          <c:val>
            <c:numRef>
              <c:f>Sheet1!$C$2</c:f>
              <c:numCache>
                <c:formatCode>0%</c:formatCode>
                <c:ptCount val="1"/>
                <c:pt idx="0">
                  <c:v>0.55</c:v>
                </c:pt>
              </c:numCache>
            </c:numRef>
          </c:val>
        </c:ser>
        <c:dLbls>
          <c:showLegendKey val="0"/>
          <c:showVal val="0"/>
          <c:showCatName val="0"/>
          <c:showSerName val="0"/>
          <c:showPercent val="0"/>
          <c:showBubbleSize val="0"/>
        </c:dLbls>
        <c:gapWidth val="500"/>
        <c:overlap val="100"/>
        <c:axId val="-302452592"/>
        <c:axId val="-302449872"/>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Pt>
            <c:idx val="0"/>
            <c:marker>
              <c:symbol val="picture"/>
              <c:spPr>
                <a:blipFill>
                  <a:blip xmlns:r="http://schemas.openxmlformats.org/officeDocument/2006/relationships" r:embed="rId3"/>
                  <a:stretch>
                    <a:fillRect/>
                  </a:stretch>
                </a:blipFill>
                <a:ln w="25400" cap="flat" cmpd="sng" algn="ctr">
                  <a:noFill/>
                  <a:prstDash val="solid"/>
                  <a:round/>
                </a:ln>
                <a:effectLst/>
              </c:spPr>
            </c:marker>
            <c:bubble3D val="0"/>
          </c:dPt>
          <c:dLbls>
            <c:delete val="1"/>
          </c:dLbls>
          <c:xVal>
            <c:numRef>
              <c:f>Sheet1!$B$2</c:f>
              <c:numCache>
                <c:formatCode>0%</c:formatCode>
                <c:ptCount val="1"/>
                <c:pt idx="0">
                  <c:v>0.45</c:v>
                </c:pt>
              </c:numCache>
            </c:numRef>
          </c:xVal>
          <c:yVal>
            <c:numRef>
              <c:f>Sheet1!$B$3</c:f>
              <c:numCache>
                <c:formatCode>General</c:formatCode>
                <c:ptCount val="1"/>
                <c:pt idx="0">
                  <c:v>0.7</c:v>
                </c:pt>
              </c:numCache>
            </c:numRef>
          </c:yVal>
          <c:smooth val="0"/>
        </c:ser>
        <c:dLbls>
          <c:showLegendKey val="0"/>
          <c:showVal val="0"/>
          <c:showCatName val="0"/>
          <c:showSerName val="0"/>
          <c:showPercent val="0"/>
          <c:showBubbleSize val="0"/>
        </c:dLbls>
        <c:axId val="-302443344"/>
        <c:axId val="-302448240"/>
      </c:scatterChart>
      <c:catAx>
        <c:axId val="-302452592"/>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9872"/>
        <c:crosses val="autoZero"/>
        <c:auto val="1"/>
        <c:lblAlgn val="ctr"/>
        <c:lblOffset val="100"/>
        <c:noMultiLvlLbl val="0"/>
      </c:catAx>
      <c:valAx>
        <c:axId val="-302449872"/>
        <c:scaling>
          <c:orientation val="minMax"/>
        </c:scaling>
        <c:delete val="1"/>
        <c:axPos val="b"/>
        <c:numFmt formatCode="0%"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2592"/>
        <c:crosses val="autoZero"/>
        <c:crossBetween val="between"/>
      </c:valAx>
      <c:valAx>
        <c:axId val="-302443344"/>
        <c:scaling>
          <c:orientation val="minMax"/>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8240"/>
        <c:crosses val="autoZero"/>
        <c:crossBetween val="midCat"/>
      </c:valAx>
      <c:valAx>
        <c:axId val="-302448240"/>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3344"/>
        <c:crosses val="max"/>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66666667"/>
          <c:y val="0.0629415327608936"/>
          <c:w val="0.902385170603675"/>
          <c:h val="0.783619196921651"/>
        </c:manualLayout>
      </c:layout>
      <c:barChart>
        <c:barDir val="bar"/>
        <c:grouping val="percentStacked"/>
        <c:varyColors val="0"/>
        <c:ser>
          <c:idx val="0"/>
          <c:order val="0"/>
          <c:tx>
            <c:strRef>
              <c:f>Sheet1!$B$1</c:f>
              <c:strCache>
                <c:ptCount val="1"/>
                <c:pt idx="0">
                  <c:v>系列 1</c:v>
                </c:pt>
              </c:strCache>
            </c:strRef>
          </c:tx>
          <c:spPr>
            <a:solidFill>
              <a:schemeClr val="accent3"/>
            </a:solidFill>
            <a:ln>
              <a:noFill/>
            </a:ln>
            <a:effectLst/>
          </c:spPr>
          <c:invertIfNegative val="0"/>
          <c:dLbls>
            <c:delete val="1"/>
          </c:dLbls>
          <c:cat>
            <c:strRef>
              <c:f>Sheet1!$A$2</c:f>
              <c:strCache>
                <c:ptCount val="1"/>
                <c:pt idx="0">
                  <c:v>类别 1</c:v>
                </c:pt>
              </c:strCache>
            </c:strRef>
          </c:cat>
          <c:val>
            <c:numRef>
              <c:f>Sheet1!$B$2</c:f>
              <c:numCache>
                <c:formatCode>0%</c:formatCode>
                <c:ptCount val="1"/>
                <c:pt idx="0">
                  <c:v>0.65</c:v>
                </c:pt>
              </c:numCache>
            </c:numRef>
          </c:val>
        </c:ser>
        <c:ser>
          <c:idx val="1"/>
          <c:order val="1"/>
          <c:tx>
            <c:strRef>
              <c:f>Sheet1!$C$1</c:f>
              <c:strCache>
                <c:ptCount val="1"/>
                <c:pt idx="0">
                  <c:v>系列 2</c:v>
                </c:pt>
              </c:strCache>
            </c:strRef>
          </c:tx>
          <c:spPr>
            <a:solidFill>
              <a:schemeClr val="bg2"/>
            </a:solidFill>
            <a:ln>
              <a:solidFill>
                <a:schemeClr val="bg2"/>
              </a:solidFill>
            </a:ln>
            <a:effectLst/>
          </c:spPr>
          <c:invertIfNegative val="0"/>
          <c:dLbls>
            <c:delete val="1"/>
          </c:dLbls>
          <c:cat>
            <c:strRef>
              <c:f>Sheet1!$A$2</c:f>
              <c:strCache>
                <c:ptCount val="1"/>
                <c:pt idx="0">
                  <c:v>类别 1</c:v>
                </c:pt>
              </c:strCache>
            </c:strRef>
          </c:cat>
          <c:val>
            <c:numRef>
              <c:f>Sheet1!$C$2</c:f>
              <c:numCache>
                <c:formatCode>0%</c:formatCode>
                <c:ptCount val="1"/>
                <c:pt idx="0">
                  <c:v>0.35</c:v>
                </c:pt>
              </c:numCache>
            </c:numRef>
          </c:val>
        </c:ser>
        <c:dLbls>
          <c:showLegendKey val="0"/>
          <c:showVal val="0"/>
          <c:showCatName val="0"/>
          <c:showSerName val="0"/>
          <c:showPercent val="0"/>
          <c:showBubbleSize val="0"/>
        </c:dLbls>
        <c:gapWidth val="500"/>
        <c:overlap val="100"/>
        <c:axId val="-302443888"/>
        <c:axId val="-302447696"/>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Pt>
            <c:idx val="0"/>
            <c:marker>
              <c:symbol val="picture"/>
              <c:spPr>
                <a:blipFill>
                  <a:blip xmlns:r="http://schemas.openxmlformats.org/officeDocument/2006/relationships" r:embed="rId3"/>
                  <a:stretch>
                    <a:fillRect/>
                  </a:stretch>
                </a:blipFill>
                <a:ln w="25400" cap="flat" cmpd="sng" algn="ctr">
                  <a:noFill/>
                  <a:prstDash val="solid"/>
                  <a:round/>
                </a:ln>
                <a:effectLst/>
              </c:spPr>
            </c:marker>
            <c:bubble3D val="0"/>
          </c:dPt>
          <c:dLbls>
            <c:delete val="1"/>
          </c:dLbls>
          <c:xVal>
            <c:numRef>
              <c:f>Sheet1!$B$2</c:f>
              <c:numCache>
                <c:formatCode>0%</c:formatCode>
                <c:ptCount val="1"/>
                <c:pt idx="0">
                  <c:v>0.65</c:v>
                </c:pt>
              </c:numCache>
            </c:numRef>
          </c:xVal>
          <c:yVal>
            <c:numRef>
              <c:f>Sheet1!$B$3</c:f>
              <c:numCache>
                <c:formatCode>General</c:formatCode>
                <c:ptCount val="1"/>
                <c:pt idx="0">
                  <c:v>0.7</c:v>
                </c:pt>
              </c:numCache>
            </c:numRef>
          </c:yVal>
          <c:smooth val="0"/>
        </c:ser>
        <c:dLbls>
          <c:showLegendKey val="0"/>
          <c:showVal val="0"/>
          <c:showCatName val="0"/>
          <c:showSerName val="0"/>
          <c:showPercent val="0"/>
          <c:showBubbleSize val="0"/>
        </c:dLbls>
        <c:axId val="-302454224"/>
        <c:axId val="-302449328"/>
      </c:scatterChart>
      <c:catAx>
        <c:axId val="-302443888"/>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7696"/>
        <c:crosses val="autoZero"/>
        <c:auto val="1"/>
        <c:lblAlgn val="ctr"/>
        <c:lblOffset val="100"/>
        <c:noMultiLvlLbl val="0"/>
      </c:catAx>
      <c:valAx>
        <c:axId val="-302447696"/>
        <c:scaling>
          <c:orientation val="minMax"/>
        </c:scaling>
        <c:delete val="1"/>
        <c:axPos val="b"/>
        <c:numFmt formatCode="0%"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3888"/>
        <c:crosses val="autoZero"/>
        <c:crossBetween val="between"/>
      </c:valAx>
      <c:valAx>
        <c:axId val="-302454224"/>
        <c:scaling>
          <c:orientation val="minMax"/>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9328"/>
        <c:crosses val="autoZero"/>
        <c:crossBetween val="midCat"/>
      </c:valAx>
      <c:valAx>
        <c:axId val="-302449328"/>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4224"/>
        <c:crosses val="max"/>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66666667"/>
          <c:y val="0.0629415327608936"/>
          <c:w val="0.902385170603675"/>
          <c:h val="0.783619196921651"/>
        </c:manualLayout>
      </c:layout>
      <c:barChart>
        <c:barDir val="bar"/>
        <c:grouping val="percentStacked"/>
        <c:varyColors val="0"/>
        <c:ser>
          <c:idx val="0"/>
          <c:order val="0"/>
          <c:tx>
            <c:strRef>
              <c:f>Sheet1!$B$1</c:f>
              <c:strCache>
                <c:ptCount val="1"/>
                <c:pt idx="0">
                  <c:v>系列 1</c:v>
                </c:pt>
              </c:strCache>
            </c:strRef>
          </c:tx>
          <c:spPr>
            <a:solidFill>
              <a:schemeClr val="accent4"/>
            </a:solidFill>
            <a:ln>
              <a:noFill/>
            </a:ln>
            <a:effectLst/>
          </c:spPr>
          <c:invertIfNegative val="0"/>
          <c:dLbls>
            <c:delete val="1"/>
          </c:dLbls>
          <c:cat>
            <c:strRef>
              <c:f>Sheet1!$A$2</c:f>
              <c:strCache>
                <c:ptCount val="1"/>
                <c:pt idx="0">
                  <c:v>类别 1</c:v>
                </c:pt>
              </c:strCache>
            </c:strRef>
          </c:cat>
          <c:val>
            <c:numRef>
              <c:f>Sheet1!$B$2</c:f>
              <c:numCache>
                <c:formatCode>0%</c:formatCode>
                <c:ptCount val="1"/>
                <c:pt idx="0">
                  <c:v>0.85</c:v>
                </c:pt>
              </c:numCache>
            </c:numRef>
          </c:val>
        </c:ser>
        <c:ser>
          <c:idx val="1"/>
          <c:order val="1"/>
          <c:tx>
            <c:strRef>
              <c:f>Sheet1!$C$1</c:f>
              <c:strCache>
                <c:ptCount val="1"/>
                <c:pt idx="0">
                  <c:v>系列 2</c:v>
                </c:pt>
              </c:strCache>
            </c:strRef>
          </c:tx>
          <c:spPr>
            <a:solidFill>
              <a:schemeClr val="bg2"/>
            </a:solidFill>
            <a:ln>
              <a:solidFill>
                <a:schemeClr val="bg2"/>
              </a:solidFill>
            </a:ln>
            <a:effectLst/>
          </c:spPr>
          <c:invertIfNegative val="0"/>
          <c:dLbls>
            <c:delete val="1"/>
          </c:dLbls>
          <c:cat>
            <c:strRef>
              <c:f>Sheet1!$A$2</c:f>
              <c:strCache>
                <c:ptCount val="1"/>
                <c:pt idx="0">
                  <c:v>类别 1</c:v>
                </c:pt>
              </c:strCache>
            </c:strRef>
          </c:cat>
          <c:val>
            <c:numRef>
              <c:f>Sheet1!$C$2</c:f>
              <c:numCache>
                <c:formatCode>0%</c:formatCode>
                <c:ptCount val="1"/>
                <c:pt idx="0">
                  <c:v>0.15</c:v>
                </c:pt>
              </c:numCache>
            </c:numRef>
          </c:val>
        </c:ser>
        <c:dLbls>
          <c:showLegendKey val="0"/>
          <c:showVal val="0"/>
          <c:showCatName val="0"/>
          <c:showSerName val="0"/>
          <c:showPercent val="0"/>
          <c:showBubbleSize val="0"/>
        </c:dLbls>
        <c:gapWidth val="500"/>
        <c:overlap val="100"/>
        <c:axId val="-302441168"/>
        <c:axId val="-302446608"/>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Pt>
            <c:idx val="0"/>
            <c:marker>
              <c:symbol val="picture"/>
              <c:spPr>
                <a:blipFill>
                  <a:blip xmlns:r="http://schemas.openxmlformats.org/officeDocument/2006/relationships" r:embed="rId3"/>
                  <a:stretch>
                    <a:fillRect/>
                  </a:stretch>
                </a:blipFill>
                <a:ln w="25400" cap="flat" cmpd="sng" algn="ctr">
                  <a:noFill/>
                  <a:prstDash val="solid"/>
                  <a:round/>
                </a:ln>
                <a:effectLst/>
              </c:spPr>
            </c:marker>
            <c:bubble3D val="0"/>
          </c:dPt>
          <c:dLbls>
            <c:delete val="1"/>
          </c:dLbls>
          <c:xVal>
            <c:numRef>
              <c:f>Sheet1!$B$2</c:f>
              <c:numCache>
                <c:formatCode>0%</c:formatCode>
                <c:ptCount val="1"/>
                <c:pt idx="0">
                  <c:v>0.85</c:v>
                </c:pt>
              </c:numCache>
            </c:numRef>
          </c:xVal>
          <c:yVal>
            <c:numRef>
              <c:f>Sheet1!$B$3</c:f>
              <c:numCache>
                <c:formatCode>General</c:formatCode>
                <c:ptCount val="1"/>
                <c:pt idx="0">
                  <c:v>0.7</c:v>
                </c:pt>
              </c:numCache>
            </c:numRef>
          </c:yVal>
          <c:smooth val="0"/>
        </c:ser>
        <c:dLbls>
          <c:showLegendKey val="0"/>
          <c:showVal val="0"/>
          <c:showCatName val="0"/>
          <c:showSerName val="0"/>
          <c:showPercent val="0"/>
          <c:showBubbleSize val="0"/>
        </c:dLbls>
        <c:axId val="-302444976"/>
        <c:axId val="-302446064"/>
      </c:scatterChart>
      <c:catAx>
        <c:axId val="-302441168"/>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6608"/>
        <c:crosses val="autoZero"/>
        <c:auto val="1"/>
        <c:lblAlgn val="ctr"/>
        <c:lblOffset val="100"/>
        <c:noMultiLvlLbl val="0"/>
      </c:catAx>
      <c:valAx>
        <c:axId val="-302446608"/>
        <c:scaling>
          <c:orientation val="minMax"/>
          <c:min val="0"/>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1168"/>
        <c:crosses val="autoZero"/>
        <c:crossBetween val="between"/>
      </c:valAx>
      <c:valAx>
        <c:axId val="-302444976"/>
        <c:scaling>
          <c:orientation val="minMax"/>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6064"/>
        <c:crosses val="autoZero"/>
        <c:crossBetween val="midCat"/>
      </c:valAx>
      <c:valAx>
        <c:axId val="-302446064"/>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4976"/>
        <c:crosses val="max"/>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accent1"/>
              </a:solidFill>
            </c:spPr>
          </c:dPt>
          <c:dPt>
            <c:idx val="1"/>
            <c:bubble3D val="0"/>
            <c:spPr>
              <a:solidFill>
                <a:schemeClr val="bg1">
                  <a:lumMod val="75000"/>
                  <a:alpha val="65000"/>
                </a:schemeClr>
              </a:solidFill>
            </c:spPr>
          </c:dPt>
          <c:dLbls>
            <c:delete val="1"/>
          </c:dLbls>
          <c:val>
            <c:numRef>
              <c:f>Sheet1!$A$2:$A$3</c:f>
              <c:numCache>
                <c:formatCode>0%</c:formatCode>
                <c:ptCount val="2"/>
                <c:pt idx="0">
                  <c:v>0.55</c:v>
                </c:pt>
                <c:pt idx="1">
                  <c:v>0.45</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tx2"/>
              </a:solidFill>
            </c:spPr>
          </c:dPt>
          <c:dPt>
            <c:idx val="1"/>
            <c:bubble3D val="0"/>
            <c:spPr>
              <a:solidFill>
                <a:schemeClr val="bg1">
                  <a:lumMod val="75000"/>
                  <a:alpha val="65000"/>
                </a:schemeClr>
              </a:solidFill>
            </c:spPr>
          </c:dPt>
          <c:dLbls>
            <c:delete val="1"/>
          </c:dLbls>
          <c:val>
            <c:numRef>
              <c:f>Sheet1!$A$2:$A$3</c:f>
              <c:numCache>
                <c:formatCode>0%</c:formatCode>
                <c:ptCount val="2"/>
                <c:pt idx="0">
                  <c:v>0.35</c:v>
                </c:pt>
                <c:pt idx="1">
                  <c:v>0.65</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accent2"/>
              </a:solidFill>
            </c:spPr>
          </c:dPt>
          <c:dPt>
            <c:idx val="1"/>
            <c:bubble3D val="0"/>
            <c:spPr>
              <a:solidFill>
                <a:schemeClr val="bg1">
                  <a:lumMod val="75000"/>
                  <a:alpha val="65000"/>
                </a:schemeClr>
              </a:solidFill>
            </c:spPr>
          </c:dPt>
          <c:dLbls>
            <c:delete val="1"/>
          </c:dLbls>
          <c:val>
            <c:numRef>
              <c:f>Sheet1!$A$2:$A$3</c:f>
              <c:numCache>
                <c:formatCode>0%</c:formatCode>
                <c:ptCount val="2"/>
                <c:pt idx="0">
                  <c:v>0.21</c:v>
                </c:pt>
                <c:pt idx="1">
                  <c:v>0.79</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accent4"/>
              </a:solidFill>
            </c:spPr>
          </c:dPt>
          <c:dPt>
            <c:idx val="1"/>
            <c:bubble3D val="0"/>
            <c:spPr>
              <a:solidFill>
                <a:schemeClr val="bg1">
                  <a:lumMod val="75000"/>
                  <a:alpha val="65000"/>
                </a:schemeClr>
              </a:solidFill>
            </c:spPr>
          </c:dPt>
          <c:dLbls>
            <c:delete val="1"/>
          </c:dLbls>
          <c:val>
            <c:numRef>
              <c:f>Sheet1!$A$2:$A$3</c:f>
              <c:numCache>
                <c:formatCode>0%</c:formatCode>
                <c:ptCount val="2"/>
                <c:pt idx="0">
                  <c:v>0.42</c:v>
                </c:pt>
                <c:pt idx="1">
                  <c:v>0.58</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tx2"/>
              </a:solidFill>
            </c:spPr>
          </c:dPt>
          <c:dPt>
            <c:idx val="1"/>
            <c:bubble3D val="0"/>
            <c:spPr>
              <a:solidFill>
                <a:schemeClr val="bg1">
                  <a:lumMod val="75000"/>
                  <a:alpha val="65000"/>
                </a:schemeClr>
              </a:solidFill>
            </c:spPr>
          </c:dPt>
          <c:dLbls>
            <c:delete val="1"/>
          </c:dLbls>
          <c:val>
            <c:numRef>
              <c:f>Sheet1!$A$2:$A$3</c:f>
              <c:numCache>
                <c:formatCode>0%</c:formatCode>
                <c:ptCount val="2"/>
                <c:pt idx="0">
                  <c:v>0.94</c:v>
                </c:pt>
                <c:pt idx="1">
                  <c:v>0.06</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7C0CF-E105-4C48-B37C-6CFA1096A5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717D7-48C2-4D16-92FB-619B363267E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更多模板亮亮图文旗舰店：https://liangliangtuwen.tmall.com</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更多模板亮亮图文旗舰店：https://liangliangtuwen.tmall.com</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更多模板亮亮图文旗舰店：https://liangliangtuwen.tmall.com</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更多模板亮亮图文旗舰店：https://liangliangtuwen.tmall.com</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更多模板亮亮图文旗舰店：https://liangliangtuwen.tmall.com</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626416"/>
            <a:ext cx="12192000" cy="609505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988621" y="36096"/>
            <a:ext cx="10515600" cy="661570"/>
          </a:xfrm>
        </p:spPr>
        <p:txBody>
          <a:bodyPr>
            <a:normAutofit/>
          </a:bodyPr>
          <a:lstStyle>
            <a:lvl1pPr>
              <a:defRPr sz="28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6.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chart" Target="../charts/char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1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59"/>
          <p:cNvSpPr>
            <a:spLocks noChangeArrowheads="1"/>
          </p:cNvSpPr>
          <p:nvPr>
            <p:custDataLst>
              <p:tags r:id="rId1"/>
            </p:custDataLst>
          </p:nvPr>
        </p:nvSpPr>
        <p:spPr bwMode="auto">
          <a:xfrm>
            <a:off x="812801" y="1340538"/>
            <a:ext cx="6384424" cy="87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690" b="1" dirty="0" smtClean="0">
                <a:solidFill>
                  <a:schemeClr val="bg1">
                    <a:lumMod val="65000"/>
                  </a:schemeClr>
                </a:solidFill>
                <a:latin typeface="Arial" panose="020B0604020202020204" pitchFamily="34" charset="0"/>
                <a:cs typeface="Arial" panose="020B0604020202020204" pitchFamily="34" charset="0"/>
              </a:rPr>
              <a:t>读书读好书</a:t>
            </a:r>
            <a:endParaRPr lang="en-US" altLang="zh-CN" sz="3415" b="1" dirty="0">
              <a:solidFill>
                <a:schemeClr val="bg1">
                  <a:lumMod val="65000"/>
                </a:schemeClr>
              </a:solidFill>
              <a:latin typeface="Arial" panose="020B0604020202020204" pitchFamily="34" charset="0"/>
              <a:cs typeface="Arial" panose="020B0604020202020204" pitchFamily="34" charset="0"/>
            </a:endParaRPr>
          </a:p>
        </p:txBody>
      </p:sp>
      <p:sp>
        <p:nvSpPr>
          <p:cNvPr id="4" name="PA_矩形 3"/>
          <p:cNvSpPr/>
          <p:nvPr>
            <p:custDataLst>
              <p:tags r:id="rId2"/>
            </p:custDataLst>
          </p:nvPr>
        </p:nvSpPr>
        <p:spPr>
          <a:xfrm>
            <a:off x="703140" y="2070854"/>
            <a:ext cx="6494085" cy="1200329"/>
          </a:xfrm>
          <a:prstGeom prst="rect">
            <a:avLst/>
          </a:prstGeom>
        </p:spPr>
        <p:txBody>
          <a:bodyPr wrap="none">
            <a:spAutoFit/>
          </a:bodyPr>
          <a:lstStyle/>
          <a:p>
            <a:pPr>
              <a:buNone/>
            </a:pPr>
            <a:r>
              <a:rPr lang="en-US" altLang="zh-CN" sz="7200" b="1" dirty="0">
                <a:solidFill>
                  <a:schemeClr val="bg1"/>
                </a:solidFill>
                <a:latin typeface="Arial" panose="020B0604020202020204" pitchFamily="34" charset="0"/>
                <a:cs typeface="Arial" panose="020B0604020202020204" pitchFamily="34" charset="0"/>
              </a:rPr>
              <a:t>POWERPOINT</a:t>
            </a:r>
            <a:endParaRPr lang="en-US" altLang="zh-CN" sz="6600" b="1" dirty="0">
              <a:solidFill>
                <a:schemeClr val="bg1"/>
              </a:solidFill>
              <a:latin typeface="Arial" panose="020B0604020202020204" pitchFamily="34" charset="0"/>
              <a:cs typeface="Arial" panose="020B0604020202020204" pitchFamily="34" charset="0"/>
            </a:endParaRPr>
          </a:p>
        </p:txBody>
      </p:sp>
      <p:pic>
        <p:nvPicPr>
          <p:cNvPr id="5" name="PA_CouldThisBeLove ">
            <a:hlinkClick r:id="" action="ppaction://media"/>
          </p:cNvPr>
          <p:cNvPicPr>
            <a:picLocks noChangeAspect="1"/>
          </p:cNvPicPr>
          <p:nvPr>
            <a:audioFile r:link="rId3"/>
            <p:extLst>
              <p:ext uri="{DAA4B4D4-6D71-4841-9C94-3DE7FCFB9230}">
                <p14:media xmlns:p14="http://schemas.microsoft.com/office/powerpoint/2010/main" r:embed="rId4"/>
              </p:ext>
            </p:extLst>
            <p:custDataLst>
              <p:tags r:id="rId5"/>
            </p:custDataLst>
          </p:nvPr>
        </p:nvPicPr>
        <p:blipFill>
          <a:blip r:embed="rId6"/>
          <a:stretch>
            <a:fillRect/>
          </a:stretch>
        </p:blipFill>
        <p:spPr>
          <a:xfrm>
            <a:off x="5807005" y="-966293"/>
            <a:ext cx="577991" cy="577991"/>
          </a:xfrm>
          <a:prstGeom prst="rect">
            <a:avLst/>
          </a:prstGeom>
        </p:spPr>
      </p:pic>
      <p:sp>
        <p:nvSpPr>
          <p:cNvPr id="6" name="PA_矩形 20"/>
          <p:cNvSpPr>
            <a:spLocks noChangeArrowheads="1"/>
          </p:cNvSpPr>
          <p:nvPr>
            <p:custDataLst>
              <p:tags r:id="rId7"/>
            </p:custDataLst>
          </p:nvPr>
        </p:nvSpPr>
        <p:spPr bwMode="auto">
          <a:xfrm>
            <a:off x="812801" y="3179743"/>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50" dirty="0">
                <a:solidFill>
                  <a:schemeClr val="bg1">
                    <a:lumMod val="65000"/>
                  </a:schemeClr>
                </a:solidFill>
                <a:latin typeface="Arial" panose="020B0604020202020204" pitchFamily="34" charset="0"/>
                <a:cs typeface="Arial" panose="020B0604020202020204" pitchFamily="34" charset="0"/>
              </a:rPr>
              <a:t>We have many PowerPoint </a:t>
            </a:r>
            <a:r>
              <a:rPr lang="zh-CN" altLang="en-US" sz="1050" dirty="0">
                <a:solidFill>
                  <a:schemeClr val="bg1">
                    <a:lumMod val="65000"/>
                  </a:schemeClr>
                </a:solidFill>
                <a:latin typeface="Arial" panose="020B0604020202020204" pitchFamily="34" charset="0"/>
                <a:cs typeface="Arial" panose="020B0604020202020204" pitchFamily="34" charset="0"/>
              </a:rPr>
              <a:t>templates</a:t>
            </a:r>
            <a:r>
              <a:rPr lang="en-US" altLang="zh-CN" sz="1050" dirty="0">
                <a:solidFill>
                  <a:schemeClr val="bg1">
                    <a:lumMod val="6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50"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anim calcmode="lin" valueType="num">
                                      <p:cBhvr>
                                        <p:cTn id="1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gtEl>
                                      </p:cBhvr>
                                    </p:animEffect>
                                  </p:childTnLst>
                                </p:cTn>
                              </p:par>
                            </p:childTnLst>
                          </p:cTn>
                        </p:par>
                        <p:par>
                          <p:cTn id="15" fill="hold">
                            <p:stCondLst>
                              <p:cond delay="700"/>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childTnLst>
                          </p:cTn>
                        </p:par>
                        <p:par>
                          <p:cTn id="19" fill="hold">
                            <p:stCondLst>
                              <p:cond delay="1201"/>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151"/>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5"/>
                </p:tgtEl>
              </p:cMediaNode>
            </p:audio>
          </p:childTnLst>
        </p:cTn>
      </p:par>
    </p:tnLst>
    <p:bldLst>
      <p:bldP spid="3" grpId="0"/>
      <p:bldP spid="3" grpId="1"/>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dirty="0">
              <a:solidFill>
                <a:schemeClr val="tx1">
                  <a:lumMod val="50000"/>
                  <a:lumOff val="50000"/>
                </a:schemeClr>
              </a:solidFill>
            </a:endParaRPr>
          </a:p>
        </p:txBody>
      </p:sp>
      <p:sp>
        <p:nvSpPr>
          <p:cNvPr id="6" name="矩形 5"/>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a:solidFill>
                <a:schemeClr val="tx1">
                  <a:lumMod val="50000"/>
                  <a:lumOff val="50000"/>
                </a:schemeClr>
              </a:solidFill>
            </a:endParaRPr>
          </a:p>
        </p:txBody>
      </p:sp>
      <p:sp>
        <p:nvSpPr>
          <p:cNvPr id="7" name="上箭头 6"/>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8" name="上箭头 7"/>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9" name="矩形 8"/>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pitchFamily="34" charset="-122"/>
                <a:ea typeface="微软雅黑" panose="020B0503020204020204" pitchFamily="34" charset="-122"/>
              </a:rPr>
              <a:t>点击添加文本</a:t>
            </a:r>
            <a:endParaRPr lang="zh-CN" altLang="en-US" sz="2135">
              <a:latin typeface="微软雅黑" panose="020B0503020204020204" pitchFamily="34" charset="-122"/>
              <a:ea typeface="微软雅黑" panose="020B0503020204020204" pitchFamily="34" charset="-122"/>
            </a:endParaRPr>
          </a:p>
        </p:txBody>
      </p:sp>
      <p:sp>
        <p:nvSpPr>
          <p:cNvPr id="10" name="矩形 9"/>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dirty="0">
                <a:latin typeface="微软雅黑" panose="020B0503020204020204" pitchFamily="34" charset="-122"/>
                <a:ea typeface="微软雅黑" panose="020B0503020204020204" pitchFamily="34" charset="-122"/>
              </a:rPr>
              <a:t>点击添加文本</a:t>
            </a:r>
            <a:endParaRPr lang="zh-CN" altLang="en-US" sz="2135" dirty="0">
              <a:latin typeface="微软雅黑" panose="020B0503020204020204" pitchFamily="34" charset="-122"/>
              <a:ea typeface="微软雅黑" panose="020B0503020204020204" pitchFamily="34" charset="-122"/>
            </a:endParaRPr>
          </a:p>
        </p:txBody>
      </p:sp>
      <p:sp>
        <p:nvSpPr>
          <p:cNvPr id="11"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2"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20" name="标题 1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Vertical)">
                                      <p:cBhvr>
                                        <p:cTn id="43" dur="500"/>
                                        <p:tgtEl>
                                          <p:spTgt spid="10"/>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outVertical)">
                                      <p:cBhvr>
                                        <p:cTn id="46" dur="500"/>
                                        <p:tgtEl>
                                          <p:spTgt spid="9"/>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9"/>
          <p:cNvSpPr/>
          <p:nvPr/>
        </p:nvSpPr>
        <p:spPr>
          <a:xfrm>
            <a:off x="796" y="4380833"/>
            <a:ext cx="12202607"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 name="Rectangle 11"/>
          <p:cNvSpPr/>
          <p:nvPr/>
        </p:nvSpPr>
        <p:spPr>
          <a:xfrm>
            <a:off x="-11400" y="4380830"/>
            <a:ext cx="12225187" cy="6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 name="组合 3"/>
          <p:cNvGrpSpPr/>
          <p:nvPr/>
        </p:nvGrpSpPr>
        <p:grpSpPr>
          <a:xfrm>
            <a:off x="4327975" y="2145630"/>
            <a:ext cx="3536055" cy="2133600"/>
            <a:chOff x="4388285" y="2049378"/>
            <a:chExt cx="3536515" cy="2133600"/>
          </a:xfrm>
        </p:grpSpPr>
        <p:pic>
          <p:nvPicPr>
            <p:cNvPr id="25" name="Picture 4"/>
            <p:cNvPicPr>
              <a:picLocks noChangeAspect="1"/>
            </p:cNvPicPr>
            <p:nvPr/>
          </p:nvPicPr>
          <p:blipFill rotWithShape="1">
            <a:blip r:embed="rId1" cstate="print"/>
            <a:srcRect/>
            <a:stretch>
              <a:fillRect/>
            </a:stretch>
          </p:blipFill>
          <p:spPr>
            <a:xfrm>
              <a:off x="4388285" y="2049378"/>
              <a:ext cx="3536515" cy="2133600"/>
            </a:xfrm>
            <a:prstGeom prst="rect">
              <a:avLst/>
            </a:prstGeom>
          </p:spPr>
        </p:pic>
        <p:sp>
          <p:nvSpPr>
            <p:cNvPr id="35" name="Rectangle 18"/>
            <p:cNvSpPr/>
            <p:nvPr/>
          </p:nvSpPr>
          <p:spPr>
            <a:xfrm>
              <a:off x="4907972" y="2305270"/>
              <a:ext cx="2450592" cy="1530000"/>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3" name="组合 2"/>
          <p:cNvGrpSpPr/>
          <p:nvPr/>
        </p:nvGrpSpPr>
        <p:grpSpPr>
          <a:xfrm>
            <a:off x="874640" y="2145630"/>
            <a:ext cx="3536055" cy="2133600"/>
            <a:chOff x="629088" y="2049378"/>
            <a:chExt cx="3536515" cy="2133600"/>
          </a:xfrm>
        </p:grpSpPr>
        <p:pic>
          <p:nvPicPr>
            <p:cNvPr id="23" name="Picture 3"/>
            <p:cNvPicPr>
              <a:picLocks noChangeAspect="1"/>
            </p:cNvPicPr>
            <p:nvPr/>
          </p:nvPicPr>
          <p:blipFill rotWithShape="1">
            <a:blip r:embed="rId1" cstate="print"/>
            <a:srcRect/>
            <a:stretch>
              <a:fillRect/>
            </a:stretch>
          </p:blipFill>
          <p:spPr>
            <a:xfrm>
              <a:off x="629088" y="2049378"/>
              <a:ext cx="3536515" cy="2133600"/>
            </a:xfrm>
            <a:prstGeom prst="rect">
              <a:avLst/>
            </a:prstGeom>
          </p:spPr>
        </p:pic>
        <p:sp>
          <p:nvSpPr>
            <p:cNvPr id="36" name="Rectangle 19"/>
            <p:cNvSpPr/>
            <p:nvPr/>
          </p:nvSpPr>
          <p:spPr>
            <a:xfrm>
              <a:off x="1153669" y="2305270"/>
              <a:ext cx="2450592" cy="1530000"/>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5" name="组合 4"/>
          <p:cNvGrpSpPr/>
          <p:nvPr/>
        </p:nvGrpSpPr>
        <p:grpSpPr>
          <a:xfrm>
            <a:off x="7781309" y="2145630"/>
            <a:ext cx="3536055" cy="2133600"/>
            <a:chOff x="8233332" y="2049378"/>
            <a:chExt cx="3536515" cy="2133600"/>
          </a:xfrm>
        </p:grpSpPr>
        <p:pic>
          <p:nvPicPr>
            <p:cNvPr id="26" name="Picture 5"/>
            <p:cNvPicPr>
              <a:picLocks noChangeAspect="1"/>
            </p:cNvPicPr>
            <p:nvPr/>
          </p:nvPicPr>
          <p:blipFill rotWithShape="1">
            <a:blip r:embed="rId1" cstate="print"/>
            <a:srcRect/>
            <a:stretch>
              <a:fillRect/>
            </a:stretch>
          </p:blipFill>
          <p:spPr>
            <a:xfrm>
              <a:off x="8233332" y="2049378"/>
              <a:ext cx="3536515" cy="2133600"/>
            </a:xfrm>
            <a:prstGeom prst="rect">
              <a:avLst/>
            </a:prstGeom>
          </p:spPr>
        </p:pic>
        <p:sp>
          <p:nvSpPr>
            <p:cNvPr id="37" name="Rectangle 20"/>
            <p:cNvSpPr/>
            <p:nvPr/>
          </p:nvSpPr>
          <p:spPr>
            <a:xfrm>
              <a:off x="8749047" y="2305268"/>
              <a:ext cx="2450592" cy="1530000"/>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8" name="矩形 37"/>
          <p:cNvSpPr>
            <a:spLocks noChangeArrowheads="1"/>
          </p:cNvSpPr>
          <p:nvPr/>
        </p:nvSpPr>
        <p:spPr bwMode="auto">
          <a:xfrm>
            <a:off x="1316077" y="1457557"/>
            <a:ext cx="9591928"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39" name="矩形 38"/>
          <p:cNvSpPr/>
          <p:nvPr/>
        </p:nvSpPr>
        <p:spPr>
          <a:xfrm>
            <a:off x="1704080" y="4491583"/>
            <a:ext cx="1877175"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1478503" y="5129462"/>
            <a:ext cx="2328327"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52" name="矩形 51"/>
          <p:cNvSpPr/>
          <p:nvPr/>
        </p:nvSpPr>
        <p:spPr>
          <a:xfrm>
            <a:off x="5157415" y="4491583"/>
            <a:ext cx="1877175"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4931838" y="5129462"/>
            <a:ext cx="2328327"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54" name="矩形 53"/>
          <p:cNvSpPr/>
          <p:nvPr/>
        </p:nvSpPr>
        <p:spPr>
          <a:xfrm>
            <a:off x="8610749" y="4491583"/>
            <a:ext cx="1877175"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8385172" y="5129462"/>
            <a:ext cx="2328327"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6" name="标题 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000"/>
                                        <p:tgtEl>
                                          <p:spTgt spid="28"/>
                                        </p:tgtEl>
                                      </p:cBhvr>
                                    </p:animEffect>
                                  </p:childTnLst>
                                </p:cTn>
                              </p:par>
                            </p:childTnLst>
                          </p:cTn>
                        </p:par>
                        <p:par>
                          <p:cTn id="12" fill="hold">
                            <p:stCondLst>
                              <p:cond delay="15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down)">
                                      <p:cBhvr>
                                        <p:cTn id="16" dur="500"/>
                                        <p:tgtEl>
                                          <p:spTgt spid="4"/>
                                        </p:tgtEl>
                                      </p:cBhvr>
                                    </p:animEffect>
                                  </p:childTnLst>
                                </p:cTn>
                              </p:par>
                            </p:childTnLst>
                          </p:cTn>
                        </p:par>
                        <p:par>
                          <p:cTn id="17" fill="hold">
                            <p:stCondLst>
                              <p:cond delay="2000"/>
                            </p:stCondLst>
                            <p:childTnLst>
                              <p:par>
                                <p:cTn id="18" presetID="1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left)">
                                      <p:cBhvr>
                                        <p:cTn id="21" dur="500"/>
                                        <p:tgtEl>
                                          <p:spTgt spid="3"/>
                                        </p:tgtEl>
                                      </p:cBhvr>
                                    </p:animEffect>
                                  </p:childTnLst>
                                </p:cTn>
                              </p:par>
                              <p:par>
                                <p:cTn id="22" presetID="1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2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edge">
                                      <p:cBhvr>
                                        <p:cTn id="42" dur="750"/>
                                        <p:tgtEl>
                                          <p:spTgt spid="53"/>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edge">
                                      <p:cBhvr>
                                        <p:cTn id="45" dur="750"/>
                                        <p:tgtEl>
                                          <p:spTgt spid="40"/>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edge">
                                      <p:cBhvr>
                                        <p:cTn id="48"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8" grpId="0"/>
      <p:bldP spid="39" grpId="0"/>
      <p:bldP spid="40"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p:nvPr/>
        </p:nvGrpSpPr>
        <p:grpSpPr>
          <a:xfrm>
            <a:off x="9089254" y="2865710"/>
            <a:ext cx="1374378" cy="1586817"/>
            <a:chOff x="9090030" y="2434894"/>
            <a:chExt cx="1374737" cy="1587231"/>
          </a:xfrm>
          <a:solidFill>
            <a:schemeClr val="accent4"/>
          </a:solidFill>
        </p:grpSpPr>
        <p:sp>
          <p:nvSpPr>
            <p:cNvPr id="3" name="Freeform 2"/>
            <p:cNvSpPr/>
            <p:nvPr/>
          </p:nvSpPr>
          <p:spPr bwMode="auto">
            <a:xfrm flipH="1">
              <a:off x="9090030" y="2434894"/>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sp>
          <p:nvSpPr>
            <p:cNvPr id="4" name="Freeform 3"/>
            <p:cNvSpPr/>
            <p:nvPr/>
          </p:nvSpPr>
          <p:spPr bwMode="auto">
            <a:xfrm flipH="1">
              <a:off x="9090030" y="2583899"/>
              <a:ext cx="1374737" cy="1438226"/>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grpSp>
      <p:grpSp>
        <p:nvGrpSpPr>
          <p:cNvPr id="5" name="Group 67"/>
          <p:cNvGrpSpPr/>
          <p:nvPr/>
        </p:nvGrpSpPr>
        <p:grpSpPr bwMode="auto">
          <a:xfrm>
            <a:off x="8819443" y="2470455"/>
            <a:ext cx="1914025" cy="2048929"/>
            <a:chOff x="8819878" y="2022214"/>
            <a:chExt cx="1915044" cy="2049149"/>
          </a:xfrm>
          <a:solidFill>
            <a:schemeClr val="tx1">
              <a:lumMod val="65000"/>
              <a:lumOff val="35000"/>
            </a:schemeClr>
          </a:solidFill>
        </p:grpSpPr>
        <p:grpSp>
          <p:nvGrpSpPr>
            <p:cNvPr id="6" name="Group 4"/>
            <p:cNvGrpSpPr/>
            <p:nvPr/>
          </p:nvGrpSpPr>
          <p:grpSpPr>
            <a:xfrm flipH="1">
              <a:off x="8819878" y="2022214"/>
              <a:ext cx="1915044" cy="2049149"/>
              <a:chOff x="815878" y="1279659"/>
              <a:chExt cx="1436283" cy="1536862"/>
            </a:xfrm>
            <a:grpFill/>
          </p:grpSpPr>
          <p:sp>
            <p:nvSpPr>
              <p:cNvPr id="8" name="Freeform 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9" name="Freeform 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0" name="Freeform 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1" name="Freeform 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2" name="Freeform 1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3" name="Freeform 1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4" name="Freeform 1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5" name="Freeform 1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6" name="Freeform 1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7" name="Freeform 1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grpSp>
        <p:sp>
          <p:nvSpPr>
            <p:cNvPr id="7" name="Rectangle 5"/>
            <p:cNvSpPr>
              <a:spLocks noChangeArrowheads="1"/>
            </p:cNvSpPr>
            <p:nvPr/>
          </p:nvSpPr>
          <p:spPr bwMode="auto">
            <a:xfrm flipH="1">
              <a:off x="9171347"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grpSp>
        <p:nvGrpSpPr>
          <p:cNvPr id="18" name="Group 66"/>
          <p:cNvGrpSpPr/>
          <p:nvPr/>
        </p:nvGrpSpPr>
        <p:grpSpPr>
          <a:xfrm>
            <a:off x="6631691" y="3125618"/>
            <a:ext cx="1374378" cy="1326908"/>
            <a:chOff x="6631829" y="2694873"/>
            <a:chExt cx="1374737" cy="1327253"/>
          </a:xfrm>
          <a:solidFill>
            <a:schemeClr val="accent3"/>
          </a:solidFill>
        </p:grpSpPr>
        <p:sp>
          <p:nvSpPr>
            <p:cNvPr id="19" name="Freeform 17"/>
            <p:cNvSpPr/>
            <p:nvPr/>
          </p:nvSpPr>
          <p:spPr bwMode="auto">
            <a:xfrm flipH="1">
              <a:off x="6631829" y="2694873"/>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sp>
          <p:nvSpPr>
            <p:cNvPr id="20" name="Freeform 18"/>
            <p:cNvSpPr/>
            <p:nvPr/>
          </p:nvSpPr>
          <p:spPr bwMode="auto">
            <a:xfrm flipH="1">
              <a:off x="6631829" y="2871446"/>
              <a:ext cx="1374737" cy="1150680"/>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grpSp>
      <p:grpSp>
        <p:nvGrpSpPr>
          <p:cNvPr id="21" name="Group 65"/>
          <p:cNvGrpSpPr/>
          <p:nvPr/>
        </p:nvGrpSpPr>
        <p:grpSpPr bwMode="auto">
          <a:xfrm>
            <a:off x="6361047" y="2470455"/>
            <a:ext cx="1915613" cy="2048929"/>
            <a:chOff x="6361677" y="2022214"/>
            <a:chExt cx="1915044" cy="2049149"/>
          </a:xfrm>
          <a:solidFill>
            <a:schemeClr val="tx1">
              <a:lumMod val="65000"/>
              <a:lumOff val="35000"/>
            </a:schemeClr>
          </a:solidFill>
        </p:grpSpPr>
        <p:grpSp>
          <p:nvGrpSpPr>
            <p:cNvPr id="22" name="Group 19"/>
            <p:cNvGrpSpPr/>
            <p:nvPr/>
          </p:nvGrpSpPr>
          <p:grpSpPr>
            <a:xfrm flipH="1">
              <a:off x="6361677" y="2022214"/>
              <a:ext cx="1915044" cy="2049149"/>
              <a:chOff x="815878" y="1279659"/>
              <a:chExt cx="1436283" cy="1536862"/>
            </a:xfrm>
            <a:grpFill/>
          </p:grpSpPr>
          <p:sp>
            <p:nvSpPr>
              <p:cNvPr id="24" name="Freeform 2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5" name="Freeform 2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6" name="Freeform 2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7" name="Freeform 2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8" name="Freeform 2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9" name="Freeform 2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30" name="Freeform 2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31" name="Freeform 2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32" name="Freeform 2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33" name="Freeform 3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grpSp>
        <p:sp>
          <p:nvSpPr>
            <p:cNvPr id="23" name="Rectangle 20"/>
            <p:cNvSpPr>
              <a:spLocks noChangeArrowheads="1"/>
            </p:cNvSpPr>
            <p:nvPr/>
          </p:nvSpPr>
          <p:spPr bwMode="auto">
            <a:xfrm flipH="1">
              <a:off x="6713146"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grpSp>
        <p:nvGrpSpPr>
          <p:cNvPr id="34" name="Group 64"/>
          <p:cNvGrpSpPr/>
          <p:nvPr/>
        </p:nvGrpSpPr>
        <p:grpSpPr>
          <a:xfrm>
            <a:off x="4178755" y="3914319"/>
            <a:ext cx="1374378" cy="538206"/>
            <a:chOff x="4178253" y="3483778"/>
            <a:chExt cx="1374737" cy="538346"/>
          </a:xfrm>
          <a:solidFill>
            <a:schemeClr val="accent2"/>
          </a:solidFill>
        </p:grpSpPr>
        <p:sp>
          <p:nvSpPr>
            <p:cNvPr id="35" name="Freeform 32"/>
            <p:cNvSpPr/>
            <p:nvPr/>
          </p:nvSpPr>
          <p:spPr bwMode="auto">
            <a:xfrm flipH="1">
              <a:off x="4178253" y="348377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sp>
          <p:nvSpPr>
            <p:cNvPr id="36" name="Freeform 33"/>
            <p:cNvSpPr/>
            <p:nvPr/>
          </p:nvSpPr>
          <p:spPr bwMode="auto">
            <a:xfrm flipH="1">
              <a:off x="4178253" y="3644832"/>
              <a:ext cx="1374737" cy="377292"/>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grpSp>
      <p:grpSp>
        <p:nvGrpSpPr>
          <p:cNvPr id="37" name="Group 63"/>
          <p:cNvGrpSpPr/>
          <p:nvPr/>
        </p:nvGrpSpPr>
        <p:grpSpPr bwMode="auto">
          <a:xfrm>
            <a:off x="3908997" y="2470455"/>
            <a:ext cx="1914025" cy="2048929"/>
            <a:chOff x="3908101" y="2022214"/>
            <a:chExt cx="1915044" cy="2049149"/>
          </a:xfrm>
          <a:solidFill>
            <a:schemeClr val="tx1">
              <a:lumMod val="65000"/>
              <a:lumOff val="35000"/>
            </a:schemeClr>
          </a:solidFill>
        </p:grpSpPr>
        <p:grpSp>
          <p:nvGrpSpPr>
            <p:cNvPr id="38" name="Group 34"/>
            <p:cNvGrpSpPr/>
            <p:nvPr/>
          </p:nvGrpSpPr>
          <p:grpSpPr>
            <a:xfrm flipH="1">
              <a:off x="3908101" y="2022214"/>
              <a:ext cx="1915044" cy="2049149"/>
              <a:chOff x="815878" y="1279659"/>
              <a:chExt cx="1436283" cy="1536862"/>
            </a:xfrm>
            <a:grpFill/>
          </p:grpSpPr>
          <p:sp>
            <p:nvSpPr>
              <p:cNvPr id="40" name="Freeform 3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1" name="Freeform 3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2" name="Freeform 3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3" name="Freeform 3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4" name="Freeform 4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5" name="Freeform 4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6" name="Freeform 4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7" name="Freeform 4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8" name="Freeform 4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9" name="Freeform 4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grpSp>
        <p:sp>
          <p:nvSpPr>
            <p:cNvPr id="39" name="Rectangle 35"/>
            <p:cNvSpPr>
              <a:spLocks noChangeArrowheads="1"/>
            </p:cNvSpPr>
            <p:nvPr/>
          </p:nvSpPr>
          <p:spPr bwMode="auto">
            <a:xfrm flipH="1">
              <a:off x="4259570"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grpSp>
        <p:nvGrpSpPr>
          <p:cNvPr id="50" name="Group 62"/>
          <p:cNvGrpSpPr/>
          <p:nvPr/>
        </p:nvGrpSpPr>
        <p:grpSpPr>
          <a:xfrm>
            <a:off x="1709325" y="4048746"/>
            <a:ext cx="1374378" cy="403781"/>
            <a:chOff x="1708179" y="3618238"/>
            <a:chExt cx="1374737" cy="403886"/>
          </a:xfrm>
          <a:solidFill>
            <a:schemeClr val="accent1"/>
          </a:solidFill>
        </p:grpSpPr>
        <p:sp>
          <p:nvSpPr>
            <p:cNvPr id="51" name="Freeform 47"/>
            <p:cNvSpPr/>
            <p:nvPr/>
          </p:nvSpPr>
          <p:spPr bwMode="auto">
            <a:xfrm flipH="1">
              <a:off x="1708179" y="361823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sp>
          <p:nvSpPr>
            <p:cNvPr id="52" name="Freeform 48"/>
            <p:cNvSpPr/>
            <p:nvPr/>
          </p:nvSpPr>
          <p:spPr bwMode="auto">
            <a:xfrm flipH="1">
              <a:off x="1708179" y="3773755"/>
              <a:ext cx="1374737" cy="248369"/>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grpSp>
      <p:grpSp>
        <p:nvGrpSpPr>
          <p:cNvPr id="53" name="Group 61"/>
          <p:cNvGrpSpPr/>
          <p:nvPr/>
        </p:nvGrpSpPr>
        <p:grpSpPr bwMode="auto">
          <a:xfrm>
            <a:off x="1439492" y="2470455"/>
            <a:ext cx="1914025" cy="2048929"/>
            <a:chOff x="1438027" y="2022214"/>
            <a:chExt cx="1915044" cy="2049149"/>
          </a:xfrm>
          <a:solidFill>
            <a:schemeClr val="tx1">
              <a:lumMod val="65000"/>
              <a:lumOff val="35000"/>
            </a:schemeClr>
          </a:solidFill>
        </p:grpSpPr>
        <p:grpSp>
          <p:nvGrpSpPr>
            <p:cNvPr id="54" name="Group 49"/>
            <p:cNvGrpSpPr/>
            <p:nvPr/>
          </p:nvGrpSpPr>
          <p:grpSpPr>
            <a:xfrm flipH="1">
              <a:off x="1438027" y="2022214"/>
              <a:ext cx="1915044" cy="2049149"/>
              <a:chOff x="815878" y="1279659"/>
              <a:chExt cx="1436283" cy="1536862"/>
            </a:xfrm>
            <a:grpFill/>
          </p:grpSpPr>
          <p:sp>
            <p:nvSpPr>
              <p:cNvPr id="56" name="Freeform 5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57" name="Freeform 5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58" name="Freeform 5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59" name="Freeform 5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0" name="Freeform 5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1" name="Freeform 5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2" name="Freeform 5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3" name="Freeform 5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4" name="Freeform 5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5" name="Freeform 6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grpSp>
        <p:sp>
          <p:nvSpPr>
            <p:cNvPr id="55" name="Rectangle 50"/>
            <p:cNvSpPr>
              <a:spLocks noChangeArrowheads="1"/>
            </p:cNvSpPr>
            <p:nvPr/>
          </p:nvSpPr>
          <p:spPr bwMode="auto">
            <a:xfrm flipH="1">
              <a:off x="1789496"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sp>
        <p:nvSpPr>
          <p:cNvPr id="66" name="Rectangle 109"/>
          <p:cNvSpPr/>
          <p:nvPr/>
        </p:nvSpPr>
        <p:spPr>
          <a:xfrm>
            <a:off x="1928567" y="2277173"/>
            <a:ext cx="998943" cy="543651"/>
          </a:xfrm>
          <a:prstGeom prst="rect">
            <a:avLst/>
          </a:prstGeom>
        </p:spPr>
        <p:txBody>
          <a:bodyPr wrap="none" lIns="91416" tIns="45708" rIns="91416" bIns="45708">
            <a:spAutoFit/>
          </a:bodyPr>
          <a:lstStyle/>
          <a:p>
            <a:pPr algn="ctr" defTabSz="913765">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30%</a:t>
            </a:r>
            <a:endPar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7" name="Rectangle 110"/>
          <p:cNvSpPr/>
          <p:nvPr/>
        </p:nvSpPr>
        <p:spPr>
          <a:xfrm>
            <a:off x="4424194" y="2277173"/>
            <a:ext cx="998943" cy="543651"/>
          </a:xfrm>
          <a:prstGeom prst="rect">
            <a:avLst/>
          </a:prstGeom>
        </p:spPr>
        <p:txBody>
          <a:bodyPr wrap="none" lIns="91416" tIns="45708" rIns="91416" bIns="45708">
            <a:spAutoFit/>
          </a:bodyPr>
          <a:lstStyle/>
          <a:p>
            <a:pPr algn="ctr" defTabSz="913765">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40%</a:t>
            </a:r>
            <a:endPar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8" name="Rectangle 111"/>
          <p:cNvSpPr/>
          <p:nvPr/>
        </p:nvSpPr>
        <p:spPr>
          <a:xfrm>
            <a:off x="6919822" y="2277173"/>
            <a:ext cx="998943" cy="543651"/>
          </a:xfrm>
          <a:prstGeom prst="rect">
            <a:avLst/>
          </a:prstGeom>
        </p:spPr>
        <p:txBody>
          <a:bodyPr wrap="none" lIns="91416" tIns="45708" rIns="91416" bIns="45708">
            <a:spAutoFit/>
          </a:bodyPr>
          <a:lstStyle/>
          <a:p>
            <a:pPr algn="ctr" defTabSz="913765">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80%</a:t>
            </a:r>
            <a:endPar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Rectangle 112"/>
          <p:cNvSpPr/>
          <p:nvPr/>
        </p:nvSpPr>
        <p:spPr>
          <a:xfrm>
            <a:off x="9319463" y="2277173"/>
            <a:ext cx="998943" cy="543651"/>
          </a:xfrm>
          <a:prstGeom prst="rect">
            <a:avLst/>
          </a:prstGeom>
        </p:spPr>
        <p:txBody>
          <a:bodyPr wrap="none" lIns="91416" tIns="45708" rIns="91416" bIns="45708">
            <a:spAutoFit/>
          </a:bodyPr>
          <a:lstStyle/>
          <a:p>
            <a:pPr algn="ctr" defTabSz="913765">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90%</a:t>
            </a:r>
            <a:endPar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70" name="组合 69"/>
          <p:cNvGrpSpPr/>
          <p:nvPr/>
        </p:nvGrpSpPr>
        <p:grpSpPr>
          <a:xfrm>
            <a:off x="964906" y="4870334"/>
            <a:ext cx="2827439" cy="862322"/>
            <a:chOff x="722676" y="3509016"/>
            <a:chExt cx="2121132" cy="646910"/>
          </a:xfrm>
        </p:grpSpPr>
        <p:sp>
          <p:nvSpPr>
            <p:cNvPr id="71" name="Text Placeholder 2"/>
            <p:cNvSpPr txBox="1"/>
            <p:nvPr/>
          </p:nvSpPr>
          <p:spPr bwMode="auto">
            <a:xfrm>
              <a:off x="971600"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Text Placeholder 2"/>
            <p:cNvSpPr txBox="1"/>
            <p:nvPr/>
          </p:nvSpPr>
          <p:spPr bwMode="auto">
            <a:xfrm>
              <a:off x="722676"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504388" y="4870334"/>
            <a:ext cx="2827439" cy="862322"/>
            <a:chOff x="2627784" y="3509016"/>
            <a:chExt cx="2121132" cy="646910"/>
          </a:xfrm>
        </p:grpSpPr>
        <p:sp>
          <p:nvSpPr>
            <p:cNvPr id="74" name="Text Placeholder 2"/>
            <p:cNvSpPr txBox="1"/>
            <p:nvPr/>
          </p:nvSpPr>
          <p:spPr bwMode="auto">
            <a:xfrm>
              <a:off x="2915816"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Text Placeholder 2"/>
            <p:cNvSpPr txBox="1"/>
            <p:nvPr/>
          </p:nvSpPr>
          <p:spPr bwMode="auto">
            <a:xfrm>
              <a:off x="2627784"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956160" y="4870334"/>
            <a:ext cx="2827439" cy="862322"/>
            <a:chOff x="4467092" y="3509016"/>
            <a:chExt cx="2121132" cy="646910"/>
          </a:xfrm>
        </p:grpSpPr>
        <p:sp>
          <p:nvSpPr>
            <p:cNvPr id="77" name="Text Placeholder 2"/>
            <p:cNvSpPr txBox="1"/>
            <p:nvPr/>
          </p:nvSpPr>
          <p:spPr bwMode="auto">
            <a:xfrm>
              <a:off x="4716016"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 Placeholder 2"/>
            <p:cNvSpPr txBox="1"/>
            <p:nvPr/>
          </p:nvSpPr>
          <p:spPr bwMode="auto">
            <a:xfrm>
              <a:off x="4467092"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8451788" y="4870334"/>
            <a:ext cx="2827439" cy="862322"/>
            <a:chOff x="6339300" y="3509016"/>
            <a:chExt cx="2121132" cy="646910"/>
          </a:xfrm>
        </p:grpSpPr>
        <p:sp>
          <p:nvSpPr>
            <p:cNvPr id="80" name="Text Placeholder 2"/>
            <p:cNvSpPr txBox="1"/>
            <p:nvPr/>
          </p:nvSpPr>
          <p:spPr bwMode="auto">
            <a:xfrm>
              <a:off x="6588224"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Text Placeholder 2"/>
            <p:cNvSpPr txBox="1"/>
            <p:nvPr/>
          </p:nvSpPr>
          <p:spPr bwMode="auto">
            <a:xfrm>
              <a:off x="6339300"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9" name="标题 88"/>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40000">
                                          <p:cBhvr additive="base">
                                            <p:cTn id="7"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30000"/>
                                      </p:iterate>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p:tgtEl>
                                              <p:spTgt spid="66"/>
                                            </p:tgtEl>
                                            <p:attrNameLst>
                                              <p:attrName>ppt_y</p:attrName>
                                            </p:attrNameLst>
                                          </p:cBhvr>
                                          <p:tavLst>
                                            <p:tav tm="0">
                                              <p:val>
                                                <p:strVal val="#ppt_y+#ppt_h*1.125000"/>
                                              </p:val>
                                            </p:tav>
                                            <p:tav tm="100000">
                                              <p:val>
                                                <p:strVal val="#ppt_y"/>
                                              </p:val>
                                            </p:tav>
                                          </p:tavLst>
                                        </p:anim>
                                        <p:animEffect transition="in" filter="wipe(up)">
                                          <p:cBhvr>
                                            <p:cTn id="17" dur="500"/>
                                            <p:tgtEl>
                                              <p:spTgt spid="66"/>
                                            </p:tgtEl>
                                          </p:cBhvr>
                                        </p:animEffect>
                                      </p:childTnLst>
                                    </p:cTn>
                                  </p:par>
                                </p:childTnLst>
                              </p:cTn>
                            </p:par>
                            <p:par>
                              <p:cTn id="18" fill="hold">
                                <p:stCondLst>
                                  <p:cond delay="1799"/>
                                </p:stCondLst>
                                <p:childTnLst>
                                  <p:par>
                                    <p:cTn id="19" presetID="2" presetClass="entr" presetSubtype="1" fill="hold" nodeType="afterEffect" p14:presetBounceEnd="40000">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14:bounceEnd="40000">
                                          <p:cBhvr additive="base">
                                            <p:cTn id="21"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37"/>
                                            </p:tgtEl>
                                            <p:attrNameLst>
                                              <p:attrName>ppt_y</p:attrName>
                                            </p:attrNameLst>
                                          </p:cBhvr>
                                          <p:tavLst>
                                            <p:tav tm="0">
                                              <p:val>
                                                <p:strVal val="0-#ppt_h/2"/>
                                              </p:val>
                                            </p:tav>
                                            <p:tav tm="100000">
                                              <p:val>
                                                <p:strVal val="#ppt_y"/>
                                              </p:val>
                                            </p:tav>
                                          </p:tavLst>
                                        </p:anim>
                                      </p:childTnLst>
                                    </p:cTn>
                                  </p:par>
                                </p:childTnLst>
                              </p:cTn>
                            </p:par>
                            <p:par>
                              <p:cTn id="23" fill="hold">
                                <p:stCondLst>
                                  <p:cond delay="2299"/>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2799"/>
                                </p:stCondLst>
                                <p:childTnLst>
                                  <p:par>
                                    <p:cTn id="28" presetID="12" presetClass="entr" presetSubtype="4" fill="hold" grpId="0" nodeType="afterEffect">
                                      <p:stCondLst>
                                        <p:cond delay="0"/>
                                      </p:stCondLst>
                                      <p:iterate type="lt">
                                        <p:tmPct val="30000"/>
                                      </p:iterate>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p:tgtEl>
                                              <p:spTgt spid="67"/>
                                            </p:tgtEl>
                                            <p:attrNameLst>
                                              <p:attrName>ppt_y</p:attrName>
                                            </p:attrNameLst>
                                          </p:cBhvr>
                                          <p:tavLst>
                                            <p:tav tm="0">
                                              <p:val>
                                                <p:strVal val="#ppt_y+#ppt_h*1.125000"/>
                                              </p:val>
                                            </p:tav>
                                            <p:tav tm="100000">
                                              <p:val>
                                                <p:strVal val="#ppt_y"/>
                                              </p:val>
                                            </p:tav>
                                          </p:tavLst>
                                        </p:anim>
                                        <p:animEffect transition="in" filter="wipe(up)">
                                          <p:cBhvr>
                                            <p:cTn id="31" dur="500"/>
                                            <p:tgtEl>
                                              <p:spTgt spid="67"/>
                                            </p:tgtEl>
                                          </p:cBhvr>
                                        </p:animEffect>
                                      </p:childTnLst>
                                    </p:cTn>
                                  </p:par>
                                </p:childTnLst>
                              </p:cTn>
                            </p:par>
                            <p:par>
                              <p:cTn id="32" fill="hold">
                                <p:stCondLst>
                                  <p:cond delay="3599"/>
                                </p:stCondLst>
                                <p:childTnLst>
                                  <p:par>
                                    <p:cTn id="33" presetID="2" presetClass="entr" presetSubtype="1" fill="hold" nodeType="afterEffect" p14:presetBounceEnd="40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40000">
                                          <p:cBhvr additive="base">
                                            <p:cTn id="35"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par>
                              <p:cTn id="37" fill="hold">
                                <p:stCondLst>
                                  <p:cond delay="4099"/>
                                </p:stCondLst>
                                <p:childTnLst>
                                  <p:par>
                                    <p:cTn id="38" presetID="2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4599"/>
                                </p:stCondLst>
                                <p:childTnLst>
                                  <p:par>
                                    <p:cTn id="42" presetID="12" presetClass="entr" presetSubtype="4" fill="hold" grpId="0" nodeType="afterEffect">
                                      <p:stCondLst>
                                        <p:cond delay="0"/>
                                      </p:stCondLst>
                                      <p:iterate type="lt">
                                        <p:tmPct val="30000"/>
                                      </p:iterate>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ppt_y</p:attrName>
                                            </p:attrNameLst>
                                          </p:cBhvr>
                                          <p:tavLst>
                                            <p:tav tm="0">
                                              <p:val>
                                                <p:strVal val="#ppt_y+#ppt_h*1.125000"/>
                                              </p:val>
                                            </p:tav>
                                            <p:tav tm="100000">
                                              <p:val>
                                                <p:strVal val="#ppt_y"/>
                                              </p:val>
                                            </p:tav>
                                          </p:tavLst>
                                        </p:anim>
                                        <p:animEffect transition="in" filter="wipe(up)">
                                          <p:cBhvr>
                                            <p:cTn id="45" dur="500"/>
                                            <p:tgtEl>
                                              <p:spTgt spid="68"/>
                                            </p:tgtEl>
                                          </p:cBhvr>
                                        </p:animEffect>
                                      </p:childTnLst>
                                    </p:cTn>
                                  </p:par>
                                </p:childTnLst>
                              </p:cTn>
                            </p:par>
                            <p:par>
                              <p:cTn id="46" fill="hold">
                                <p:stCondLst>
                                  <p:cond delay="5400"/>
                                </p:stCondLst>
                                <p:childTnLst>
                                  <p:par>
                                    <p:cTn id="47" presetID="2" presetClass="entr" presetSubtype="1" fill="hold" nodeType="afterEffect" p14:presetBounceEnd="40000">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14:bounceEnd="40000">
                                          <p:cBhvr additive="base">
                                            <p:cTn id="49"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5"/>
                                            </p:tgtEl>
                                            <p:attrNameLst>
                                              <p:attrName>ppt_y</p:attrName>
                                            </p:attrNameLst>
                                          </p:cBhvr>
                                          <p:tavLst>
                                            <p:tav tm="0">
                                              <p:val>
                                                <p:strVal val="0-#ppt_h/2"/>
                                              </p:val>
                                            </p:tav>
                                            <p:tav tm="100000">
                                              <p:val>
                                                <p:strVal val="#ppt_y"/>
                                              </p:val>
                                            </p:tav>
                                          </p:tavLst>
                                        </p:anim>
                                      </p:childTnLst>
                                    </p:cTn>
                                  </p:par>
                                </p:childTnLst>
                              </p:cTn>
                            </p:par>
                            <p:par>
                              <p:cTn id="51" fill="hold">
                                <p:stCondLst>
                                  <p:cond delay="5900"/>
                                </p:stCondLst>
                                <p:childTnLst>
                                  <p:par>
                                    <p:cTn id="52" presetID="22" presetClass="entr" presetSubtype="4"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par>
                              <p:cTn id="55" fill="hold">
                                <p:stCondLst>
                                  <p:cond delay="6400"/>
                                </p:stCondLst>
                                <p:childTnLst>
                                  <p:par>
                                    <p:cTn id="56" presetID="12" presetClass="entr" presetSubtype="4" fill="hold" grpId="0" nodeType="afterEffect">
                                      <p:stCondLst>
                                        <p:cond delay="0"/>
                                      </p:stCondLst>
                                      <p:iterate type="lt">
                                        <p:tmPct val="30000"/>
                                      </p:iterate>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p:tgtEl>
                                              <p:spTgt spid="69"/>
                                            </p:tgtEl>
                                            <p:attrNameLst>
                                              <p:attrName>ppt_y</p:attrName>
                                            </p:attrNameLst>
                                          </p:cBhvr>
                                          <p:tavLst>
                                            <p:tav tm="0">
                                              <p:val>
                                                <p:strVal val="#ppt_y+#ppt_h*1.125000"/>
                                              </p:val>
                                            </p:tav>
                                            <p:tav tm="100000">
                                              <p:val>
                                                <p:strVal val="#ppt_y"/>
                                              </p:val>
                                            </p:tav>
                                          </p:tavLst>
                                        </p:anim>
                                        <p:animEffect transition="in" filter="wipe(up)">
                                          <p:cBhvr>
                                            <p:cTn id="59" dur="500"/>
                                            <p:tgtEl>
                                              <p:spTgt spid="69"/>
                                            </p:tgtEl>
                                          </p:cBhvr>
                                        </p:animEffect>
                                      </p:childTnLst>
                                    </p:cTn>
                                  </p:par>
                                </p:childTnLst>
                              </p:cTn>
                            </p:par>
                            <p:par>
                              <p:cTn id="60" fill="hold">
                                <p:stCondLst>
                                  <p:cond delay="7200"/>
                                </p:stCondLst>
                                <p:childTnLst>
                                  <p:par>
                                    <p:cTn id="61" presetID="47"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0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20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1000"/>
                                            <p:tgtEl>
                                              <p:spTgt spid="76"/>
                                            </p:tgtEl>
                                          </p:cBhvr>
                                        </p:animEffect>
                                        <p:anim calcmode="lin" valueType="num">
                                          <p:cBhvr>
                                            <p:cTn id="74" dur="1000" fill="hold"/>
                                            <p:tgtEl>
                                              <p:spTgt spid="76"/>
                                            </p:tgtEl>
                                            <p:attrNameLst>
                                              <p:attrName>ppt_x</p:attrName>
                                            </p:attrNameLst>
                                          </p:cBhvr>
                                          <p:tavLst>
                                            <p:tav tm="0">
                                              <p:val>
                                                <p:strVal val="#ppt_x"/>
                                              </p:val>
                                            </p:tav>
                                            <p:tav tm="100000">
                                              <p:val>
                                                <p:strVal val="#ppt_x"/>
                                              </p:val>
                                            </p:tav>
                                          </p:tavLst>
                                        </p:anim>
                                        <p:anim calcmode="lin" valueType="num">
                                          <p:cBhvr>
                                            <p:cTn id="75" dur="1000" fill="hold"/>
                                            <p:tgtEl>
                                              <p:spTgt spid="76"/>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3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30000"/>
                                      </p:iterate>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p:tgtEl>
                                              <p:spTgt spid="66"/>
                                            </p:tgtEl>
                                            <p:attrNameLst>
                                              <p:attrName>ppt_y</p:attrName>
                                            </p:attrNameLst>
                                          </p:cBhvr>
                                          <p:tavLst>
                                            <p:tav tm="0">
                                              <p:val>
                                                <p:strVal val="#ppt_y+#ppt_h*1.125000"/>
                                              </p:val>
                                            </p:tav>
                                            <p:tav tm="100000">
                                              <p:val>
                                                <p:strVal val="#ppt_y"/>
                                              </p:val>
                                            </p:tav>
                                          </p:tavLst>
                                        </p:anim>
                                        <p:animEffect transition="in" filter="wipe(up)">
                                          <p:cBhvr>
                                            <p:cTn id="17" dur="500"/>
                                            <p:tgtEl>
                                              <p:spTgt spid="66"/>
                                            </p:tgtEl>
                                          </p:cBhvr>
                                        </p:animEffect>
                                      </p:childTnLst>
                                    </p:cTn>
                                  </p:par>
                                </p:childTnLst>
                              </p:cTn>
                            </p:par>
                            <p:par>
                              <p:cTn id="18" fill="hold">
                                <p:stCondLst>
                                  <p:cond delay="1799"/>
                                </p:stCondLst>
                                <p:childTnLst>
                                  <p:par>
                                    <p:cTn id="19" presetID="2" presetClass="entr" presetSubtype="1"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0-#ppt_h/2"/>
                                              </p:val>
                                            </p:tav>
                                            <p:tav tm="100000">
                                              <p:val>
                                                <p:strVal val="#ppt_y"/>
                                              </p:val>
                                            </p:tav>
                                          </p:tavLst>
                                        </p:anim>
                                      </p:childTnLst>
                                    </p:cTn>
                                  </p:par>
                                </p:childTnLst>
                              </p:cTn>
                            </p:par>
                            <p:par>
                              <p:cTn id="23" fill="hold">
                                <p:stCondLst>
                                  <p:cond delay="2299"/>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2799"/>
                                </p:stCondLst>
                                <p:childTnLst>
                                  <p:par>
                                    <p:cTn id="28" presetID="12" presetClass="entr" presetSubtype="4" fill="hold" grpId="0" nodeType="afterEffect">
                                      <p:stCondLst>
                                        <p:cond delay="0"/>
                                      </p:stCondLst>
                                      <p:iterate type="lt">
                                        <p:tmPct val="30000"/>
                                      </p:iterate>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p:tgtEl>
                                              <p:spTgt spid="67"/>
                                            </p:tgtEl>
                                            <p:attrNameLst>
                                              <p:attrName>ppt_y</p:attrName>
                                            </p:attrNameLst>
                                          </p:cBhvr>
                                          <p:tavLst>
                                            <p:tav tm="0">
                                              <p:val>
                                                <p:strVal val="#ppt_y+#ppt_h*1.125000"/>
                                              </p:val>
                                            </p:tav>
                                            <p:tav tm="100000">
                                              <p:val>
                                                <p:strVal val="#ppt_y"/>
                                              </p:val>
                                            </p:tav>
                                          </p:tavLst>
                                        </p:anim>
                                        <p:animEffect transition="in" filter="wipe(up)">
                                          <p:cBhvr>
                                            <p:cTn id="31" dur="500"/>
                                            <p:tgtEl>
                                              <p:spTgt spid="67"/>
                                            </p:tgtEl>
                                          </p:cBhvr>
                                        </p:animEffect>
                                      </p:childTnLst>
                                    </p:cTn>
                                  </p:par>
                                </p:childTnLst>
                              </p:cTn>
                            </p:par>
                            <p:par>
                              <p:cTn id="32" fill="hold">
                                <p:stCondLst>
                                  <p:cond delay="3599"/>
                                </p:stCondLst>
                                <p:childTnLst>
                                  <p:par>
                                    <p:cTn id="33" presetID="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par>
                              <p:cTn id="37" fill="hold">
                                <p:stCondLst>
                                  <p:cond delay="4099"/>
                                </p:stCondLst>
                                <p:childTnLst>
                                  <p:par>
                                    <p:cTn id="38" presetID="2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4599"/>
                                </p:stCondLst>
                                <p:childTnLst>
                                  <p:par>
                                    <p:cTn id="42" presetID="12" presetClass="entr" presetSubtype="4" fill="hold" grpId="0" nodeType="afterEffect">
                                      <p:stCondLst>
                                        <p:cond delay="0"/>
                                      </p:stCondLst>
                                      <p:iterate type="lt">
                                        <p:tmPct val="30000"/>
                                      </p:iterate>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ppt_y</p:attrName>
                                            </p:attrNameLst>
                                          </p:cBhvr>
                                          <p:tavLst>
                                            <p:tav tm="0">
                                              <p:val>
                                                <p:strVal val="#ppt_y+#ppt_h*1.125000"/>
                                              </p:val>
                                            </p:tav>
                                            <p:tav tm="100000">
                                              <p:val>
                                                <p:strVal val="#ppt_y"/>
                                              </p:val>
                                            </p:tav>
                                          </p:tavLst>
                                        </p:anim>
                                        <p:animEffect transition="in" filter="wipe(up)">
                                          <p:cBhvr>
                                            <p:cTn id="45" dur="500"/>
                                            <p:tgtEl>
                                              <p:spTgt spid="68"/>
                                            </p:tgtEl>
                                          </p:cBhvr>
                                        </p:animEffect>
                                      </p:childTnLst>
                                    </p:cTn>
                                  </p:par>
                                </p:childTnLst>
                              </p:cTn>
                            </p:par>
                            <p:par>
                              <p:cTn id="46" fill="hold">
                                <p:stCondLst>
                                  <p:cond delay="5400"/>
                                </p:stCondLst>
                                <p:childTnLst>
                                  <p:par>
                                    <p:cTn id="47" presetID="2" presetClass="entr" presetSubtype="1"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0-#ppt_h/2"/>
                                              </p:val>
                                            </p:tav>
                                            <p:tav tm="100000">
                                              <p:val>
                                                <p:strVal val="#ppt_y"/>
                                              </p:val>
                                            </p:tav>
                                          </p:tavLst>
                                        </p:anim>
                                      </p:childTnLst>
                                    </p:cTn>
                                  </p:par>
                                </p:childTnLst>
                              </p:cTn>
                            </p:par>
                            <p:par>
                              <p:cTn id="51" fill="hold">
                                <p:stCondLst>
                                  <p:cond delay="5900"/>
                                </p:stCondLst>
                                <p:childTnLst>
                                  <p:par>
                                    <p:cTn id="52" presetID="22" presetClass="entr" presetSubtype="4"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par>
                              <p:cTn id="55" fill="hold">
                                <p:stCondLst>
                                  <p:cond delay="6400"/>
                                </p:stCondLst>
                                <p:childTnLst>
                                  <p:par>
                                    <p:cTn id="56" presetID="12" presetClass="entr" presetSubtype="4" fill="hold" grpId="0" nodeType="afterEffect">
                                      <p:stCondLst>
                                        <p:cond delay="0"/>
                                      </p:stCondLst>
                                      <p:iterate type="lt">
                                        <p:tmPct val="30000"/>
                                      </p:iterate>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p:tgtEl>
                                              <p:spTgt spid="69"/>
                                            </p:tgtEl>
                                            <p:attrNameLst>
                                              <p:attrName>ppt_y</p:attrName>
                                            </p:attrNameLst>
                                          </p:cBhvr>
                                          <p:tavLst>
                                            <p:tav tm="0">
                                              <p:val>
                                                <p:strVal val="#ppt_y+#ppt_h*1.125000"/>
                                              </p:val>
                                            </p:tav>
                                            <p:tav tm="100000">
                                              <p:val>
                                                <p:strVal val="#ppt_y"/>
                                              </p:val>
                                            </p:tav>
                                          </p:tavLst>
                                        </p:anim>
                                        <p:animEffect transition="in" filter="wipe(up)">
                                          <p:cBhvr>
                                            <p:cTn id="59" dur="500"/>
                                            <p:tgtEl>
                                              <p:spTgt spid="69"/>
                                            </p:tgtEl>
                                          </p:cBhvr>
                                        </p:animEffect>
                                      </p:childTnLst>
                                    </p:cTn>
                                  </p:par>
                                </p:childTnLst>
                              </p:cTn>
                            </p:par>
                            <p:par>
                              <p:cTn id="60" fill="hold">
                                <p:stCondLst>
                                  <p:cond delay="7200"/>
                                </p:stCondLst>
                                <p:childTnLst>
                                  <p:par>
                                    <p:cTn id="61" presetID="47"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0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20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1000"/>
                                            <p:tgtEl>
                                              <p:spTgt spid="76"/>
                                            </p:tgtEl>
                                          </p:cBhvr>
                                        </p:animEffect>
                                        <p:anim calcmode="lin" valueType="num">
                                          <p:cBhvr>
                                            <p:cTn id="74" dur="1000" fill="hold"/>
                                            <p:tgtEl>
                                              <p:spTgt spid="76"/>
                                            </p:tgtEl>
                                            <p:attrNameLst>
                                              <p:attrName>ppt_x</p:attrName>
                                            </p:attrNameLst>
                                          </p:cBhvr>
                                          <p:tavLst>
                                            <p:tav tm="0">
                                              <p:val>
                                                <p:strVal val="#ppt_x"/>
                                              </p:val>
                                            </p:tav>
                                            <p:tav tm="100000">
                                              <p:val>
                                                <p:strVal val="#ppt_x"/>
                                              </p:val>
                                            </p:tav>
                                          </p:tavLst>
                                        </p:anim>
                                        <p:anim calcmode="lin" valueType="num">
                                          <p:cBhvr>
                                            <p:cTn id="75" dur="1000" fill="hold"/>
                                            <p:tgtEl>
                                              <p:spTgt spid="76"/>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3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4736" y="1103811"/>
            <a:ext cx="5773784" cy="4071258"/>
          </a:xfrm>
          <a:custGeom>
            <a:avLst/>
            <a:gdLst>
              <a:gd name="connsiteX0" fmla="*/ 0 w 6934200"/>
              <a:gd name="connsiteY0" fmla="*/ 0 h 4889500"/>
              <a:gd name="connsiteX1" fmla="*/ 6934200 w 6934200"/>
              <a:gd name="connsiteY1" fmla="*/ 0 h 4889500"/>
              <a:gd name="connsiteX2" fmla="*/ 6934200 w 6934200"/>
              <a:gd name="connsiteY2" fmla="*/ 4889500 h 4889500"/>
              <a:gd name="connsiteX3" fmla="*/ 0 w 6934200"/>
              <a:gd name="connsiteY3" fmla="*/ 4889500 h 4889500"/>
              <a:gd name="connsiteX4" fmla="*/ 0 w 6934200"/>
              <a:gd name="connsiteY4" fmla="*/ 4278866 h 4889500"/>
              <a:gd name="connsiteX5" fmla="*/ 76863 w 6934200"/>
              <a:gd name="connsiteY5" fmla="*/ 4278866 h 4889500"/>
              <a:gd name="connsiteX6" fmla="*/ 76863 w 6934200"/>
              <a:gd name="connsiteY6" fmla="*/ 4812637 h 4889500"/>
              <a:gd name="connsiteX7" fmla="*/ 6857337 w 6934200"/>
              <a:gd name="connsiteY7" fmla="*/ 4812637 h 4889500"/>
              <a:gd name="connsiteX8" fmla="*/ 6857337 w 6934200"/>
              <a:gd name="connsiteY8" fmla="*/ 76863 h 4889500"/>
              <a:gd name="connsiteX9" fmla="*/ 76863 w 6934200"/>
              <a:gd name="connsiteY9" fmla="*/ 76863 h 4889500"/>
              <a:gd name="connsiteX10" fmla="*/ 76863 w 6934200"/>
              <a:gd name="connsiteY10" fmla="*/ 1104525 h 4889500"/>
              <a:gd name="connsiteX11" fmla="*/ 0 w 6934200"/>
              <a:gd name="connsiteY11" fmla="*/ 1104525 h 4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200" h="4889500">
                <a:moveTo>
                  <a:pt x="0" y="0"/>
                </a:moveTo>
                <a:lnTo>
                  <a:pt x="6934200" y="0"/>
                </a:lnTo>
                <a:lnTo>
                  <a:pt x="6934200" y="4889500"/>
                </a:lnTo>
                <a:lnTo>
                  <a:pt x="0" y="4889500"/>
                </a:lnTo>
                <a:lnTo>
                  <a:pt x="0" y="4278866"/>
                </a:lnTo>
                <a:lnTo>
                  <a:pt x="76863" y="4278866"/>
                </a:lnTo>
                <a:lnTo>
                  <a:pt x="76863" y="4812637"/>
                </a:lnTo>
                <a:lnTo>
                  <a:pt x="6857337" y="4812637"/>
                </a:lnTo>
                <a:lnTo>
                  <a:pt x="6857337" y="76863"/>
                </a:lnTo>
                <a:lnTo>
                  <a:pt x="76863" y="76863"/>
                </a:lnTo>
                <a:lnTo>
                  <a:pt x="76863" y="1104525"/>
                </a:lnTo>
                <a:lnTo>
                  <a:pt x="0" y="1104525"/>
                </a:lnTo>
                <a:close/>
              </a:path>
            </a:pathLst>
          </a:custGeom>
          <a:solidFill>
            <a:schemeClr val="bg1"/>
          </a:solidFill>
          <a:ln>
            <a:solidFill>
              <a:srgbClr val="106CB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nvGrpSpPr>
          <p:cNvPr id="3" name="组合 2"/>
          <p:cNvGrpSpPr/>
          <p:nvPr/>
        </p:nvGrpSpPr>
        <p:grpSpPr>
          <a:xfrm>
            <a:off x="2638224" y="2258703"/>
            <a:ext cx="3815725" cy="1852914"/>
            <a:chOff x="3842184" y="2974866"/>
            <a:chExt cx="3815725" cy="1852914"/>
          </a:xfrm>
        </p:grpSpPr>
        <p:sp>
          <p:nvSpPr>
            <p:cNvPr id="4" name="5"/>
            <p:cNvSpPr/>
            <p:nvPr/>
          </p:nvSpPr>
          <p:spPr>
            <a:xfrm flipH="1">
              <a:off x="3842184" y="2974866"/>
              <a:ext cx="3464410" cy="978729"/>
            </a:xfrm>
            <a:prstGeom prst="rect">
              <a:avLst/>
            </a:prstGeom>
          </p:spPr>
          <p:txBody>
            <a:bodyPr wrap="none">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添加章节标题</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bg1"/>
                  </a:solidFill>
                </a:rPr>
                <a:t>Company introduction</a:t>
              </a:r>
              <a:endParaRPr lang="zh-CN" altLang="en-US" sz="2400" b="1" dirty="0">
                <a:solidFill>
                  <a:schemeClr val="bg1"/>
                </a:solidFill>
              </a:endParaRPr>
            </a:p>
          </p:txBody>
        </p:sp>
        <p:sp>
          <p:nvSpPr>
            <p:cNvPr id="5"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您的内容打在这里，或者通过复制您的文本后，在此框中选择粘贴并选择只保留文字。您的</a:t>
              </a:r>
              <a:r>
                <a:rPr lang="zh-CN" altLang="en-US" sz="1200" dirty="0" smtClean="0">
                  <a:solidFill>
                    <a:schemeClr val="bg1"/>
                  </a:solidFill>
                  <a:latin typeface="+mn-ea"/>
                </a:rPr>
                <a:t>内容打</a:t>
              </a:r>
              <a:r>
                <a:rPr lang="zh-CN" altLang="en-US" sz="1200" dirty="0">
                  <a:solidFill>
                    <a:schemeClr val="bg1"/>
                  </a:solidFill>
                  <a:latin typeface="+mn-ea"/>
                </a:rPr>
                <a:t>在这里，您的内容打</a:t>
              </a:r>
              <a:endParaRPr lang="zh-CN" altLang="en-US" sz="1200" dirty="0">
                <a:solidFill>
                  <a:schemeClr val="bg1"/>
                </a:solidFill>
                <a:latin typeface="+mn-ea"/>
              </a:endParaRPr>
            </a:p>
          </p:txBody>
        </p:sp>
      </p:grpSp>
      <p:cxnSp>
        <p:nvCxnSpPr>
          <p:cNvPr id="6" name="2"/>
          <p:cNvCxnSpPr/>
          <p:nvPr/>
        </p:nvCxnSpPr>
        <p:spPr>
          <a:xfrm flipH="1">
            <a:off x="916103" y="4224168"/>
            <a:ext cx="40106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1"/>
          <p:cNvSpPr/>
          <p:nvPr/>
        </p:nvSpPr>
        <p:spPr>
          <a:xfrm flipH="1">
            <a:off x="375793" y="1661840"/>
            <a:ext cx="2117887" cy="2830198"/>
          </a:xfrm>
          <a:prstGeom prst="rect">
            <a:avLst/>
          </a:prstGeom>
        </p:spPr>
        <p:txBody>
          <a:bodyPr wrap="none">
            <a:spAutoFit/>
          </a:bodyPr>
          <a:lstStyle/>
          <a:p>
            <a:pPr algn="ctr">
              <a:lnSpc>
                <a:spcPct val="120000"/>
              </a:lnSpc>
            </a:pPr>
            <a:r>
              <a:rPr lang="en-US" altLang="zh-CN" sz="16600" b="1" dirty="0" smtClean="0">
                <a:solidFill>
                  <a:schemeClr val="bg1"/>
                </a:solidFill>
                <a:latin typeface="Agency FB" panose="020B0503020202020204" pitchFamily="34" charset="0"/>
                <a:ea typeface="华文细黑" panose="02010600040101010101" pitchFamily="2" charset="-122"/>
              </a:rPr>
              <a:t>02</a:t>
            </a:r>
            <a:endParaRPr lang="zh-CN" altLang="en-US" sz="9600" b="1" dirty="0">
              <a:solidFill>
                <a:schemeClr val="bg1"/>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6" presetClass="entr" presetSubtype="37"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75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lstStyle/>
            <a:p>
              <a:endParaRPr lang="en-US" sz="1200" dirty="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pic>
          <p:nvPicPr>
            <p:cNvPr id="5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sp>
            <p:nvSpPr>
              <p:cNvPr id="5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grpSp>
        <p:pic>
          <p:nvPicPr>
            <p:cNvPr id="58" name="Picture 5" descr="\\MAGNUM\Projects\Microsoft\Cloud Power FY12\Design\ICONS_PNG\Increase.png"/>
            <p:cNvPicPr>
              <a:picLocks noChangeAspect="1" noChangeArrowheads="1"/>
            </p:cNvPicPr>
            <p:nvPr/>
          </p:nvPicPr>
          <p:blipFill rotWithShape="1">
            <a:blip r:embed="rId4" cstate="print">
              <a:duotone>
                <a:prstClr val="black"/>
                <a:srgbClr val="393F59">
                  <a:tint val="45000"/>
                  <a:satMod val="400000"/>
                </a:srgbClr>
              </a:duotone>
            </a:blip>
            <a:srcRect b="16251"/>
            <a:stretch>
              <a:fill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5007689" y="199833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0" name="文本框 138"/>
            <p:cNvSpPr txBox="1"/>
            <p:nvPr/>
          </p:nvSpPr>
          <p:spPr>
            <a:xfrm>
              <a:off x="5407901" y="273521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1" name="文本框 139"/>
            <p:cNvSpPr txBox="1"/>
            <p:nvPr/>
          </p:nvSpPr>
          <p:spPr>
            <a:xfrm>
              <a:off x="5808113" y="347209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62" name="组合 140"/>
            <p:cNvGrpSpPr/>
            <p:nvPr/>
          </p:nvGrpSpPr>
          <p:grpSpPr>
            <a:xfrm>
              <a:off x="6901085" y="2030573"/>
              <a:ext cx="218826" cy="477753"/>
              <a:chOff x="5038767" y="1303073"/>
              <a:chExt cx="325210" cy="720403"/>
            </a:xfrm>
          </p:grpSpPr>
          <p:sp>
            <p:nvSpPr>
              <p:cNvPr id="64"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5"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6"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7"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69" name="组合 147"/>
            <p:cNvGrpSpPr/>
            <p:nvPr/>
          </p:nvGrpSpPr>
          <p:grpSpPr>
            <a:xfrm>
              <a:off x="7386672" y="2749493"/>
              <a:ext cx="224012" cy="498227"/>
              <a:chOff x="5846145" y="2700653"/>
              <a:chExt cx="332915" cy="751275"/>
            </a:xfrm>
          </p:grpSpPr>
          <p:sp>
            <p:nvSpPr>
              <p:cNvPr id="71"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2"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3"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4"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76" name="组合 154"/>
            <p:cNvGrpSpPr/>
            <p:nvPr/>
          </p:nvGrpSpPr>
          <p:grpSpPr>
            <a:xfrm>
              <a:off x="7866225" y="3512668"/>
              <a:ext cx="224026" cy="495498"/>
              <a:chOff x="6669441" y="4079707"/>
              <a:chExt cx="332935" cy="747160"/>
            </a:xfrm>
          </p:grpSpPr>
          <p:sp>
            <p:nvSpPr>
              <p:cNvPr id="78"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9"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0"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1"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4118560" y="1753264"/>
            <a:ext cx="3819214" cy="370701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5"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6"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7"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8"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nvGrpSpPr>
            <p:cNvPr id="4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7"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0"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52"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4"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5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8"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0"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1"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2"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3"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4"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65"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75" name="Group 74"/>
          <p:cNvGrpSpPr/>
          <p:nvPr/>
        </p:nvGrpSpPr>
        <p:grpSpPr>
          <a:xfrm>
            <a:off x="7937771" y="1685984"/>
            <a:ext cx="3441624" cy="1204134"/>
            <a:chOff x="336640" y="2982432"/>
            <a:chExt cx="2581890" cy="903336"/>
          </a:xfrm>
        </p:grpSpPr>
        <p:sp>
          <p:nvSpPr>
            <p:cNvPr id="76"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8" name="Group 77"/>
          <p:cNvGrpSpPr/>
          <p:nvPr/>
        </p:nvGrpSpPr>
        <p:grpSpPr>
          <a:xfrm>
            <a:off x="7937771" y="4748586"/>
            <a:ext cx="3441624" cy="1204134"/>
            <a:chOff x="336640" y="2982432"/>
            <a:chExt cx="2581890" cy="903336"/>
          </a:xfrm>
        </p:grpSpPr>
        <p:sp>
          <p:nvSpPr>
            <p:cNvPr id="79"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1" name="Group 80"/>
          <p:cNvGrpSpPr/>
          <p:nvPr/>
        </p:nvGrpSpPr>
        <p:grpSpPr>
          <a:xfrm>
            <a:off x="676933" y="1753261"/>
            <a:ext cx="3441624" cy="1186013"/>
            <a:chOff x="336640" y="2996026"/>
            <a:chExt cx="2581890" cy="889742"/>
          </a:xfrm>
        </p:grpSpPr>
        <p:sp>
          <p:nvSpPr>
            <p:cNvPr id="82" name="文本框 11"/>
            <p:cNvSpPr txBox="1"/>
            <p:nvPr/>
          </p:nvSpPr>
          <p:spPr>
            <a:xfrm>
              <a:off x="1609021" y="29960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4" name="Group 83"/>
          <p:cNvGrpSpPr/>
          <p:nvPr/>
        </p:nvGrpSpPr>
        <p:grpSpPr>
          <a:xfrm>
            <a:off x="676933" y="4706892"/>
            <a:ext cx="3441624" cy="1656426"/>
            <a:chOff x="336640" y="2996026"/>
            <a:chExt cx="2581890" cy="1242644"/>
          </a:xfrm>
        </p:grpSpPr>
        <p:sp>
          <p:nvSpPr>
            <p:cNvPr id="85" name="文本框 11"/>
            <p:cNvSpPr txBox="1"/>
            <p:nvPr/>
          </p:nvSpPr>
          <p:spPr>
            <a:xfrm>
              <a:off x="1609021" y="29960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9"/>
            <p:cNvSpPr/>
            <p:nvPr/>
          </p:nvSpPr>
          <p:spPr>
            <a:xfrm>
              <a:off x="336640" y="3290209"/>
              <a:ext cx="2581890" cy="948461"/>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模板所有文字图片都可编辑，数据图表都可以修改颜色大小形状轻点此处输入文字内容更多模板亮亮图文旗舰店：https://liangliangtuwen.tmall.com</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 calcmode="lin" valueType="num">
                                      <p:cBhvr>
                                        <p:cTn id="9" dur="500" fill="hold"/>
                                        <p:tgtEl>
                                          <p:spTgt spid="74"/>
                                        </p:tgtEl>
                                        <p:attrNameLst>
                                          <p:attrName>style.rotation</p:attrName>
                                        </p:attrNameLst>
                                      </p:cBhvr>
                                      <p:tavLst>
                                        <p:tav tm="0">
                                          <p:val>
                                            <p:fltVal val="360"/>
                                          </p:val>
                                        </p:tav>
                                        <p:tav tm="100000">
                                          <p:val>
                                            <p:fltVal val="0"/>
                                          </p:val>
                                        </p:tav>
                                      </p:tavLst>
                                    </p:anim>
                                    <p:animEffect transition="in" filter="fade">
                                      <p:cBhvr>
                                        <p:cTn id="10" dur="500"/>
                                        <p:tgtEl>
                                          <p:spTgt spid="74"/>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slide(fromTop)">
                                      <p:cBhvr>
                                        <p:cTn id="14" dur="500"/>
                                        <p:tgtEl>
                                          <p:spTgt spid="81"/>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slide(fromTop)">
                                      <p:cBhvr>
                                        <p:cTn id="18" dur="500"/>
                                        <p:tgtEl>
                                          <p:spTgt spid="84"/>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slide(fromTop)">
                                      <p:cBhvr>
                                        <p:cTn id="22" dur="500"/>
                                        <p:tgtEl>
                                          <p:spTgt spid="75"/>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slide(fromTop)">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6"/>
          <p:cNvGraphicFramePr/>
          <p:nvPr/>
        </p:nvGraphicFramePr>
        <p:xfrm>
          <a:off x="2977693" y="2032365"/>
          <a:ext cx="7374239" cy="84475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8"/>
          <p:cNvGraphicFramePr/>
          <p:nvPr/>
        </p:nvGraphicFramePr>
        <p:xfrm>
          <a:off x="2977693" y="3048100"/>
          <a:ext cx="7374239" cy="844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9"/>
          <p:cNvGraphicFramePr/>
          <p:nvPr/>
        </p:nvGraphicFramePr>
        <p:xfrm>
          <a:off x="2977693" y="4063836"/>
          <a:ext cx="7374239" cy="844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10"/>
          <p:cNvGraphicFramePr/>
          <p:nvPr/>
        </p:nvGraphicFramePr>
        <p:xfrm>
          <a:off x="2977693" y="5079571"/>
          <a:ext cx="7374239" cy="844753"/>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1"/>
          <p:cNvSpPr>
            <a:spLocks noChangeArrowheads="1"/>
          </p:cNvSpPr>
          <p:nvPr/>
        </p:nvSpPr>
        <p:spPr bwMode="auto">
          <a:xfrm>
            <a:off x="3142539" y="2536671"/>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1"/>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1"/>
                </a:solidFill>
                <a:latin typeface="微软雅黑" panose="020B0503020204020204" pitchFamily="34" charset="-122"/>
                <a:ea typeface="微软雅黑" panose="020B0503020204020204" pitchFamily="34" charset="-122"/>
              </a:rPr>
              <a:t>PPT</a:t>
            </a:r>
            <a:r>
              <a:rPr lang="zh-CN" altLang="en-US" sz="1335" dirty="0">
                <a:solidFill>
                  <a:schemeClr val="accent1"/>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1"/>
              </a:solidFill>
              <a:latin typeface="微软雅黑" panose="020B0503020204020204" pitchFamily="34" charset="-122"/>
              <a:ea typeface="微软雅黑" panose="020B0503020204020204" pitchFamily="34" charset="-122"/>
            </a:endParaRPr>
          </a:p>
        </p:txBody>
      </p:sp>
      <p:sp>
        <p:nvSpPr>
          <p:cNvPr id="8" name="矩形 1"/>
          <p:cNvSpPr>
            <a:spLocks noChangeArrowheads="1"/>
          </p:cNvSpPr>
          <p:nvPr/>
        </p:nvSpPr>
        <p:spPr bwMode="auto">
          <a:xfrm>
            <a:off x="3142539" y="3581678"/>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2"/>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2"/>
                </a:solidFill>
                <a:latin typeface="微软雅黑" panose="020B0503020204020204" pitchFamily="34" charset="-122"/>
                <a:ea typeface="微软雅黑" panose="020B0503020204020204" pitchFamily="34" charset="-122"/>
              </a:rPr>
              <a:t>PPT</a:t>
            </a:r>
            <a:r>
              <a:rPr lang="zh-CN" altLang="en-US" sz="1335" dirty="0">
                <a:solidFill>
                  <a:schemeClr val="accent2"/>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2"/>
              </a:solidFill>
              <a:latin typeface="微软雅黑" panose="020B0503020204020204" pitchFamily="34" charset="-122"/>
              <a:ea typeface="微软雅黑" panose="020B0503020204020204" pitchFamily="34" charset="-122"/>
            </a:endParaRPr>
          </a:p>
        </p:txBody>
      </p:sp>
      <p:sp>
        <p:nvSpPr>
          <p:cNvPr id="9" name="矩形 1"/>
          <p:cNvSpPr>
            <a:spLocks noChangeArrowheads="1"/>
          </p:cNvSpPr>
          <p:nvPr/>
        </p:nvSpPr>
        <p:spPr bwMode="auto">
          <a:xfrm>
            <a:off x="3142539" y="4626684"/>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3"/>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3"/>
                </a:solidFill>
                <a:latin typeface="微软雅黑" panose="020B0503020204020204" pitchFamily="34" charset="-122"/>
                <a:ea typeface="微软雅黑" panose="020B0503020204020204" pitchFamily="34" charset="-122"/>
              </a:rPr>
              <a:t>PPT</a:t>
            </a:r>
            <a:r>
              <a:rPr lang="zh-CN" altLang="en-US" sz="1335" dirty="0">
                <a:solidFill>
                  <a:schemeClr val="accent3"/>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3"/>
              </a:solidFill>
              <a:latin typeface="微软雅黑" panose="020B0503020204020204" pitchFamily="34" charset="-122"/>
              <a:ea typeface="微软雅黑" panose="020B0503020204020204" pitchFamily="34" charset="-122"/>
            </a:endParaRPr>
          </a:p>
        </p:txBody>
      </p:sp>
      <p:sp>
        <p:nvSpPr>
          <p:cNvPr id="10" name="矩形 1"/>
          <p:cNvSpPr>
            <a:spLocks noChangeArrowheads="1"/>
          </p:cNvSpPr>
          <p:nvPr/>
        </p:nvSpPr>
        <p:spPr bwMode="auto">
          <a:xfrm>
            <a:off x="3142539" y="5671692"/>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4"/>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4"/>
                </a:solidFill>
                <a:latin typeface="微软雅黑" panose="020B0503020204020204" pitchFamily="34" charset="-122"/>
                <a:ea typeface="微软雅黑" panose="020B0503020204020204" pitchFamily="34" charset="-122"/>
              </a:rPr>
              <a:t>PPT</a:t>
            </a:r>
            <a:r>
              <a:rPr lang="zh-CN" altLang="en-US" sz="1335" dirty="0">
                <a:solidFill>
                  <a:schemeClr val="accent4"/>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4"/>
              </a:solidFill>
              <a:latin typeface="微软雅黑" panose="020B0503020204020204" pitchFamily="34" charset="-122"/>
              <a:ea typeface="微软雅黑" panose="020B0503020204020204" pitchFamily="34" charset="-122"/>
            </a:endParaRPr>
          </a:p>
        </p:txBody>
      </p:sp>
      <p:sp>
        <p:nvSpPr>
          <p:cNvPr id="11" name="TextBox 682"/>
          <p:cNvSpPr txBox="1"/>
          <p:nvPr/>
        </p:nvSpPr>
        <p:spPr>
          <a:xfrm>
            <a:off x="1816575" y="5031896"/>
            <a:ext cx="1274708"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4"/>
                </a:solidFill>
                <a:latin typeface="Impact" panose="020B0806030902050204" pitchFamily="34" charset="0"/>
                <a:ea typeface="+mn-ea"/>
              </a:rPr>
              <a:t>85</a:t>
            </a:r>
            <a:r>
              <a:rPr lang="en-US" altLang="zh-CN" sz="3200" dirty="0">
                <a:solidFill>
                  <a:schemeClr val="accent4"/>
                </a:solidFill>
                <a:latin typeface="Impact" panose="020B0806030902050204" pitchFamily="34" charset="0"/>
                <a:ea typeface="+mn-ea"/>
              </a:rPr>
              <a:t>%</a:t>
            </a:r>
            <a:endParaRPr lang="zh-CN" altLang="en-US" sz="5865" dirty="0">
              <a:solidFill>
                <a:schemeClr val="accent4"/>
              </a:solidFill>
              <a:latin typeface="Impact" panose="020B0806030902050204" pitchFamily="34" charset="0"/>
              <a:ea typeface="+mn-ea"/>
            </a:endParaRPr>
          </a:p>
        </p:txBody>
      </p:sp>
      <p:sp>
        <p:nvSpPr>
          <p:cNvPr id="12" name="TextBox 682"/>
          <p:cNvSpPr txBox="1"/>
          <p:nvPr/>
        </p:nvSpPr>
        <p:spPr>
          <a:xfrm>
            <a:off x="1831534" y="2941883"/>
            <a:ext cx="124745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2"/>
                </a:solidFill>
                <a:latin typeface="Impact" panose="020B0806030902050204" pitchFamily="34" charset="0"/>
                <a:ea typeface="+mn-ea"/>
              </a:rPr>
              <a:t>45</a:t>
            </a:r>
            <a:r>
              <a:rPr lang="en-US" altLang="zh-CN" sz="3200" dirty="0">
                <a:solidFill>
                  <a:schemeClr val="accent2"/>
                </a:solidFill>
                <a:latin typeface="Impact" panose="020B0806030902050204" pitchFamily="34" charset="0"/>
                <a:ea typeface="+mn-ea"/>
              </a:rPr>
              <a:t>%</a:t>
            </a:r>
            <a:endParaRPr lang="zh-CN" altLang="en-US" sz="5865" dirty="0">
              <a:solidFill>
                <a:schemeClr val="accent2"/>
              </a:solidFill>
              <a:latin typeface="Impact" panose="020B0806030902050204" pitchFamily="34" charset="0"/>
              <a:ea typeface="+mn-ea"/>
            </a:endParaRPr>
          </a:p>
        </p:txBody>
      </p:sp>
      <p:sp>
        <p:nvSpPr>
          <p:cNvPr id="13" name="TextBox 682"/>
          <p:cNvSpPr txBox="1"/>
          <p:nvPr/>
        </p:nvSpPr>
        <p:spPr>
          <a:xfrm>
            <a:off x="1829397" y="1881036"/>
            <a:ext cx="124745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1"/>
                </a:solidFill>
                <a:latin typeface="Impact" panose="020B0806030902050204" pitchFamily="34" charset="0"/>
                <a:ea typeface="+mn-ea"/>
              </a:rPr>
              <a:t>40</a:t>
            </a:r>
            <a:r>
              <a:rPr lang="en-US" altLang="zh-CN" sz="3200" dirty="0">
                <a:solidFill>
                  <a:schemeClr val="accent1"/>
                </a:solidFill>
                <a:latin typeface="Impact" panose="020B0806030902050204" pitchFamily="34" charset="0"/>
                <a:ea typeface="+mn-ea"/>
              </a:rPr>
              <a:t>%</a:t>
            </a:r>
            <a:endParaRPr lang="zh-CN" altLang="en-US" sz="5865" dirty="0">
              <a:solidFill>
                <a:schemeClr val="accent1"/>
              </a:solidFill>
              <a:latin typeface="Impact" panose="020B0806030902050204" pitchFamily="34" charset="0"/>
              <a:ea typeface="+mn-ea"/>
            </a:endParaRPr>
          </a:p>
        </p:txBody>
      </p:sp>
      <p:sp>
        <p:nvSpPr>
          <p:cNvPr id="14" name="TextBox 682"/>
          <p:cNvSpPr txBox="1"/>
          <p:nvPr/>
        </p:nvSpPr>
        <p:spPr>
          <a:xfrm>
            <a:off x="1813371" y="4006242"/>
            <a:ext cx="127951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3"/>
                </a:solidFill>
                <a:latin typeface="Impact" panose="020B0806030902050204" pitchFamily="34" charset="0"/>
                <a:ea typeface="+mn-ea"/>
              </a:rPr>
              <a:t>65</a:t>
            </a:r>
            <a:r>
              <a:rPr lang="en-US" altLang="zh-CN" sz="3200" dirty="0">
                <a:solidFill>
                  <a:schemeClr val="accent3"/>
                </a:solidFill>
                <a:latin typeface="Impact" panose="020B0806030902050204" pitchFamily="34" charset="0"/>
                <a:ea typeface="+mn-ea"/>
              </a:rPr>
              <a:t>%</a:t>
            </a:r>
            <a:endParaRPr lang="zh-CN" altLang="en-US" sz="5865" dirty="0">
              <a:solidFill>
                <a:schemeClr val="accent3"/>
              </a:solidFill>
              <a:latin typeface="Impact" panose="020B0806030902050204" pitchFamily="34" charset="0"/>
              <a:ea typeface="+mn-ea"/>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Left)">
                                      <p:cBhvr>
                                        <p:cTn id="16" dur="500"/>
                                        <p:tgtEl>
                                          <p:spTgt spid="4"/>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Left)">
                                      <p:cBhvr>
                                        <p:cTn id="25" dur="500"/>
                                        <p:tgtEl>
                                          <p:spTgt spid="5"/>
                                        </p:tgtEl>
                                      </p:cBhvr>
                                    </p:animEffect>
                                  </p:childTnLst>
                                </p:cTn>
                              </p:par>
                            </p:childTnLst>
                          </p:cTn>
                        </p:par>
                        <p:par>
                          <p:cTn id="26" fill="hold">
                            <p:stCondLst>
                              <p:cond delay="2500"/>
                            </p:stCondLst>
                            <p:childTnLst>
                              <p:par>
                                <p:cTn id="27" presetID="17"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Left)">
                                      <p:cBhvr>
                                        <p:cTn id="34" dur="500"/>
                                        <p:tgtEl>
                                          <p:spTgt spid="6"/>
                                        </p:tgtEl>
                                      </p:cBhvr>
                                    </p:animEffect>
                                  </p:childTnLst>
                                </p:cTn>
                              </p:par>
                            </p:childTnLst>
                          </p:cTn>
                        </p:par>
                        <p:par>
                          <p:cTn id="35" fill="hold">
                            <p:stCondLst>
                              <p:cond delay="3500"/>
                            </p:stCondLst>
                            <p:childTnLst>
                              <p:par>
                                <p:cTn id="36" presetID="17"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lide(fromBottom)">
                                      <p:cBhvr>
                                        <p:cTn id="43" dur="500"/>
                                        <p:tgtEl>
                                          <p:spTgt spid="7"/>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lide(fromBottom)">
                                      <p:cBhvr>
                                        <p:cTn id="47" dur="500"/>
                                        <p:tgtEl>
                                          <p:spTgt spid="8"/>
                                        </p:tgtEl>
                                      </p:cBhvr>
                                    </p:animEffect>
                                  </p:childTnLst>
                                </p:cTn>
                              </p:par>
                            </p:childTnLst>
                          </p:cTn>
                        </p:par>
                        <p:par>
                          <p:cTn id="48" fill="hold">
                            <p:stCondLst>
                              <p:cond delay="5000"/>
                            </p:stCondLst>
                            <p:childTnLst>
                              <p:par>
                                <p:cTn id="49" presetID="1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lide(fromBottom)">
                                      <p:cBhvr>
                                        <p:cTn id="51" dur="500"/>
                                        <p:tgtEl>
                                          <p:spTgt spid="9"/>
                                        </p:tgtEl>
                                      </p:cBhvr>
                                    </p:animEffect>
                                  </p:childTnLst>
                                </p:cTn>
                              </p:par>
                            </p:childTnLst>
                          </p:cTn>
                        </p:par>
                        <p:par>
                          <p:cTn id="52" fill="hold">
                            <p:stCondLst>
                              <p:cond delay="5500"/>
                            </p:stCondLst>
                            <p:childTnLst>
                              <p:par>
                                <p:cTn id="53" presetID="1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Graphic spid="6" grpId="0">
        <p:bldAsOne/>
      </p:bldGraphic>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03369" y="1508787"/>
            <a:ext cx="10668530" cy="601832"/>
            <a:chOff x="439196" y="391894"/>
            <a:chExt cx="8612670" cy="473504"/>
          </a:xfrm>
        </p:grpSpPr>
        <p:sp>
          <p:nvSpPr>
            <p:cNvPr id="7" name="矩形 6"/>
            <p:cNvSpPr/>
            <p:nvPr/>
          </p:nvSpPr>
          <p:spPr>
            <a:xfrm>
              <a:off x="439196" y="391894"/>
              <a:ext cx="8612670" cy="473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75856" y="428218"/>
              <a:ext cx="2664296" cy="375332"/>
            </a:xfrm>
            <a:prstGeom prst="rect">
              <a:avLst/>
            </a:prstGeom>
            <a:noFill/>
            <a:ln>
              <a:noFill/>
            </a:ln>
          </p:spPr>
          <p:txBody>
            <a:bodyPr wrap="square" rtlCol="0">
              <a:spAutoFit/>
            </a:bodyPr>
            <a:lstStyle/>
            <a:p>
              <a:pPr algn="ctr"/>
              <a:r>
                <a:rPr lang="zh-CN" altLang="en-US" sz="2500" b="1" dirty="0">
                  <a:solidFill>
                    <a:schemeClr val="bg1"/>
                  </a:solidFill>
                  <a:latin typeface="微软雅黑" panose="020B0503020204020204" pitchFamily="34" charset="-122"/>
                  <a:ea typeface="微软雅黑" panose="020B0503020204020204" pitchFamily="34" charset="-122"/>
                </a:rPr>
                <a:t>年度工作对比表</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786417" y="2282211"/>
          <a:ext cx="10685482" cy="3489344"/>
        </p:xfrm>
        <a:graphic>
          <a:graphicData uri="http://schemas.openxmlformats.org/drawingml/2006/table">
            <a:tbl>
              <a:tblPr firstRow="1" firstCol="1" bandRow="1">
                <a:tableStyleId>{5C22544A-7EE6-4342-B048-85BDC9FD1C3A}</a:tableStyleId>
              </a:tblPr>
              <a:tblGrid>
                <a:gridCol w="2202779"/>
                <a:gridCol w="2026036"/>
                <a:gridCol w="1844096"/>
                <a:gridCol w="2762894"/>
                <a:gridCol w="1849677"/>
              </a:tblGrid>
              <a:tr h="872336">
                <a:tc>
                  <a:txBody>
                    <a:bodyPr/>
                    <a:lstStyle/>
                    <a:p>
                      <a:pPr algn="ctr">
                        <a:spcAft>
                          <a:spcPts val="0"/>
                        </a:spcAft>
                      </a:pPr>
                      <a:r>
                        <a:rPr lang="zh-CN" sz="2700" kern="2800" dirty="0">
                          <a:effectLst/>
                        </a:rPr>
                        <a:t>时 间</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altLang="en-US" sz="2700" kern="2800" dirty="0" smtClean="0">
                          <a:effectLst/>
                        </a:rPr>
                        <a:t>标题</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altLang="en-US" sz="2700" kern="2800" dirty="0" smtClean="0">
                          <a:effectLst/>
                        </a:rPr>
                        <a:t>标题</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altLang="en-US" sz="2700" kern="2800" dirty="0" smtClean="0">
                          <a:effectLst/>
                        </a:rPr>
                        <a:t>填加标题</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sz="2700" kern="2800">
                          <a:effectLst/>
                        </a:rPr>
                        <a:t>备 注</a:t>
                      </a:r>
                      <a:endParaRPr lang="zh-CN" sz="3700" kern="2800">
                        <a:effectLst/>
                        <a:latin typeface="微软雅黑" panose="020B0503020204020204" pitchFamily="34" charset="-122"/>
                        <a:ea typeface="微软雅黑" panose="020B0503020204020204" pitchFamily="34" charset="-122"/>
                      </a:endParaRPr>
                    </a:p>
                  </a:txBody>
                  <a:tcPr marL="88623" marR="88623" marT="0" marB="0" anchor="ctr"/>
                </a:tc>
              </a:tr>
              <a:tr h="872336">
                <a:tc>
                  <a:txBody>
                    <a:bodyPr/>
                    <a:lstStyle/>
                    <a:p>
                      <a:pPr algn="ctr">
                        <a:spcAft>
                          <a:spcPts val="0"/>
                        </a:spcAft>
                      </a:pPr>
                      <a:r>
                        <a:rPr lang="en-US" sz="2700" kern="2800" dirty="0" smtClean="0">
                          <a:effectLst/>
                        </a:rPr>
                        <a:t>2016</a:t>
                      </a:r>
                      <a:r>
                        <a:rPr lang="zh-CN" sz="2700" kern="2800" dirty="0" smtClean="0">
                          <a:effectLst/>
                        </a:rPr>
                        <a:t>年</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altLang="en-US" sz="2300" kern="2800" dirty="0" smtClean="0">
                          <a:effectLst/>
                        </a:rPr>
                        <a:t>填加文字</a:t>
                      </a:r>
                      <a:endParaRPr lang="zh-CN" sz="31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r>
              <a:tr h="872336">
                <a:tc>
                  <a:txBody>
                    <a:bodyPr/>
                    <a:lstStyle/>
                    <a:p>
                      <a:pPr algn="ctr">
                        <a:spcAft>
                          <a:spcPts val="0"/>
                        </a:spcAft>
                      </a:pPr>
                      <a:r>
                        <a:rPr lang="en-US" sz="2700" kern="2800" dirty="0" smtClean="0">
                          <a:effectLst/>
                        </a:rPr>
                        <a:t>2017</a:t>
                      </a:r>
                      <a:r>
                        <a:rPr lang="zh-CN" sz="2700" kern="2800" dirty="0" smtClean="0">
                          <a:effectLst/>
                        </a:rPr>
                        <a:t>年</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marL="0" marR="0" indent="0" algn="ctr" defTabSz="967740" rtl="0" eaLnBrk="1" fontAlgn="auto" latinLnBrk="0" hangingPunct="1">
                        <a:lnSpc>
                          <a:spcPct val="100000"/>
                        </a:lnSpc>
                        <a:spcBef>
                          <a:spcPts val="0"/>
                        </a:spcBef>
                        <a:spcAft>
                          <a:spcPts val="0"/>
                        </a:spcAft>
                        <a:buClrTx/>
                        <a:buSzTx/>
                        <a:buFontTx/>
                        <a:buNone/>
                        <a:defRPr/>
                      </a:pPr>
                      <a:r>
                        <a:rPr lang="zh-CN" altLang="en-US" sz="2300" kern="2800" dirty="0" smtClean="0">
                          <a:effectLst/>
                        </a:rPr>
                        <a:t>填加文字</a:t>
                      </a:r>
                      <a:endParaRPr lang="zh-CN" altLang="zh-CN" sz="3100" kern="2800" dirty="0" smtClean="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r>
              <a:tr h="872336">
                <a:tc>
                  <a:txBody>
                    <a:bodyPr/>
                    <a:lstStyle/>
                    <a:p>
                      <a:pPr algn="ctr">
                        <a:spcAft>
                          <a:spcPts val="0"/>
                        </a:spcAft>
                      </a:pPr>
                      <a:r>
                        <a:rPr lang="zh-CN" sz="2700" kern="2800" dirty="0">
                          <a:effectLst/>
                        </a:rPr>
                        <a:t>同比增加</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XXX   </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marL="0" marR="0" indent="0" algn="ctr" defTabSz="967740" rtl="0" eaLnBrk="1" fontAlgn="auto" latinLnBrk="0" hangingPunct="1">
                        <a:lnSpc>
                          <a:spcPct val="100000"/>
                        </a:lnSpc>
                        <a:spcBef>
                          <a:spcPts val="0"/>
                        </a:spcBef>
                        <a:spcAft>
                          <a:spcPts val="0"/>
                        </a:spcAft>
                        <a:buClrTx/>
                        <a:buSzTx/>
                        <a:buFontTx/>
                        <a:buNone/>
                        <a:defRPr/>
                      </a:pPr>
                      <a:r>
                        <a:rPr lang="zh-CN" altLang="en-US" sz="2300" kern="2800" dirty="0" smtClean="0">
                          <a:effectLst/>
                        </a:rPr>
                        <a:t>填加文字</a:t>
                      </a:r>
                      <a:endParaRPr lang="zh-CN" altLang="zh-CN" sz="3100" kern="2800" dirty="0" smtClean="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r>
            </a:tbl>
          </a:graphicData>
        </a:graphic>
      </p:graphicFrame>
      <p:sp>
        <p:nvSpPr>
          <p:cNvPr id="3" name="标题 2"/>
          <p:cNvSpPr>
            <a:spLocks noGrp="1"/>
          </p:cNvSpPr>
          <p:nvPr>
            <p:ph type="title"/>
          </p:nvPr>
        </p:nvSpPr>
        <p:spPr/>
        <p:txBody>
          <a:bodyPr/>
          <a:lstStyle/>
          <a:p>
            <a:r>
              <a:rPr lang="zh-CN" altLang="en-US" dirty="0"/>
              <a:t>单击此处添加标题</a:t>
            </a:r>
            <a:endParaRPr lang="zh-CN" altLang="en-US" dirty="0"/>
          </a:p>
        </p:txBody>
      </p:sp>
      <p:sp>
        <p:nvSpPr>
          <p:cNvPr id="2" name="文本框 1"/>
          <p:cNvSpPr txBox="1"/>
          <p:nvPr/>
        </p:nvSpPr>
        <p:spPr>
          <a:xfrm>
            <a:off x="4826000" y="2829560"/>
            <a:ext cx="2540000" cy="1198880"/>
          </a:xfrm>
          <a:prstGeom prst="rect">
            <a:avLst/>
          </a:prstGeom>
          <a:noFill/>
        </p:spPr>
        <p:txBody>
          <a:bodyPr wrap="square" rtlCol="0" anchor="t">
            <a:spAutoFit/>
          </a:bodyPr>
          <a:p>
            <a:r>
              <a:rPr lang="zh-CN" altLang="en-US"/>
              <a:t>更多模板亮亮图文旗舰店：https://liangliangtuwen.tmall.com</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9"/>
          <p:cNvCxnSpPr/>
          <p:nvPr/>
        </p:nvCxnSpPr>
        <p:spPr>
          <a:xfrm>
            <a:off x="5343932" y="1977420"/>
            <a:ext cx="59359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5343932" y="1977420"/>
            <a:ext cx="5282512"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ounded Rectangle 17"/>
          <p:cNvSpPr/>
          <p:nvPr/>
        </p:nvSpPr>
        <p:spPr>
          <a:xfrm>
            <a:off x="4226478" y="1556792"/>
            <a:ext cx="870344"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dirty="0">
                <a:latin typeface="+mj-ea"/>
                <a:ea typeface="+mj-ea"/>
                <a:cs typeface="Open Sans" panose="020B0606030504020204" pitchFamily="34" charset="0"/>
              </a:rPr>
              <a:t>90%</a:t>
            </a:r>
            <a:endParaRPr lang="en-US" sz="2100" dirty="0">
              <a:latin typeface="+mj-ea"/>
              <a:ea typeface="+mj-ea"/>
              <a:cs typeface="Open Sans" panose="020B0606030504020204" pitchFamily="34" charset="0"/>
            </a:endParaRPr>
          </a:p>
        </p:txBody>
      </p:sp>
      <p:sp>
        <p:nvSpPr>
          <p:cNvPr id="27" name="Rounded Rectangle 18"/>
          <p:cNvSpPr/>
          <p:nvPr/>
        </p:nvSpPr>
        <p:spPr>
          <a:xfrm>
            <a:off x="4226478" y="2696736"/>
            <a:ext cx="870344"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70%</a:t>
            </a:r>
            <a:endParaRPr lang="en-US" sz="2100">
              <a:latin typeface="+mj-ea"/>
              <a:ea typeface="+mj-ea"/>
              <a:cs typeface="Open Sans" panose="020B0606030504020204" pitchFamily="34" charset="0"/>
            </a:endParaRPr>
          </a:p>
        </p:txBody>
      </p:sp>
      <p:sp>
        <p:nvSpPr>
          <p:cNvPr id="28" name="Rounded Rectangle 19"/>
          <p:cNvSpPr/>
          <p:nvPr/>
        </p:nvSpPr>
        <p:spPr>
          <a:xfrm>
            <a:off x="4226478" y="3865136"/>
            <a:ext cx="870344"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85%</a:t>
            </a:r>
            <a:endParaRPr lang="en-US" sz="2100">
              <a:latin typeface="+mj-ea"/>
              <a:ea typeface="+mj-ea"/>
              <a:cs typeface="Open Sans" panose="020B0606030504020204" pitchFamily="34" charset="0"/>
            </a:endParaRPr>
          </a:p>
        </p:txBody>
      </p:sp>
      <p:sp>
        <p:nvSpPr>
          <p:cNvPr id="29" name="Rounded Rectangle 20"/>
          <p:cNvSpPr/>
          <p:nvPr/>
        </p:nvSpPr>
        <p:spPr>
          <a:xfrm>
            <a:off x="4226478" y="5011192"/>
            <a:ext cx="870344"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45%</a:t>
            </a:r>
            <a:endParaRPr lang="en-US" sz="2100">
              <a:latin typeface="+mj-ea"/>
              <a:ea typeface="+mj-ea"/>
              <a:cs typeface="Open Sans" panose="020B0606030504020204" pitchFamily="34" charset="0"/>
            </a:endParaRPr>
          </a:p>
        </p:txBody>
      </p:sp>
      <p:sp>
        <p:nvSpPr>
          <p:cNvPr id="30" name="Rectangle 21"/>
          <p:cNvSpPr/>
          <p:nvPr/>
        </p:nvSpPr>
        <p:spPr>
          <a:xfrm>
            <a:off x="975702" y="1556793"/>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1"/>
                </a:solidFill>
                <a:latin typeface="+mj-ea"/>
                <a:ea typeface="+mj-ea"/>
                <a:cs typeface="Open Sans" panose="020B0606030504020204" pitchFamily="34" charset="0"/>
              </a:rPr>
              <a:t>单击此处添加标题</a:t>
            </a:r>
            <a:endParaRPr lang="zh-CN" altLang="en-US" sz="1900" b="1" dirty="0">
              <a:solidFill>
                <a:schemeClr val="accent1"/>
              </a:solidFill>
              <a:latin typeface="+mj-ea"/>
              <a:ea typeface="+mj-ea"/>
              <a:cs typeface="Open Sans" panose="020B0606030504020204" pitchFamily="34" charset="0"/>
            </a:endParaRP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1" name="Rectangle 22"/>
          <p:cNvSpPr/>
          <p:nvPr/>
        </p:nvSpPr>
        <p:spPr>
          <a:xfrm>
            <a:off x="975702" y="2696737"/>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2"/>
                </a:solidFill>
                <a:latin typeface="+mj-ea"/>
                <a:ea typeface="+mj-ea"/>
                <a:cs typeface="Open Sans" panose="020B0606030504020204" pitchFamily="34" charset="0"/>
              </a:rPr>
              <a:t>单击此处添加标题</a:t>
            </a:r>
            <a:endParaRPr lang="zh-CN" altLang="en-US" sz="1900" b="1" dirty="0">
              <a:solidFill>
                <a:schemeClr val="accent2"/>
              </a:solidFill>
              <a:latin typeface="+mj-ea"/>
              <a:ea typeface="+mj-ea"/>
              <a:cs typeface="Open Sans" panose="020B0606030504020204" pitchFamily="34" charset="0"/>
            </a:endParaRP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2" name="Rectangle 23"/>
          <p:cNvSpPr/>
          <p:nvPr/>
        </p:nvSpPr>
        <p:spPr>
          <a:xfrm>
            <a:off x="975702" y="3865137"/>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3"/>
                </a:solidFill>
                <a:latin typeface="+mj-ea"/>
                <a:ea typeface="+mj-ea"/>
                <a:cs typeface="Open Sans" panose="020B0606030504020204" pitchFamily="34" charset="0"/>
              </a:rPr>
              <a:t>单击此处添加标题</a:t>
            </a:r>
            <a:endParaRPr lang="zh-CN" altLang="en-US" sz="1900" b="1" dirty="0">
              <a:solidFill>
                <a:schemeClr val="accent3"/>
              </a:solidFill>
              <a:latin typeface="+mj-ea"/>
              <a:ea typeface="+mj-ea"/>
              <a:cs typeface="Open Sans" panose="020B0606030504020204" pitchFamily="34" charset="0"/>
            </a:endParaRP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3" name="Rectangle 24"/>
          <p:cNvSpPr/>
          <p:nvPr/>
        </p:nvSpPr>
        <p:spPr>
          <a:xfrm>
            <a:off x="975702" y="5011193"/>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4"/>
                </a:solidFill>
                <a:latin typeface="+mj-ea"/>
                <a:ea typeface="+mj-ea"/>
                <a:cs typeface="Open Sans" panose="020B0606030504020204" pitchFamily="34" charset="0"/>
              </a:rPr>
              <a:t>单击此处添加标题</a:t>
            </a:r>
            <a:endParaRPr lang="zh-CN" altLang="en-US" sz="1900" b="1" dirty="0">
              <a:solidFill>
                <a:schemeClr val="accent4"/>
              </a:solidFill>
              <a:latin typeface="+mj-ea"/>
              <a:ea typeface="+mj-ea"/>
              <a:cs typeface="Open Sans" panose="020B0606030504020204" pitchFamily="34" charset="0"/>
            </a:endParaRP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cxnSp>
        <p:nvCxnSpPr>
          <p:cNvPr id="34" name="Straight Connector 33"/>
          <p:cNvCxnSpPr/>
          <p:nvPr/>
        </p:nvCxnSpPr>
        <p:spPr>
          <a:xfrm>
            <a:off x="5343932" y="3117364"/>
            <a:ext cx="593597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43932" y="3117364"/>
            <a:ext cx="4165058" cy="0"/>
          </a:xfrm>
          <a:prstGeom prst="line">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43932" y="4285764"/>
            <a:ext cx="59359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43932" y="4285764"/>
            <a:ext cx="4977752"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43932" y="5431820"/>
            <a:ext cx="593597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43932" y="5431820"/>
            <a:ext cx="2946016" cy="0"/>
          </a:xfrm>
          <a:prstGeom prst="line">
            <a:avLst/>
          </a:prstGeom>
          <a:ln w="2540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50" fill="hold"/>
                                        <p:tgtEl>
                                          <p:spTgt spid="31"/>
                                        </p:tgtEl>
                                        <p:attrNameLst>
                                          <p:attrName>ppt_x</p:attrName>
                                        </p:attrNameLst>
                                      </p:cBhvr>
                                      <p:tavLst>
                                        <p:tav tm="0">
                                          <p:val>
                                            <p:strVal val="#ppt_x"/>
                                          </p:val>
                                        </p:tav>
                                        <p:tav tm="100000">
                                          <p:val>
                                            <p:strVal val="#ppt_x"/>
                                          </p:val>
                                        </p:tav>
                                      </p:tavLst>
                                    </p:anim>
                                    <p:anim calcmode="lin" valueType="num">
                                      <p:cBhvr additive="base">
                                        <p:cTn id="28" dur="2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fill="hold"/>
                                        <p:tgtEl>
                                          <p:spTgt spid="35"/>
                                        </p:tgtEl>
                                        <p:attrNameLst>
                                          <p:attrName>ppt_x</p:attrName>
                                        </p:attrNameLst>
                                      </p:cBhvr>
                                      <p:tavLst>
                                        <p:tav tm="0">
                                          <p:val>
                                            <p:strVal val="#ppt_x"/>
                                          </p:val>
                                        </p:tav>
                                        <p:tav tm="100000">
                                          <p:val>
                                            <p:strVal val="#ppt_x"/>
                                          </p:val>
                                        </p:tav>
                                      </p:tavLst>
                                    </p:anim>
                                    <p:anim calcmode="lin" valueType="num">
                                      <p:cBhvr additive="base">
                                        <p:cTn id="43" dur="250" fill="hold"/>
                                        <p:tgtEl>
                                          <p:spTgt spid="3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250" fill="hold"/>
                                        <p:tgtEl>
                                          <p:spTgt spid="37"/>
                                        </p:tgtEl>
                                        <p:attrNameLst>
                                          <p:attrName>ppt_x</p:attrName>
                                        </p:attrNameLst>
                                      </p:cBhvr>
                                      <p:tavLst>
                                        <p:tav tm="0">
                                          <p:val>
                                            <p:strVal val="#ppt_x"/>
                                          </p:val>
                                        </p:tav>
                                        <p:tav tm="100000">
                                          <p:val>
                                            <p:strVal val="#ppt_x"/>
                                          </p:val>
                                        </p:tav>
                                      </p:tavLst>
                                    </p:anim>
                                    <p:anim calcmode="lin" valueType="num">
                                      <p:cBhvr additive="base">
                                        <p:cTn id="63" dur="25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250" fill="hold"/>
                                        <p:tgtEl>
                                          <p:spTgt spid="29"/>
                                        </p:tgtEl>
                                        <p:attrNameLst>
                                          <p:attrName>ppt_x</p:attrName>
                                        </p:attrNameLst>
                                      </p:cBhvr>
                                      <p:tavLst>
                                        <p:tav tm="0">
                                          <p:val>
                                            <p:strVal val="#ppt_x"/>
                                          </p:val>
                                        </p:tav>
                                        <p:tav tm="100000">
                                          <p:val>
                                            <p:strVal val="#ppt_x"/>
                                          </p:val>
                                        </p:tav>
                                      </p:tavLst>
                                    </p:anim>
                                    <p:anim calcmode="lin" valueType="num">
                                      <p:cBhvr additive="base">
                                        <p:cTn id="73" dur="250" fill="hold"/>
                                        <p:tgtEl>
                                          <p:spTgt spid="2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50" fill="hold"/>
                                        <p:tgtEl>
                                          <p:spTgt spid="38"/>
                                        </p:tgtEl>
                                        <p:attrNameLst>
                                          <p:attrName>ppt_x</p:attrName>
                                        </p:attrNameLst>
                                      </p:cBhvr>
                                      <p:tavLst>
                                        <p:tav tm="0">
                                          <p:val>
                                            <p:strVal val="#ppt_x"/>
                                          </p:val>
                                        </p:tav>
                                        <p:tav tm="100000">
                                          <p:val>
                                            <p:strVal val="#ppt_x"/>
                                          </p:val>
                                        </p:tav>
                                      </p:tavLst>
                                    </p:anim>
                                    <p:anim calcmode="lin" valueType="num">
                                      <p:cBhvr additive="base">
                                        <p:cTn id="78" dur="250" fill="hold"/>
                                        <p:tgtEl>
                                          <p:spTgt spid="3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250" fill="hold"/>
                                        <p:tgtEl>
                                          <p:spTgt spid="39"/>
                                        </p:tgtEl>
                                        <p:attrNameLst>
                                          <p:attrName>ppt_x</p:attrName>
                                        </p:attrNameLst>
                                      </p:cBhvr>
                                      <p:tavLst>
                                        <p:tav tm="0">
                                          <p:val>
                                            <p:strVal val="#ppt_x"/>
                                          </p:val>
                                        </p:tav>
                                        <p:tav tm="100000">
                                          <p:val>
                                            <p:strVal val="#ppt_x"/>
                                          </p:val>
                                        </p:tav>
                                      </p:tavLst>
                                    </p:anim>
                                    <p:anim calcmode="lin" valueType="num">
                                      <p:cBhvr additive="base">
                                        <p:cTn id="8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9715499" y="2691833"/>
            <a:ext cx="2236390" cy="1832772"/>
            <a:chOff x="7737176" y="3044094"/>
            <a:chExt cx="1677511" cy="1374579"/>
          </a:xfrm>
        </p:grpSpPr>
        <p:grpSp>
          <p:nvGrpSpPr>
            <p:cNvPr id="103" name="组合 102"/>
            <p:cNvGrpSpPr/>
            <p:nvPr/>
          </p:nvGrpSpPr>
          <p:grpSpPr>
            <a:xfrm>
              <a:off x="7737176" y="3044094"/>
              <a:ext cx="1677511" cy="1374579"/>
              <a:chOff x="7647017" y="2699415"/>
              <a:chExt cx="2617944" cy="2145185"/>
            </a:xfrm>
          </p:grpSpPr>
          <p:sp>
            <p:nvSpPr>
              <p:cNvPr id="105"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218565">
                  <a:defRPr/>
                </a:pPr>
                <a:endParaRPr lang="zh-CN" altLang="en-US" sz="2400" kern="0" dirty="0">
                  <a:solidFill>
                    <a:sysClr val="windowText" lastClr="000000"/>
                  </a:solidFill>
                  <a:latin typeface="Arial" panose="020B0604020202020204" pitchFamily="34" charset="0"/>
                  <a:ea typeface="微软雅黑" panose="020B0503020204020204" pitchFamily="34" charset="-122"/>
                </a:endParaRPr>
              </a:p>
            </p:txBody>
          </p:sp>
          <p:sp>
            <p:nvSpPr>
              <p:cNvPr id="106" name="Oval 19"/>
              <p:cNvSpPr>
                <a:spLocks noChangeArrowheads="1"/>
              </p:cNvSpPr>
              <p:nvPr/>
            </p:nvSpPr>
            <p:spPr bwMode="auto">
              <a:xfrm>
                <a:off x="8011516" y="2699415"/>
                <a:ext cx="1931237" cy="1931674"/>
              </a:xfrm>
              <a:prstGeom prst="ellipse">
                <a:avLst/>
              </a:prstGeom>
              <a:solidFill>
                <a:schemeClr val="accent1"/>
              </a:solidFill>
              <a:ln w="25400" cap="flat" cmpd="sng" algn="ctr">
                <a:noFill/>
                <a:prstDash val="solid"/>
              </a:ln>
              <a:effectLst/>
            </p:spPr>
            <p:txBody>
              <a:bodyPr rtlCol="0" anchor="ctr"/>
              <a:lstStyle/>
              <a:p>
                <a:pPr algn="ctr"/>
                <a:endParaRPr lang="zh-CN" altLang="en-US" sz="27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7"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dirty="0">
                  <a:solidFill>
                    <a:sysClr val="windowText" lastClr="000000"/>
                  </a:solidFill>
                  <a:latin typeface="Arial" panose="020B0604020202020204" pitchFamily="34" charset="0"/>
                  <a:ea typeface="微软雅黑" panose="020B0503020204020204" pitchFamily="34" charset="-122"/>
                </a:endParaRPr>
              </a:p>
            </p:txBody>
          </p:sp>
        </p:grpSp>
        <p:sp>
          <p:nvSpPr>
            <p:cNvPr id="104" name="TextBox 103"/>
            <p:cNvSpPr txBox="1"/>
            <p:nvPr/>
          </p:nvSpPr>
          <p:spPr>
            <a:xfrm>
              <a:off x="7998203" y="3341756"/>
              <a:ext cx="965485" cy="622459"/>
            </a:xfrm>
            <a:prstGeom prst="rect">
              <a:avLst/>
            </a:prstGeom>
            <a:noFill/>
          </p:spPr>
          <p:txBody>
            <a:bodyPr wrap="none" rtlCol="0">
              <a:spAutoFit/>
            </a:bodyPr>
            <a:lstStyle/>
            <a:p>
              <a:pPr defTabSz="1218565">
                <a:defRPr/>
              </a:pPr>
              <a:r>
                <a:rPr lang="en-US" altLang="zh-CN" sz="4800" i="1" kern="0" dirty="0">
                  <a:solidFill>
                    <a:sysClr val="window" lastClr="FFFFFF"/>
                  </a:solidFill>
                  <a:latin typeface="Impact" panose="020B0806030902050204" pitchFamily="34" charset="0"/>
                  <a:ea typeface="微软雅黑" panose="020B0503020204020204" pitchFamily="34" charset="-122"/>
                </a:rPr>
                <a:t>201</a:t>
              </a:r>
              <a:r>
                <a:rPr lang="en-US" sz="4800" i="1" kern="0" dirty="0">
                  <a:solidFill>
                    <a:sysClr val="window" lastClr="FFFFFF"/>
                  </a:solidFill>
                  <a:latin typeface="Impact" panose="020B0806030902050204" pitchFamily="34" charset="0"/>
                  <a:ea typeface="微软雅黑" panose="020B0503020204020204" pitchFamily="34" charset="-122"/>
                </a:rPr>
                <a:t>7</a:t>
              </a:r>
              <a:endParaRPr lang="en-US" sz="4800" i="1" kern="0" dirty="0">
                <a:solidFill>
                  <a:sysClr val="window" lastClr="FFFFFF"/>
                </a:solidFill>
                <a:latin typeface="Impact" panose="020B0806030902050204" pitchFamily="34" charset="0"/>
                <a:ea typeface="微软雅黑" panose="020B0503020204020204" pitchFamily="34" charset="-122"/>
              </a:endParaRPr>
            </a:p>
          </p:txBody>
        </p:sp>
      </p:grpSp>
      <p:sp>
        <p:nvSpPr>
          <p:cNvPr id="108" name="AutoShape 7"/>
          <p:cNvSpPr>
            <a:spLocks noChangeArrowheads="1"/>
          </p:cNvSpPr>
          <p:nvPr/>
        </p:nvSpPr>
        <p:spPr bwMode="auto">
          <a:xfrm>
            <a:off x="357786" y="2961375"/>
            <a:ext cx="8910427" cy="1221316"/>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121908" tIns="60954" rIns="121908" bIns="60954" anchor="ctr"/>
          <a:lstStyle/>
          <a:p>
            <a:pPr marL="476250" indent="-476250">
              <a:lnSpc>
                <a:spcPct val="120000"/>
              </a:lnSpc>
              <a:defRPr/>
            </a:pP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09" name="AutoShape 8"/>
          <p:cNvSpPr>
            <a:spLocks noChangeArrowheads="1"/>
          </p:cNvSpPr>
          <p:nvPr/>
        </p:nvSpPr>
        <p:spPr bwMode="auto">
          <a:xfrm>
            <a:off x="6388541" y="2943935"/>
            <a:ext cx="756340" cy="1250949"/>
          </a:xfrm>
          <a:prstGeom prst="chevron">
            <a:avLst>
              <a:gd name="adj" fmla="val 55472"/>
            </a:avLst>
          </a:prstGeom>
          <a:solidFill>
            <a:schemeClr val="accent2"/>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0" name="AutoShape 8"/>
          <p:cNvSpPr>
            <a:spLocks noChangeArrowheads="1"/>
          </p:cNvSpPr>
          <p:nvPr/>
        </p:nvSpPr>
        <p:spPr bwMode="auto">
          <a:xfrm>
            <a:off x="4008490" y="2943935"/>
            <a:ext cx="756340" cy="1250949"/>
          </a:xfrm>
          <a:prstGeom prst="chevron">
            <a:avLst>
              <a:gd name="adj" fmla="val 55472"/>
            </a:avLst>
          </a:prstGeom>
          <a:solidFill>
            <a:schemeClr val="accent3"/>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AutoShape 8"/>
          <p:cNvSpPr>
            <a:spLocks noChangeArrowheads="1"/>
          </p:cNvSpPr>
          <p:nvPr/>
        </p:nvSpPr>
        <p:spPr bwMode="auto">
          <a:xfrm>
            <a:off x="1628440" y="2943935"/>
            <a:ext cx="756340" cy="1250949"/>
          </a:xfrm>
          <a:prstGeom prst="chevron">
            <a:avLst>
              <a:gd name="adj" fmla="val 55472"/>
            </a:avLst>
          </a:prstGeom>
          <a:solidFill>
            <a:schemeClr val="accent4"/>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AutoShape 8"/>
          <p:cNvSpPr>
            <a:spLocks noChangeArrowheads="1"/>
          </p:cNvSpPr>
          <p:nvPr/>
        </p:nvSpPr>
        <p:spPr bwMode="auto">
          <a:xfrm>
            <a:off x="8768593" y="2943935"/>
            <a:ext cx="756340" cy="1250949"/>
          </a:xfrm>
          <a:prstGeom prst="chevron">
            <a:avLst>
              <a:gd name="adj" fmla="val 55472"/>
            </a:avLst>
          </a:prstGeom>
          <a:solidFill>
            <a:schemeClr val="accent1"/>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633834" y="3325812"/>
            <a:ext cx="688340" cy="397510"/>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a:solidFill>
                  <a:schemeClr val="tx1">
                    <a:lumMod val="50000"/>
                    <a:lumOff val="50000"/>
                  </a:schemeClr>
                </a:solidFill>
                <a:latin typeface="Impact" panose="020B0806030902050204" pitchFamily="34" charset="0"/>
                <a:ea typeface="微软雅黑" panose="020B0503020204020204" pitchFamily="34" charset="-122"/>
              </a:rPr>
              <a:t>201</a:t>
            </a:r>
            <a:r>
              <a:rPr lang="en-US" kern="0" dirty="0">
                <a:solidFill>
                  <a:schemeClr val="tx1">
                    <a:lumMod val="50000"/>
                    <a:lumOff val="50000"/>
                  </a:schemeClr>
                </a:solidFill>
                <a:latin typeface="Impact" panose="020B0806030902050204" pitchFamily="34" charset="0"/>
                <a:ea typeface="微软雅黑" panose="020B0503020204020204" pitchFamily="34" charset="-122"/>
              </a:rPr>
              <a:t>3</a:t>
            </a:r>
            <a:endParaRPr 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4" name="TextBox 113"/>
          <p:cNvSpPr txBox="1"/>
          <p:nvPr/>
        </p:nvSpPr>
        <p:spPr>
          <a:xfrm>
            <a:off x="2761530" y="3325812"/>
            <a:ext cx="681355" cy="397510"/>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a:solidFill>
                  <a:schemeClr val="tx1">
                    <a:lumMod val="50000"/>
                    <a:lumOff val="50000"/>
                  </a:schemeClr>
                </a:solidFill>
                <a:latin typeface="Impact" panose="020B0806030902050204" pitchFamily="34" charset="0"/>
                <a:ea typeface="微软雅黑" panose="020B0503020204020204" pitchFamily="34" charset="-122"/>
              </a:rPr>
              <a:t>201</a:t>
            </a:r>
            <a:r>
              <a:rPr lang="en-US" kern="0" dirty="0">
                <a:solidFill>
                  <a:schemeClr val="tx1">
                    <a:lumMod val="50000"/>
                    <a:lumOff val="50000"/>
                  </a:schemeClr>
                </a:solidFill>
                <a:latin typeface="Impact" panose="020B0806030902050204" pitchFamily="34" charset="0"/>
                <a:ea typeface="微软雅黑" panose="020B0503020204020204" pitchFamily="34" charset="-122"/>
              </a:rPr>
              <a:t>4</a:t>
            </a:r>
            <a:endParaRPr 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5" name="TextBox 114"/>
          <p:cNvSpPr txBox="1"/>
          <p:nvPr/>
        </p:nvSpPr>
        <p:spPr>
          <a:xfrm>
            <a:off x="5141580" y="3325812"/>
            <a:ext cx="689610" cy="397510"/>
          </a:xfrm>
          <a:prstGeom prst="rect">
            <a:avLst/>
          </a:prstGeom>
          <a:noFill/>
        </p:spPr>
        <p:txBody>
          <a:bodyPr wrap="none" lIns="121908" tIns="60954" rIns="121908" bIns="60954" rtlCol="0">
            <a:spAutoFit/>
          </a:bodyPr>
          <a:lstStyle/>
          <a:p>
            <a:pPr>
              <a:defRPr/>
            </a:pPr>
            <a:r>
              <a:rPr lang="en-US" altLang="zh-CN" i="1" kern="0" dirty="0">
                <a:solidFill>
                  <a:schemeClr val="tx1">
                    <a:lumMod val="50000"/>
                    <a:lumOff val="50000"/>
                  </a:schemeClr>
                </a:solidFill>
                <a:latin typeface="Impact" panose="020B0806030902050204" pitchFamily="34" charset="0"/>
                <a:ea typeface="微软雅黑" panose="020B0503020204020204" pitchFamily="34" charset="-122"/>
              </a:rPr>
              <a:t>201</a:t>
            </a:r>
            <a:r>
              <a:rPr lang="en-US" i="1" kern="0" dirty="0">
                <a:solidFill>
                  <a:schemeClr val="tx1">
                    <a:lumMod val="50000"/>
                    <a:lumOff val="50000"/>
                  </a:schemeClr>
                </a:solidFill>
                <a:latin typeface="Impact" panose="020B0806030902050204" pitchFamily="34" charset="0"/>
                <a:ea typeface="微软雅黑" panose="020B0503020204020204" pitchFamily="34" charset="-122"/>
              </a:rPr>
              <a:t>5</a:t>
            </a:r>
            <a:endParaRPr lang="en-US" i="1"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6" name="TextBox 115"/>
          <p:cNvSpPr txBox="1"/>
          <p:nvPr/>
        </p:nvSpPr>
        <p:spPr>
          <a:xfrm>
            <a:off x="7521631" y="3325812"/>
            <a:ext cx="690880" cy="397510"/>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a:solidFill>
                  <a:schemeClr val="tx1">
                    <a:lumMod val="50000"/>
                    <a:lumOff val="50000"/>
                  </a:schemeClr>
                </a:solidFill>
                <a:latin typeface="Impact" panose="020B0806030902050204" pitchFamily="34" charset="0"/>
                <a:ea typeface="微软雅黑" panose="020B0503020204020204" pitchFamily="34" charset="-122"/>
              </a:rPr>
              <a:t>201</a:t>
            </a:r>
            <a:r>
              <a:rPr lang="en-US" kern="0" dirty="0">
                <a:solidFill>
                  <a:schemeClr val="tx1">
                    <a:lumMod val="50000"/>
                    <a:lumOff val="50000"/>
                  </a:schemeClr>
                </a:solidFill>
                <a:latin typeface="Impact" panose="020B0806030902050204" pitchFamily="34" charset="0"/>
                <a:ea typeface="微软雅黑" panose="020B0503020204020204" pitchFamily="34" charset="-122"/>
              </a:rPr>
              <a:t>6</a:t>
            </a:r>
            <a:endParaRPr 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grpSp>
        <p:nvGrpSpPr>
          <p:cNvPr id="117" name="组合 116"/>
          <p:cNvGrpSpPr/>
          <p:nvPr/>
        </p:nvGrpSpPr>
        <p:grpSpPr>
          <a:xfrm>
            <a:off x="984476" y="3978200"/>
            <a:ext cx="2567574" cy="1811377"/>
            <a:chOff x="941884" y="3983470"/>
            <a:chExt cx="1925931" cy="1358533"/>
          </a:xfrm>
        </p:grpSpPr>
        <p:cxnSp>
          <p:nvCxnSpPr>
            <p:cNvPr id="118" name="直接连接符 117"/>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119" name="TextBox 118"/>
            <p:cNvSpPr txBox="1"/>
            <p:nvPr/>
          </p:nvSpPr>
          <p:spPr>
            <a:xfrm>
              <a:off x="941884" y="4393273"/>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grpSp>
        <p:nvGrpSpPr>
          <p:cNvPr id="120" name="组合 119"/>
          <p:cNvGrpSpPr/>
          <p:nvPr/>
        </p:nvGrpSpPr>
        <p:grpSpPr>
          <a:xfrm>
            <a:off x="3115316" y="1222684"/>
            <a:ext cx="2567574" cy="2003399"/>
            <a:chOff x="2293144" y="1916832"/>
            <a:chExt cx="1925931" cy="1502549"/>
          </a:xfrm>
        </p:grpSpPr>
        <p:cxnSp>
          <p:nvCxnSpPr>
            <p:cNvPr id="121" name="直接连接符 120"/>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122" name="TextBox 121"/>
            <p:cNvSpPr txBox="1"/>
            <p:nvPr/>
          </p:nvSpPr>
          <p:spPr>
            <a:xfrm>
              <a:off x="2293144" y="1916832"/>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grpSp>
        <p:nvGrpSpPr>
          <p:cNvPr id="123" name="组合 122"/>
          <p:cNvGrpSpPr/>
          <p:nvPr/>
        </p:nvGrpSpPr>
        <p:grpSpPr>
          <a:xfrm>
            <a:off x="5445688" y="4006993"/>
            <a:ext cx="2567574" cy="1811378"/>
            <a:chOff x="3641104" y="3980384"/>
            <a:chExt cx="1925931" cy="1358533"/>
          </a:xfrm>
        </p:grpSpPr>
        <p:cxnSp>
          <p:nvCxnSpPr>
            <p:cNvPr id="124" name="直接连接符 123"/>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125" name="TextBox 124"/>
            <p:cNvSpPr txBox="1"/>
            <p:nvPr/>
          </p:nvSpPr>
          <p:spPr>
            <a:xfrm>
              <a:off x="3641104" y="4393273"/>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grpSp>
        <p:nvGrpSpPr>
          <p:cNvPr id="126" name="组合 125"/>
          <p:cNvGrpSpPr/>
          <p:nvPr/>
        </p:nvGrpSpPr>
        <p:grpSpPr>
          <a:xfrm>
            <a:off x="7870019" y="1222684"/>
            <a:ext cx="2567574" cy="2003399"/>
            <a:chOff x="5044092" y="1916832"/>
            <a:chExt cx="1925931" cy="1502549"/>
          </a:xfrm>
        </p:grpSpPr>
        <p:cxnSp>
          <p:nvCxnSpPr>
            <p:cNvPr id="127" name="直接连接符 126"/>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128" name="TextBox 127"/>
            <p:cNvSpPr txBox="1"/>
            <p:nvPr/>
          </p:nvSpPr>
          <p:spPr>
            <a:xfrm>
              <a:off x="5044092" y="1916832"/>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0-#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250" fill="hold"/>
                                        <p:tgtEl>
                                          <p:spTgt spid="111"/>
                                        </p:tgtEl>
                                        <p:attrNameLst>
                                          <p:attrName>ppt_x</p:attrName>
                                        </p:attrNameLst>
                                      </p:cBhvr>
                                      <p:tavLst>
                                        <p:tav tm="0">
                                          <p:val>
                                            <p:strVal val="0-#ppt_w/2"/>
                                          </p:val>
                                        </p:tav>
                                        <p:tav tm="100000">
                                          <p:val>
                                            <p:strVal val="#ppt_x"/>
                                          </p:val>
                                        </p:tav>
                                      </p:tavLst>
                                    </p:anim>
                                    <p:anim calcmode="lin" valueType="num">
                                      <p:cBhvr additive="base">
                                        <p:cTn id="13" dur="250" fill="hold"/>
                                        <p:tgtEl>
                                          <p:spTgt spid="1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10"/>
                                        </p:tgtEl>
                                        <p:attrNameLst>
                                          <p:attrName>style.visibility</p:attrName>
                                        </p:attrNameLst>
                                      </p:cBhvr>
                                      <p:to>
                                        <p:strVal val="visible"/>
                                      </p:to>
                                    </p:set>
                                    <p:anim calcmode="lin" valueType="num">
                                      <p:cBhvr additive="base">
                                        <p:cTn id="16" dur="250" fill="hold"/>
                                        <p:tgtEl>
                                          <p:spTgt spid="110"/>
                                        </p:tgtEl>
                                        <p:attrNameLst>
                                          <p:attrName>ppt_x</p:attrName>
                                        </p:attrNameLst>
                                      </p:cBhvr>
                                      <p:tavLst>
                                        <p:tav tm="0">
                                          <p:val>
                                            <p:strVal val="0-#ppt_w/2"/>
                                          </p:val>
                                        </p:tav>
                                        <p:tav tm="100000">
                                          <p:val>
                                            <p:strVal val="#ppt_x"/>
                                          </p:val>
                                        </p:tav>
                                      </p:tavLst>
                                    </p:anim>
                                    <p:anim calcmode="lin" valueType="num">
                                      <p:cBhvr additive="base">
                                        <p:cTn id="17" dur="250" fill="hold"/>
                                        <p:tgtEl>
                                          <p:spTgt spid="1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109"/>
                                        </p:tgtEl>
                                        <p:attrNameLst>
                                          <p:attrName>style.visibility</p:attrName>
                                        </p:attrNameLst>
                                      </p:cBhvr>
                                      <p:to>
                                        <p:strVal val="visible"/>
                                      </p:to>
                                    </p:set>
                                    <p:anim calcmode="lin" valueType="num">
                                      <p:cBhvr additive="base">
                                        <p:cTn id="20" dur="250" fill="hold"/>
                                        <p:tgtEl>
                                          <p:spTgt spid="109"/>
                                        </p:tgtEl>
                                        <p:attrNameLst>
                                          <p:attrName>ppt_x</p:attrName>
                                        </p:attrNameLst>
                                      </p:cBhvr>
                                      <p:tavLst>
                                        <p:tav tm="0">
                                          <p:val>
                                            <p:strVal val="0-#ppt_w/2"/>
                                          </p:val>
                                        </p:tav>
                                        <p:tav tm="100000">
                                          <p:val>
                                            <p:strVal val="#ppt_x"/>
                                          </p:val>
                                        </p:tav>
                                      </p:tavLst>
                                    </p:anim>
                                    <p:anim calcmode="lin" valueType="num">
                                      <p:cBhvr additive="base">
                                        <p:cTn id="21" dur="250" fill="hold"/>
                                        <p:tgtEl>
                                          <p:spTgt spid="10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112"/>
                                        </p:tgtEl>
                                        <p:attrNameLst>
                                          <p:attrName>style.visibility</p:attrName>
                                        </p:attrNameLst>
                                      </p:cBhvr>
                                      <p:to>
                                        <p:strVal val="visible"/>
                                      </p:to>
                                    </p:set>
                                    <p:anim calcmode="lin" valueType="num">
                                      <p:cBhvr additive="base">
                                        <p:cTn id="24" dur="250" fill="hold"/>
                                        <p:tgtEl>
                                          <p:spTgt spid="112"/>
                                        </p:tgtEl>
                                        <p:attrNameLst>
                                          <p:attrName>ppt_x</p:attrName>
                                        </p:attrNameLst>
                                      </p:cBhvr>
                                      <p:tavLst>
                                        <p:tav tm="0">
                                          <p:val>
                                            <p:strVal val="0-#ppt_w/2"/>
                                          </p:val>
                                        </p:tav>
                                        <p:tav tm="100000">
                                          <p:val>
                                            <p:strVal val="#ppt_x"/>
                                          </p:val>
                                        </p:tav>
                                      </p:tavLst>
                                    </p:anim>
                                    <p:anim calcmode="lin" valueType="num">
                                      <p:cBhvr additive="base">
                                        <p:cTn id="25" dur="250" fill="hold"/>
                                        <p:tgtEl>
                                          <p:spTgt spid="112"/>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500"/>
                                        <p:tgtEl>
                                          <p:spTgt spid="113"/>
                                        </p:tgtEl>
                                      </p:cBhvr>
                                    </p:animEffect>
                                    <p:anim calcmode="lin" valueType="num">
                                      <p:cBhvr>
                                        <p:cTn id="30" dur="500" fill="hold"/>
                                        <p:tgtEl>
                                          <p:spTgt spid="113"/>
                                        </p:tgtEl>
                                        <p:attrNameLst>
                                          <p:attrName>ppt_x</p:attrName>
                                        </p:attrNameLst>
                                      </p:cBhvr>
                                      <p:tavLst>
                                        <p:tav tm="0">
                                          <p:val>
                                            <p:strVal val="#ppt_x"/>
                                          </p:val>
                                        </p:tav>
                                        <p:tav tm="100000">
                                          <p:val>
                                            <p:strVal val="#ppt_x"/>
                                          </p:val>
                                        </p:tav>
                                      </p:tavLst>
                                    </p:anim>
                                    <p:anim calcmode="lin" valueType="num">
                                      <p:cBhvr>
                                        <p:cTn id="31" dur="500" fill="hold"/>
                                        <p:tgtEl>
                                          <p:spTgt spid="1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500"/>
                                        <p:tgtEl>
                                          <p:spTgt spid="115"/>
                                        </p:tgtEl>
                                      </p:cBhvr>
                                    </p:animEffect>
                                    <p:anim calcmode="lin" valueType="num">
                                      <p:cBhvr>
                                        <p:cTn id="40" dur="500" fill="hold"/>
                                        <p:tgtEl>
                                          <p:spTgt spid="115"/>
                                        </p:tgtEl>
                                        <p:attrNameLst>
                                          <p:attrName>ppt_x</p:attrName>
                                        </p:attrNameLst>
                                      </p:cBhvr>
                                      <p:tavLst>
                                        <p:tav tm="0">
                                          <p:val>
                                            <p:strVal val="#ppt_x"/>
                                          </p:val>
                                        </p:tav>
                                        <p:tav tm="100000">
                                          <p:val>
                                            <p:strVal val="#ppt_x"/>
                                          </p:val>
                                        </p:tav>
                                      </p:tavLst>
                                    </p:anim>
                                    <p:anim calcmode="lin" valueType="num">
                                      <p:cBhvr>
                                        <p:cTn id="41" dur="5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anim calcmode="lin" valueType="num">
                                      <p:cBhvr>
                                        <p:cTn id="45" dur="500" fill="hold"/>
                                        <p:tgtEl>
                                          <p:spTgt spid="116"/>
                                        </p:tgtEl>
                                        <p:attrNameLst>
                                          <p:attrName>ppt_x</p:attrName>
                                        </p:attrNameLst>
                                      </p:cBhvr>
                                      <p:tavLst>
                                        <p:tav tm="0">
                                          <p:val>
                                            <p:strVal val="#ppt_x"/>
                                          </p:val>
                                        </p:tav>
                                        <p:tav tm="100000">
                                          <p:val>
                                            <p:strVal val="#ppt_x"/>
                                          </p:val>
                                        </p:tav>
                                      </p:tavLst>
                                    </p:anim>
                                    <p:anim calcmode="lin" valueType="num">
                                      <p:cBhvr>
                                        <p:cTn id="46" dur="500" fill="hold"/>
                                        <p:tgtEl>
                                          <p:spTgt spid="116"/>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1000"/>
                                        <p:tgtEl>
                                          <p:spTgt spid="102"/>
                                        </p:tgtEl>
                                      </p:cBhvr>
                                    </p:animEffect>
                                    <p:anim calcmode="lin" valueType="num">
                                      <p:cBhvr>
                                        <p:cTn id="51" dur="1000" fill="hold"/>
                                        <p:tgtEl>
                                          <p:spTgt spid="102"/>
                                        </p:tgtEl>
                                        <p:attrNameLst>
                                          <p:attrName>ppt_x</p:attrName>
                                        </p:attrNameLst>
                                      </p:cBhvr>
                                      <p:tavLst>
                                        <p:tav tm="0">
                                          <p:val>
                                            <p:strVal val="#ppt_x"/>
                                          </p:val>
                                        </p:tav>
                                        <p:tav tm="100000">
                                          <p:val>
                                            <p:strVal val="#ppt_x"/>
                                          </p:val>
                                        </p:tav>
                                      </p:tavLst>
                                    </p:anim>
                                    <p:anim calcmode="lin" valueType="num">
                                      <p:cBhvr>
                                        <p:cTn id="52" dur="1000" fill="hold"/>
                                        <p:tgtEl>
                                          <p:spTgt spid="102"/>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wipe(down)">
                                      <p:cBhvr>
                                        <p:cTn id="56" dur="250"/>
                                        <p:tgtEl>
                                          <p:spTgt spid="117"/>
                                        </p:tgtEl>
                                      </p:cBhvr>
                                    </p:animEffect>
                                  </p:childTnLst>
                                </p:cTn>
                              </p:par>
                              <p:par>
                                <p:cTn id="57" presetID="22" presetClass="entr" presetSubtype="4" fill="hold" nodeType="withEffect">
                                  <p:stCondLst>
                                    <p:cond delay="0"/>
                                  </p:stCondLst>
                                  <p:childTnLst>
                                    <p:set>
                                      <p:cBhvr>
                                        <p:cTn id="58" dur="1" fill="hold">
                                          <p:stCondLst>
                                            <p:cond delay="0"/>
                                          </p:stCondLst>
                                        </p:cTn>
                                        <p:tgtEl>
                                          <p:spTgt spid="120"/>
                                        </p:tgtEl>
                                        <p:attrNameLst>
                                          <p:attrName>style.visibility</p:attrName>
                                        </p:attrNameLst>
                                      </p:cBhvr>
                                      <p:to>
                                        <p:strVal val="visible"/>
                                      </p:to>
                                    </p:set>
                                    <p:animEffect transition="in" filter="wipe(down)">
                                      <p:cBhvr>
                                        <p:cTn id="59" dur="250"/>
                                        <p:tgtEl>
                                          <p:spTgt spid="120"/>
                                        </p:tgtEl>
                                      </p:cBhvr>
                                    </p:animEffect>
                                  </p:childTnLst>
                                </p:cTn>
                              </p:par>
                              <p:par>
                                <p:cTn id="60" presetID="22" presetClass="entr" presetSubtype="4" fill="hold"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down)">
                                      <p:cBhvr>
                                        <p:cTn id="62" dur="250"/>
                                        <p:tgtEl>
                                          <p:spTgt spid="123"/>
                                        </p:tgtEl>
                                      </p:cBhvr>
                                    </p:animEffect>
                                  </p:childTnLst>
                                </p:cTn>
                              </p:par>
                              <p:par>
                                <p:cTn id="63" presetID="22" presetClass="entr" presetSubtype="4" fill="hold" nodeType="with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wipe(down)">
                                      <p:cBhvr>
                                        <p:cTn id="65" dur="2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p:bldP spid="114" grpId="0"/>
      <p:bldP spid="115"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0"/>
            <a:ext cx="60952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p:cNvSpPr txBox="1"/>
          <p:nvPr/>
        </p:nvSpPr>
        <p:spPr>
          <a:xfrm>
            <a:off x="8904313" y="273422"/>
            <a:ext cx="2980303" cy="923330"/>
          </a:xfrm>
          <a:prstGeom prst="rect">
            <a:avLst/>
          </a:prstGeom>
          <a:noFill/>
        </p:spPr>
        <p:txBody>
          <a:bodyPr wrap="none" rtlCol="0">
            <a:spAutoFit/>
          </a:bodyPr>
          <a:lstStyle/>
          <a:p>
            <a:pPr algn="ctr"/>
            <a:r>
              <a:rPr lang="en-US" altLang="zh-CN" sz="5400" dirty="0">
                <a:solidFill>
                  <a:schemeClr val="bg1"/>
                </a:solidFill>
                <a:latin typeface="Impact" panose="020B0806030902050204" pitchFamily="34" charset="0"/>
              </a:rPr>
              <a:t>CONTENTS</a:t>
            </a:r>
            <a:endParaRPr lang="zh-CN" altLang="en-US" sz="5400" dirty="0">
              <a:solidFill>
                <a:schemeClr val="bg1"/>
              </a:solidFill>
              <a:latin typeface="Impact" panose="020B0806030902050204" pitchFamily="34" charset="0"/>
            </a:endParaRPr>
          </a:p>
        </p:txBody>
      </p:sp>
      <p:grpSp>
        <p:nvGrpSpPr>
          <p:cNvPr id="4" name="组合 3"/>
          <p:cNvGrpSpPr/>
          <p:nvPr/>
        </p:nvGrpSpPr>
        <p:grpSpPr>
          <a:xfrm>
            <a:off x="1659838" y="1065359"/>
            <a:ext cx="581412" cy="579310"/>
            <a:chOff x="914013" y="1298671"/>
            <a:chExt cx="610809" cy="608601"/>
          </a:xfrm>
        </p:grpSpPr>
        <p:sp>
          <p:nvSpPr>
            <p:cNvPr id="5" name="矩形 4"/>
            <p:cNvSpPr/>
            <p:nvPr/>
          </p:nvSpPr>
          <p:spPr>
            <a:xfrm rot="2700000">
              <a:off x="915118" y="1298671"/>
              <a:ext cx="608601" cy="608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文本框 11"/>
            <p:cNvSpPr txBox="1"/>
            <p:nvPr/>
          </p:nvSpPr>
          <p:spPr>
            <a:xfrm>
              <a:off x="914013" y="1310583"/>
              <a:ext cx="610809" cy="54967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7" name="组合 6"/>
          <p:cNvGrpSpPr/>
          <p:nvPr/>
        </p:nvGrpSpPr>
        <p:grpSpPr>
          <a:xfrm>
            <a:off x="1659838" y="2428221"/>
            <a:ext cx="581412" cy="579310"/>
            <a:chOff x="914013" y="1298671"/>
            <a:chExt cx="610809" cy="608601"/>
          </a:xfrm>
        </p:grpSpPr>
        <p:sp>
          <p:nvSpPr>
            <p:cNvPr id="8" name="矩形 7"/>
            <p:cNvSpPr/>
            <p:nvPr/>
          </p:nvSpPr>
          <p:spPr>
            <a:xfrm rot="2700000">
              <a:off x="915118" y="1298671"/>
              <a:ext cx="608601" cy="608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文本框 15"/>
            <p:cNvSpPr txBox="1"/>
            <p:nvPr/>
          </p:nvSpPr>
          <p:spPr>
            <a:xfrm>
              <a:off x="914013" y="1310583"/>
              <a:ext cx="610809" cy="54967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10" name="组合 9"/>
          <p:cNvGrpSpPr/>
          <p:nvPr/>
        </p:nvGrpSpPr>
        <p:grpSpPr>
          <a:xfrm>
            <a:off x="1597365" y="3791083"/>
            <a:ext cx="700342" cy="579310"/>
            <a:chOff x="956316" y="3814845"/>
            <a:chExt cx="735752" cy="608601"/>
          </a:xfrm>
        </p:grpSpPr>
        <p:sp>
          <p:nvSpPr>
            <p:cNvPr id="11" name="矩形 10"/>
            <p:cNvSpPr/>
            <p:nvPr/>
          </p:nvSpPr>
          <p:spPr>
            <a:xfrm rot="2700000">
              <a:off x="1019893" y="3814845"/>
              <a:ext cx="608601" cy="608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文本框 18"/>
            <p:cNvSpPr txBox="1"/>
            <p:nvPr/>
          </p:nvSpPr>
          <p:spPr>
            <a:xfrm>
              <a:off x="956316" y="3826757"/>
              <a:ext cx="735752" cy="54967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13" name="组合 12"/>
          <p:cNvGrpSpPr/>
          <p:nvPr/>
        </p:nvGrpSpPr>
        <p:grpSpPr>
          <a:xfrm>
            <a:off x="1659838" y="5153946"/>
            <a:ext cx="581412" cy="579310"/>
            <a:chOff x="914013" y="1298671"/>
            <a:chExt cx="610809" cy="608601"/>
          </a:xfrm>
        </p:grpSpPr>
        <p:sp>
          <p:nvSpPr>
            <p:cNvPr id="14" name="矩形 13"/>
            <p:cNvSpPr/>
            <p:nvPr/>
          </p:nvSpPr>
          <p:spPr>
            <a:xfrm rot="2700000">
              <a:off x="915118" y="1298671"/>
              <a:ext cx="608601" cy="608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文本框 21"/>
            <p:cNvSpPr txBox="1"/>
            <p:nvPr/>
          </p:nvSpPr>
          <p:spPr>
            <a:xfrm>
              <a:off x="914013" y="1310583"/>
              <a:ext cx="610809" cy="54967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sp>
        <p:nvSpPr>
          <p:cNvPr id="16" name="文本框 23"/>
          <p:cNvSpPr txBox="1"/>
          <p:nvPr/>
        </p:nvSpPr>
        <p:spPr>
          <a:xfrm>
            <a:off x="2479109" y="1118289"/>
            <a:ext cx="2031325" cy="461665"/>
          </a:xfrm>
          <a:prstGeom prst="rect">
            <a:avLst/>
          </a:prstGeom>
          <a:noFill/>
        </p:spPr>
        <p:txBody>
          <a:bodyPr wrap="none" rtlCol="0">
            <a:spAutoFit/>
          </a:bodyPr>
          <a:lstStyle/>
          <a:p>
            <a:r>
              <a:rPr lang="zh-CN" altLang="en-US" sz="2400" dirty="0" smtClean="0">
                <a:solidFill>
                  <a:schemeClr val="tx1">
                    <a:lumMod val="65000"/>
                    <a:lumOff val="35000"/>
                  </a:schemeClr>
                </a:solidFill>
                <a:latin typeface="Impact" panose="020B0806030902050204" pitchFamily="34" charset="0"/>
              </a:rPr>
              <a:t>添加目录内容</a:t>
            </a:r>
            <a:endParaRPr lang="zh-CN" altLang="en-US" sz="2400" dirty="0">
              <a:solidFill>
                <a:schemeClr val="tx1">
                  <a:lumMod val="65000"/>
                  <a:lumOff val="35000"/>
                </a:schemeClr>
              </a:solidFill>
              <a:latin typeface="Impact" panose="020B0806030902050204" pitchFamily="34" charset="0"/>
            </a:endParaRPr>
          </a:p>
        </p:txBody>
      </p:sp>
      <p:sp>
        <p:nvSpPr>
          <p:cNvPr id="17" name="文本框 16"/>
          <p:cNvSpPr txBox="1"/>
          <p:nvPr/>
        </p:nvSpPr>
        <p:spPr>
          <a:xfrm>
            <a:off x="2479109" y="2481151"/>
            <a:ext cx="2031325" cy="461665"/>
          </a:xfrm>
          <a:prstGeom prst="rect">
            <a:avLst/>
          </a:prstGeom>
          <a:noFill/>
        </p:spPr>
        <p:txBody>
          <a:bodyPr wrap="none" rtlCol="0">
            <a:spAutoFit/>
          </a:bodyPr>
          <a:lstStyle/>
          <a:p>
            <a:r>
              <a:rPr lang="zh-CN" altLang="en-US" sz="2400" dirty="0">
                <a:solidFill>
                  <a:schemeClr val="tx1">
                    <a:lumMod val="65000"/>
                    <a:lumOff val="35000"/>
                  </a:schemeClr>
                </a:solidFill>
                <a:latin typeface="Impact" panose="020B0806030902050204" pitchFamily="34" charset="0"/>
              </a:rPr>
              <a:t>添加目录内容</a:t>
            </a:r>
            <a:endParaRPr lang="zh-CN" altLang="en-US" sz="2400" dirty="0">
              <a:solidFill>
                <a:schemeClr val="tx1">
                  <a:lumMod val="65000"/>
                  <a:lumOff val="35000"/>
                </a:schemeClr>
              </a:solidFill>
              <a:latin typeface="Impact" panose="020B0806030902050204" pitchFamily="34" charset="0"/>
            </a:endParaRPr>
          </a:p>
        </p:txBody>
      </p:sp>
      <p:sp>
        <p:nvSpPr>
          <p:cNvPr id="18" name="文本框 17"/>
          <p:cNvSpPr txBox="1"/>
          <p:nvPr/>
        </p:nvSpPr>
        <p:spPr>
          <a:xfrm>
            <a:off x="2416636" y="3814716"/>
            <a:ext cx="2031325" cy="461665"/>
          </a:xfrm>
          <a:prstGeom prst="rect">
            <a:avLst/>
          </a:prstGeom>
          <a:noFill/>
        </p:spPr>
        <p:txBody>
          <a:bodyPr wrap="none" rtlCol="0">
            <a:spAutoFit/>
          </a:bodyPr>
          <a:lstStyle/>
          <a:p>
            <a:r>
              <a:rPr lang="zh-CN" altLang="en-US" sz="2400" dirty="0">
                <a:solidFill>
                  <a:schemeClr val="tx1">
                    <a:lumMod val="65000"/>
                    <a:lumOff val="35000"/>
                  </a:schemeClr>
                </a:solidFill>
                <a:latin typeface="Impact" panose="020B0806030902050204" pitchFamily="34" charset="0"/>
              </a:rPr>
              <a:t>添加目录内容</a:t>
            </a:r>
            <a:endParaRPr lang="zh-CN" altLang="en-US" sz="2400" dirty="0">
              <a:solidFill>
                <a:schemeClr val="tx1">
                  <a:lumMod val="65000"/>
                  <a:lumOff val="35000"/>
                </a:schemeClr>
              </a:solidFill>
              <a:latin typeface="Impact" panose="020B0806030902050204" pitchFamily="34" charset="0"/>
            </a:endParaRPr>
          </a:p>
        </p:txBody>
      </p:sp>
      <p:sp>
        <p:nvSpPr>
          <p:cNvPr id="19" name="文本框 18"/>
          <p:cNvSpPr txBox="1"/>
          <p:nvPr/>
        </p:nvSpPr>
        <p:spPr>
          <a:xfrm>
            <a:off x="2416636" y="5177579"/>
            <a:ext cx="2031325" cy="461665"/>
          </a:xfrm>
          <a:prstGeom prst="rect">
            <a:avLst/>
          </a:prstGeom>
          <a:noFill/>
        </p:spPr>
        <p:txBody>
          <a:bodyPr wrap="none" rtlCol="0">
            <a:spAutoFit/>
          </a:bodyPr>
          <a:lstStyle/>
          <a:p>
            <a:r>
              <a:rPr lang="zh-CN" altLang="en-US" sz="2400" dirty="0">
                <a:solidFill>
                  <a:schemeClr val="tx1">
                    <a:lumMod val="65000"/>
                    <a:lumOff val="35000"/>
                  </a:schemeClr>
                </a:solidFill>
                <a:latin typeface="Impact" panose="020B0806030902050204" pitchFamily="34" charset="0"/>
              </a:rPr>
              <a:t>添加目录内容</a:t>
            </a:r>
            <a:endParaRPr lang="zh-CN" altLang="en-US" sz="2400" dirty="0">
              <a:solidFill>
                <a:schemeClr val="tx1">
                  <a:lumMod val="65000"/>
                  <a:lumOff val="35000"/>
                </a:schemeClr>
              </a:solidFill>
              <a:latin typeface="Impact" panose="020B0806030902050204" pitchFamily="34" charset="0"/>
            </a:endParaRPr>
          </a:p>
        </p:txBody>
      </p:sp>
      <p:cxnSp>
        <p:nvCxnSpPr>
          <p:cNvPr id="20" name="直接连接符 19"/>
          <p:cNvCxnSpPr/>
          <p:nvPr/>
        </p:nvCxnSpPr>
        <p:spPr>
          <a:xfrm>
            <a:off x="1415480" y="2041277"/>
            <a:ext cx="3312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415480" y="3391776"/>
            <a:ext cx="3312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415480" y="4770410"/>
            <a:ext cx="3312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ppt_w</p:attrName>
                                        </p:attrNameLst>
                                      </p:cBhvr>
                                      <p:tavLst>
                                        <p:tav tm="0" fmla="#ppt_w*sin(2.5*pi*$)">
                                          <p:val>
                                            <p:fltVal val="0"/>
                                          </p:val>
                                        </p:tav>
                                        <p:tav tm="100000">
                                          <p:val>
                                            <p:fltVal val="1"/>
                                          </p:val>
                                        </p:tav>
                                      </p:tavLst>
                                    </p:anim>
                                    <p:anim calcmode="lin" valueType="num">
                                      <p:cBhvr>
                                        <p:cTn id="14" dur="75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ppt_w</p:attrName>
                                        </p:attrNameLst>
                                      </p:cBhvr>
                                      <p:tavLst>
                                        <p:tav tm="0" fmla="#ppt_w*sin(2.5*pi*$)">
                                          <p:val>
                                            <p:fltVal val="0"/>
                                          </p:val>
                                        </p:tav>
                                        <p:tav tm="100000">
                                          <p:val>
                                            <p:fltVal val="1"/>
                                          </p:val>
                                        </p:tav>
                                      </p:tavLst>
                                    </p:anim>
                                    <p:anim calcmode="lin" valueType="num">
                                      <p:cBhvr>
                                        <p:cTn id="19" dur="75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ppt_w</p:attrName>
                                        </p:attrNameLst>
                                      </p:cBhvr>
                                      <p:tavLst>
                                        <p:tav tm="0" fmla="#ppt_w*sin(2.5*pi*$)">
                                          <p:val>
                                            <p:fltVal val="0"/>
                                          </p:val>
                                        </p:tav>
                                        <p:tav tm="100000">
                                          <p:val>
                                            <p:fltVal val="1"/>
                                          </p:val>
                                        </p:tav>
                                      </p:tavLst>
                                    </p:anim>
                                    <p:anim calcmode="lin" valueType="num">
                                      <p:cBhvr>
                                        <p:cTn id="24" dur="750" fill="hold"/>
                                        <p:tgtEl>
                                          <p:spTgt spid="10"/>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1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ppt_w</p:attrName>
                                        </p:attrNameLst>
                                      </p:cBhvr>
                                      <p:tavLst>
                                        <p:tav tm="0" fmla="#ppt_w*sin(2.5*pi*$)">
                                          <p:val>
                                            <p:fltVal val="0"/>
                                          </p:val>
                                        </p:tav>
                                        <p:tav tm="100000">
                                          <p:val>
                                            <p:fltVal val="1"/>
                                          </p:val>
                                        </p:tav>
                                      </p:tavLst>
                                    </p:anim>
                                    <p:anim calcmode="lin" valueType="num">
                                      <p:cBhvr>
                                        <p:cTn id="29" dur="75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ppt_x</p:attrName>
                                        </p:attrNameLst>
                                      </p:cBhvr>
                                      <p:tavLst>
                                        <p:tav tm="0">
                                          <p:val>
                                            <p:strVal val="#ppt_x-#ppt_w*1.125000"/>
                                          </p:val>
                                        </p:tav>
                                        <p:tav tm="100000">
                                          <p:val>
                                            <p:strVal val="#ppt_x"/>
                                          </p:val>
                                        </p:tav>
                                      </p:tavLst>
                                    </p:anim>
                                    <p:animEffect transition="in" filter="wipe(right)">
                                      <p:cBhvr>
                                        <p:cTn id="34" dur="500"/>
                                        <p:tgtEl>
                                          <p:spTgt spid="16"/>
                                        </p:tgtEl>
                                      </p:cBhvr>
                                    </p:animEffect>
                                  </p:childTnLst>
                                </p:cTn>
                              </p:par>
                              <p:par>
                                <p:cTn id="35" presetID="12" presetClass="entr" presetSubtype="8" fill="hold" grpId="0" nodeType="withEffect">
                                  <p:stCondLst>
                                    <p:cond delay="2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p:tgtEl>
                                          <p:spTgt spid="17"/>
                                        </p:tgtEl>
                                        <p:attrNameLst>
                                          <p:attrName>ppt_x</p:attrName>
                                        </p:attrNameLst>
                                      </p:cBhvr>
                                      <p:tavLst>
                                        <p:tav tm="0">
                                          <p:val>
                                            <p:strVal val="#ppt_x-#ppt_w*1.125000"/>
                                          </p:val>
                                        </p:tav>
                                        <p:tav tm="100000">
                                          <p:val>
                                            <p:strVal val="#ppt_x"/>
                                          </p:val>
                                        </p:tav>
                                      </p:tavLst>
                                    </p:anim>
                                    <p:animEffect transition="in" filter="wipe(right)">
                                      <p:cBhvr>
                                        <p:cTn id="38" dur="500"/>
                                        <p:tgtEl>
                                          <p:spTgt spid="17"/>
                                        </p:tgtEl>
                                      </p:cBhvr>
                                    </p:animEffect>
                                  </p:childTnLst>
                                </p:cTn>
                              </p:par>
                              <p:par>
                                <p:cTn id="39" presetID="12" presetClass="entr" presetSubtype="8" fill="hold" grpId="0" nodeType="withEffect">
                                  <p:stCondLst>
                                    <p:cond delay="4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p:tgtEl>
                                          <p:spTgt spid="18"/>
                                        </p:tgtEl>
                                        <p:attrNameLst>
                                          <p:attrName>ppt_x</p:attrName>
                                        </p:attrNameLst>
                                      </p:cBhvr>
                                      <p:tavLst>
                                        <p:tav tm="0">
                                          <p:val>
                                            <p:strVal val="#ppt_x-#ppt_w*1.125000"/>
                                          </p:val>
                                        </p:tav>
                                        <p:tav tm="100000">
                                          <p:val>
                                            <p:strVal val="#ppt_x"/>
                                          </p:val>
                                        </p:tav>
                                      </p:tavLst>
                                    </p:anim>
                                    <p:animEffect transition="in" filter="wipe(right)">
                                      <p:cBhvr>
                                        <p:cTn id="42" dur="500"/>
                                        <p:tgtEl>
                                          <p:spTgt spid="18"/>
                                        </p:tgtEl>
                                      </p:cBhvr>
                                    </p:animEffect>
                                  </p:childTnLst>
                                </p:cTn>
                              </p:par>
                              <p:par>
                                <p:cTn id="43" presetID="12" presetClass="entr" presetSubtype="8" fill="hold" grpId="0" nodeType="withEffect">
                                  <p:stCondLst>
                                    <p:cond delay="6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p:tgtEl>
                                          <p:spTgt spid="19"/>
                                        </p:tgtEl>
                                        <p:attrNameLst>
                                          <p:attrName>ppt_x</p:attrName>
                                        </p:attrNameLst>
                                      </p:cBhvr>
                                      <p:tavLst>
                                        <p:tav tm="0">
                                          <p:val>
                                            <p:strVal val="#ppt_x-#ppt_w*1.125000"/>
                                          </p:val>
                                        </p:tav>
                                        <p:tav tm="100000">
                                          <p:val>
                                            <p:strVal val="#ppt_x"/>
                                          </p:val>
                                        </p:tav>
                                      </p:tavLst>
                                    </p:anim>
                                    <p:animEffect transition="in" filter="wipe(right)">
                                      <p:cBhvr>
                                        <p:cTn id="46" dur="500"/>
                                        <p:tgtEl>
                                          <p:spTgt spid="19"/>
                                        </p:tgtEl>
                                      </p:cBhvr>
                                    </p:animEffect>
                                  </p:childTnLst>
                                </p:cTn>
                              </p:par>
                            </p:childTnLst>
                          </p:cTn>
                        </p:par>
                        <p:par>
                          <p:cTn id="47" fill="hold">
                            <p:stCondLst>
                              <p:cond delay="1500"/>
                            </p:stCondLst>
                            <p:childTnLst>
                              <p:par>
                                <p:cTn id="48" presetID="16" presetClass="entr" presetSubtype="21"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par>
                                <p:cTn id="51" presetID="16" presetClass="entr" presetSubtype="21"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par>
                                <p:cTn id="54" presetID="16" presetClass="entr" presetSubtype="21"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3090700" y="2824137"/>
            <a:ext cx="6242824" cy="3259761"/>
            <a:chOff x="2830788" y="3349604"/>
            <a:chExt cx="6243637" cy="3259761"/>
          </a:xfrm>
        </p:grpSpPr>
        <p:sp>
          <p:nvSpPr>
            <p:cNvPr id="7" name="Freeform 7"/>
            <p:cNvSpPr/>
            <p:nvPr/>
          </p:nvSpPr>
          <p:spPr bwMode="auto">
            <a:xfrm>
              <a:off x="2867657" y="3624217"/>
              <a:ext cx="6173712" cy="2985148"/>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tx2">
                <a:lumMod val="20000"/>
                <a:lumOff val="80000"/>
              </a:schemeClr>
            </a:solidFill>
            <a:ln>
              <a:noFill/>
            </a:ln>
          </p:spPr>
          <p:txBody>
            <a:bodyPr vert="horz" wrap="square" lIns="91440" tIns="45720" rIns="91440" bIns="45720" numCol="1" anchor="t" anchorCtr="0" compatLnSpc="1"/>
            <a:lstStyle/>
            <a:p>
              <a:endParaRPr lang="id-ID"/>
            </a:p>
          </p:txBody>
        </p:sp>
        <p:sp>
          <p:nvSpPr>
            <p:cNvPr id="8" name="Freeform 8"/>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a:p>
          </p:txBody>
        </p:sp>
        <p:sp>
          <p:nvSpPr>
            <p:cNvPr id="9" name="Freeform 9"/>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0"/>
            <p:cNvSpPr/>
            <p:nvPr/>
          </p:nvSpPr>
          <p:spPr bwMode="auto">
            <a:xfrm>
              <a:off x="2830788" y="3349604"/>
              <a:ext cx="6243637" cy="2986420"/>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1" name="Freeform 11"/>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p>
          </p:txBody>
        </p:sp>
        <p:sp>
          <p:nvSpPr>
            <p:cNvPr id="12" name="Freeform 12"/>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9"/>
            <p:cNvSpPr/>
            <p:nvPr/>
          </p:nvSpPr>
          <p:spPr bwMode="auto">
            <a:xfrm>
              <a:off x="3461381" y="5761370"/>
              <a:ext cx="794599"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p>
          </p:txBody>
        </p:sp>
      </p:grpSp>
      <p:grpSp>
        <p:nvGrpSpPr>
          <p:cNvPr id="14" name="Group 10"/>
          <p:cNvGrpSpPr/>
          <p:nvPr/>
        </p:nvGrpSpPr>
        <p:grpSpPr>
          <a:xfrm>
            <a:off x="3458760" y="2529715"/>
            <a:ext cx="5449602" cy="2650780"/>
            <a:chOff x="-257822" y="2402002"/>
            <a:chExt cx="5450311" cy="2650780"/>
          </a:xfrm>
        </p:grpSpPr>
        <p:sp>
          <p:nvSpPr>
            <p:cNvPr id="15" name="Freeform 13"/>
            <p:cNvSpPr/>
            <p:nvPr/>
          </p:nvSpPr>
          <p:spPr bwMode="auto">
            <a:xfrm>
              <a:off x="4024110" y="3237284"/>
              <a:ext cx="518714" cy="249186"/>
            </a:xfrm>
            <a:custGeom>
              <a:avLst/>
              <a:gdLst>
                <a:gd name="T0" fmla="*/ 105 w 255"/>
                <a:gd name="T1" fmla="*/ 12 h 122"/>
                <a:gd name="T2" fmla="*/ 22 w 255"/>
                <a:gd name="T3" fmla="*/ 11 h 122"/>
                <a:gd name="T4" fmla="*/ 24 w 255"/>
                <a:gd name="T5" fmla="*/ 51 h 122"/>
                <a:gd name="T6" fmla="*/ 149 w 255"/>
                <a:gd name="T7" fmla="*/ 110 h 122"/>
                <a:gd name="T8" fmla="*/ 232 w 255"/>
                <a:gd name="T9" fmla="*/ 111 h 122"/>
                <a:gd name="T10" fmla="*/ 230 w 255"/>
                <a:gd name="T11" fmla="*/ 72 h 122"/>
                <a:gd name="T12" fmla="*/ 105 w 255"/>
                <a:gd name="T13" fmla="*/ 12 h 122"/>
              </a:gdLst>
              <a:ahLst/>
              <a:cxnLst>
                <a:cxn ang="0">
                  <a:pos x="T0" y="T1"/>
                </a:cxn>
                <a:cxn ang="0">
                  <a:pos x="T2" y="T3"/>
                </a:cxn>
                <a:cxn ang="0">
                  <a:pos x="T4" y="T5"/>
                </a:cxn>
                <a:cxn ang="0">
                  <a:pos x="T6" y="T7"/>
                </a:cxn>
                <a:cxn ang="0">
                  <a:pos x="T8" y="T9"/>
                </a:cxn>
                <a:cxn ang="0">
                  <a:pos x="T10" y="T11"/>
                </a:cxn>
                <a:cxn ang="0">
                  <a:pos x="T12" y="T13"/>
                </a:cxn>
              </a:cxnLst>
              <a:rect l="0" t="0" r="r" b="b"/>
              <a:pathLst>
                <a:path w="255" h="122">
                  <a:moveTo>
                    <a:pt x="105" y="12"/>
                  </a:moveTo>
                  <a:cubicBezTo>
                    <a:pt x="82" y="1"/>
                    <a:pt x="45" y="0"/>
                    <a:pt x="22" y="11"/>
                  </a:cubicBezTo>
                  <a:cubicBezTo>
                    <a:pt x="0" y="22"/>
                    <a:pt x="1" y="39"/>
                    <a:pt x="24" y="51"/>
                  </a:cubicBezTo>
                  <a:cubicBezTo>
                    <a:pt x="149" y="110"/>
                    <a:pt x="149" y="110"/>
                    <a:pt x="149" y="110"/>
                  </a:cubicBezTo>
                  <a:cubicBezTo>
                    <a:pt x="173" y="122"/>
                    <a:pt x="210" y="122"/>
                    <a:pt x="232" y="111"/>
                  </a:cubicBezTo>
                  <a:cubicBezTo>
                    <a:pt x="255" y="101"/>
                    <a:pt x="254" y="83"/>
                    <a:pt x="230" y="72"/>
                  </a:cubicBezTo>
                  <a:cubicBezTo>
                    <a:pt x="105" y="12"/>
                    <a:pt x="105" y="12"/>
                    <a:pt x="105" y="12"/>
                  </a:cubicBezTo>
                </a:path>
              </a:pathLst>
            </a:custGeom>
            <a:solidFill>
              <a:srgbClr val="3131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8"/>
            <p:cNvSpPr/>
            <p:nvPr/>
          </p:nvSpPr>
          <p:spPr bwMode="auto">
            <a:xfrm>
              <a:off x="-257822" y="2935972"/>
              <a:ext cx="4569259" cy="1685820"/>
            </a:xfrm>
            <a:custGeom>
              <a:avLst/>
              <a:gdLst>
                <a:gd name="T0" fmla="*/ 2505 w 3594"/>
                <a:gd name="T1" fmla="*/ 0 h 1326"/>
                <a:gd name="T2" fmla="*/ 0 w 3594"/>
                <a:gd name="T3" fmla="*/ 1199 h 1326"/>
                <a:gd name="T4" fmla="*/ 267 w 3594"/>
                <a:gd name="T5" fmla="*/ 1326 h 1326"/>
                <a:gd name="T6" fmla="*/ 3594 w 3594"/>
                <a:gd name="T7" fmla="*/ 521 h 1326"/>
                <a:gd name="T8" fmla="*/ 2505 w 3594"/>
                <a:gd name="T9" fmla="*/ 0 h 1326"/>
              </a:gdLst>
              <a:ahLst/>
              <a:cxnLst>
                <a:cxn ang="0">
                  <a:pos x="T0" y="T1"/>
                </a:cxn>
                <a:cxn ang="0">
                  <a:pos x="T2" y="T3"/>
                </a:cxn>
                <a:cxn ang="0">
                  <a:pos x="T4" y="T5"/>
                </a:cxn>
                <a:cxn ang="0">
                  <a:pos x="T6" y="T7"/>
                </a:cxn>
                <a:cxn ang="0">
                  <a:pos x="T8" y="T9"/>
                </a:cxn>
              </a:cxnLst>
              <a:rect l="0" t="0" r="r" b="b"/>
              <a:pathLst>
                <a:path w="3594" h="1326">
                  <a:moveTo>
                    <a:pt x="2505" y="0"/>
                  </a:moveTo>
                  <a:lnTo>
                    <a:pt x="0" y="1199"/>
                  </a:lnTo>
                  <a:lnTo>
                    <a:pt x="267" y="1326"/>
                  </a:lnTo>
                  <a:lnTo>
                    <a:pt x="3594" y="521"/>
                  </a:lnTo>
                  <a:lnTo>
                    <a:pt x="25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19"/>
            <p:cNvSpPr/>
            <p:nvPr/>
          </p:nvSpPr>
          <p:spPr bwMode="auto">
            <a:xfrm>
              <a:off x="4024110" y="3243640"/>
              <a:ext cx="518714" cy="236473"/>
            </a:xfrm>
            <a:custGeom>
              <a:avLst/>
              <a:gdLst>
                <a:gd name="T0" fmla="*/ 62 w 255"/>
                <a:gd name="T1" fmla="*/ 0 h 116"/>
                <a:gd name="T2" fmla="*/ 22 w 255"/>
                <a:gd name="T3" fmla="*/ 8 h 116"/>
                <a:gd name="T4" fmla="*/ 24 w 255"/>
                <a:gd name="T5" fmla="*/ 48 h 116"/>
                <a:gd name="T6" fmla="*/ 149 w 255"/>
                <a:gd name="T7" fmla="*/ 107 h 116"/>
                <a:gd name="T8" fmla="*/ 193 w 255"/>
                <a:gd name="T9" fmla="*/ 116 h 116"/>
                <a:gd name="T10" fmla="*/ 232 w 255"/>
                <a:gd name="T11" fmla="*/ 108 h 116"/>
                <a:gd name="T12" fmla="*/ 230 w 255"/>
                <a:gd name="T13" fmla="*/ 69 h 116"/>
                <a:gd name="T14" fmla="*/ 105 w 255"/>
                <a:gd name="T15" fmla="*/ 9 h 116"/>
                <a:gd name="T16" fmla="*/ 62 w 25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16">
                  <a:moveTo>
                    <a:pt x="62" y="0"/>
                  </a:moveTo>
                  <a:cubicBezTo>
                    <a:pt x="47" y="0"/>
                    <a:pt x="33" y="3"/>
                    <a:pt x="22" y="8"/>
                  </a:cubicBezTo>
                  <a:cubicBezTo>
                    <a:pt x="0" y="19"/>
                    <a:pt x="1" y="36"/>
                    <a:pt x="24" y="48"/>
                  </a:cubicBezTo>
                  <a:cubicBezTo>
                    <a:pt x="149" y="107"/>
                    <a:pt x="149" y="107"/>
                    <a:pt x="149" y="107"/>
                  </a:cubicBezTo>
                  <a:cubicBezTo>
                    <a:pt x="162" y="113"/>
                    <a:pt x="177" y="116"/>
                    <a:pt x="193" y="116"/>
                  </a:cubicBezTo>
                  <a:cubicBezTo>
                    <a:pt x="207" y="116"/>
                    <a:pt x="222" y="114"/>
                    <a:pt x="232" y="108"/>
                  </a:cubicBezTo>
                  <a:cubicBezTo>
                    <a:pt x="255" y="98"/>
                    <a:pt x="254" y="80"/>
                    <a:pt x="230" y="69"/>
                  </a:cubicBezTo>
                  <a:cubicBezTo>
                    <a:pt x="105" y="9"/>
                    <a:pt x="105" y="9"/>
                    <a:pt x="105" y="9"/>
                  </a:cubicBezTo>
                  <a:cubicBezTo>
                    <a:pt x="93" y="3"/>
                    <a:pt x="77" y="0"/>
                    <a:pt x="62" y="0"/>
                  </a:cubicBezTo>
                </a:path>
              </a:pathLst>
            </a:custGeom>
            <a:solidFill>
              <a:srgbClr val="464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20"/>
            <p:cNvSpPr/>
            <p:nvPr/>
          </p:nvSpPr>
          <p:spPr bwMode="auto">
            <a:xfrm>
              <a:off x="-257822" y="2447770"/>
              <a:ext cx="5450310" cy="2605012"/>
            </a:xfrm>
            <a:custGeom>
              <a:avLst/>
              <a:gdLst>
                <a:gd name="T0" fmla="*/ 0 w 4287"/>
                <a:gd name="T1" fmla="*/ 1197 h 2049"/>
                <a:gd name="T2" fmla="*/ 1781 w 4287"/>
                <a:gd name="T3" fmla="*/ 2049 h 2049"/>
                <a:gd name="T4" fmla="*/ 4287 w 4287"/>
                <a:gd name="T5" fmla="*/ 851 h 2049"/>
                <a:gd name="T6" fmla="*/ 2505 w 4287"/>
                <a:gd name="T7" fmla="*/ 0 h 2049"/>
                <a:gd name="T8" fmla="*/ 0 w 4287"/>
                <a:gd name="T9" fmla="*/ 1197 h 2049"/>
              </a:gdLst>
              <a:ahLst/>
              <a:cxnLst>
                <a:cxn ang="0">
                  <a:pos x="T0" y="T1"/>
                </a:cxn>
                <a:cxn ang="0">
                  <a:pos x="T2" y="T3"/>
                </a:cxn>
                <a:cxn ang="0">
                  <a:pos x="T4" y="T5"/>
                </a:cxn>
                <a:cxn ang="0">
                  <a:pos x="T6" y="T7"/>
                </a:cxn>
                <a:cxn ang="0">
                  <a:pos x="T8" y="T9"/>
                </a:cxn>
              </a:cxnLst>
              <a:rect l="0" t="0" r="r" b="b"/>
              <a:pathLst>
                <a:path w="4287" h="2049">
                  <a:moveTo>
                    <a:pt x="0" y="1197"/>
                  </a:moveTo>
                  <a:lnTo>
                    <a:pt x="1781" y="2049"/>
                  </a:lnTo>
                  <a:lnTo>
                    <a:pt x="4287" y="851"/>
                  </a:lnTo>
                  <a:lnTo>
                    <a:pt x="2505" y="0"/>
                  </a:lnTo>
                  <a:lnTo>
                    <a:pt x="0" y="1197"/>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Rectangle 21"/>
            <p:cNvSpPr>
              <a:spLocks noChangeArrowheads="1"/>
            </p:cNvSpPr>
            <p:nvPr/>
          </p:nvSpPr>
          <p:spPr bwMode="auto">
            <a:xfrm>
              <a:off x="-257822" y="3926360"/>
              <a:ext cx="64840" cy="43226"/>
            </a:xfrm>
            <a:prstGeom prst="rect">
              <a:avLst/>
            </a:prstGeom>
            <a:solidFill>
              <a:srgbClr val="41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0" name="Freeform 22"/>
            <p:cNvSpPr/>
            <p:nvPr/>
          </p:nvSpPr>
          <p:spPr bwMode="auto">
            <a:xfrm>
              <a:off x="2006467" y="3483927"/>
              <a:ext cx="3186022" cy="1568855"/>
            </a:xfrm>
            <a:custGeom>
              <a:avLst/>
              <a:gdLst>
                <a:gd name="T0" fmla="*/ 0 w 2506"/>
                <a:gd name="T1" fmla="*/ 1199 h 1234"/>
                <a:gd name="T2" fmla="*/ 0 w 2506"/>
                <a:gd name="T3" fmla="*/ 1234 h 1234"/>
                <a:gd name="T4" fmla="*/ 2506 w 2506"/>
                <a:gd name="T5" fmla="*/ 36 h 1234"/>
                <a:gd name="T6" fmla="*/ 2506 w 2506"/>
                <a:gd name="T7" fmla="*/ 0 h 1234"/>
                <a:gd name="T8" fmla="*/ 0 w 2506"/>
                <a:gd name="T9" fmla="*/ 1199 h 1234"/>
              </a:gdLst>
              <a:ahLst/>
              <a:cxnLst>
                <a:cxn ang="0">
                  <a:pos x="T0" y="T1"/>
                </a:cxn>
                <a:cxn ang="0">
                  <a:pos x="T2" y="T3"/>
                </a:cxn>
                <a:cxn ang="0">
                  <a:pos x="T4" y="T5"/>
                </a:cxn>
                <a:cxn ang="0">
                  <a:pos x="T6" y="T7"/>
                </a:cxn>
                <a:cxn ang="0">
                  <a:pos x="T8" y="T9"/>
                </a:cxn>
              </a:cxnLst>
              <a:rect l="0" t="0" r="r" b="b"/>
              <a:pathLst>
                <a:path w="2506" h="1234">
                  <a:moveTo>
                    <a:pt x="0" y="1199"/>
                  </a:moveTo>
                  <a:lnTo>
                    <a:pt x="0" y="1234"/>
                  </a:lnTo>
                  <a:lnTo>
                    <a:pt x="2506" y="36"/>
                  </a:lnTo>
                  <a:lnTo>
                    <a:pt x="2506" y="0"/>
                  </a:lnTo>
                  <a:lnTo>
                    <a:pt x="0" y="1199"/>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21" name="Freeform 23"/>
            <p:cNvSpPr/>
            <p:nvPr/>
          </p:nvSpPr>
          <p:spPr bwMode="auto">
            <a:xfrm>
              <a:off x="-257822" y="2402002"/>
              <a:ext cx="5450310" cy="2606283"/>
            </a:xfrm>
            <a:custGeom>
              <a:avLst/>
              <a:gdLst>
                <a:gd name="T0" fmla="*/ 0 w 4287"/>
                <a:gd name="T1" fmla="*/ 1197 h 2050"/>
                <a:gd name="T2" fmla="*/ 1781 w 4287"/>
                <a:gd name="T3" fmla="*/ 2050 h 2050"/>
                <a:gd name="T4" fmla="*/ 4287 w 4287"/>
                <a:gd name="T5" fmla="*/ 851 h 2050"/>
                <a:gd name="T6" fmla="*/ 2505 w 4287"/>
                <a:gd name="T7" fmla="*/ 0 h 2050"/>
                <a:gd name="T8" fmla="*/ 0 w 4287"/>
                <a:gd name="T9" fmla="*/ 1197 h 2050"/>
              </a:gdLst>
              <a:ahLst/>
              <a:cxnLst>
                <a:cxn ang="0">
                  <a:pos x="T0" y="T1"/>
                </a:cxn>
                <a:cxn ang="0">
                  <a:pos x="T2" y="T3"/>
                </a:cxn>
                <a:cxn ang="0">
                  <a:pos x="T4" y="T5"/>
                </a:cxn>
                <a:cxn ang="0">
                  <a:pos x="T6" y="T7"/>
                </a:cxn>
                <a:cxn ang="0">
                  <a:pos x="T8" y="T9"/>
                </a:cxn>
              </a:cxnLst>
              <a:rect l="0" t="0" r="r" b="b"/>
              <a:pathLst>
                <a:path w="4287" h="2050">
                  <a:moveTo>
                    <a:pt x="0" y="1197"/>
                  </a:moveTo>
                  <a:lnTo>
                    <a:pt x="1781" y="2050"/>
                  </a:lnTo>
                  <a:lnTo>
                    <a:pt x="4287" y="851"/>
                  </a:lnTo>
                  <a:lnTo>
                    <a:pt x="2505" y="0"/>
                  </a:lnTo>
                  <a:lnTo>
                    <a:pt x="0" y="1197"/>
                  </a:lnTo>
                  <a:close/>
                </a:path>
              </a:pathLst>
            </a:custGeom>
            <a:solidFill>
              <a:schemeClr val="bg2">
                <a:lumMod val="60000"/>
                <a:lumOff val="40000"/>
              </a:schemeClr>
            </a:solidFill>
            <a:ln>
              <a:noFill/>
            </a:ln>
          </p:spPr>
          <p:txBody>
            <a:bodyPr vert="horz" wrap="square" lIns="91440" tIns="45720" rIns="91440" bIns="45720" numCol="1" anchor="t" anchorCtr="0" compatLnSpc="1"/>
            <a:lstStyle/>
            <a:p>
              <a:endParaRPr lang="id-ID"/>
            </a:p>
          </p:txBody>
        </p:sp>
        <p:sp>
          <p:nvSpPr>
            <p:cNvPr id="22" name="Freeform 24"/>
            <p:cNvSpPr/>
            <p:nvPr/>
          </p:nvSpPr>
          <p:spPr bwMode="auto">
            <a:xfrm>
              <a:off x="-257822" y="3594535"/>
              <a:ext cx="2958449" cy="1413750"/>
            </a:xfrm>
            <a:custGeom>
              <a:avLst/>
              <a:gdLst>
                <a:gd name="T0" fmla="*/ 544 w 2327"/>
                <a:gd name="T1" fmla="*/ 0 h 1112"/>
                <a:gd name="T2" fmla="*/ 0 w 2327"/>
                <a:gd name="T3" fmla="*/ 259 h 1112"/>
                <a:gd name="T4" fmla="*/ 1781 w 2327"/>
                <a:gd name="T5" fmla="*/ 1112 h 1112"/>
                <a:gd name="T6" fmla="*/ 2327 w 2327"/>
                <a:gd name="T7" fmla="*/ 851 h 1112"/>
                <a:gd name="T8" fmla="*/ 544 w 2327"/>
                <a:gd name="T9" fmla="*/ 0 h 1112"/>
              </a:gdLst>
              <a:ahLst/>
              <a:cxnLst>
                <a:cxn ang="0">
                  <a:pos x="T0" y="T1"/>
                </a:cxn>
                <a:cxn ang="0">
                  <a:pos x="T2" y="T3"/>
                </a:cxn>
                <a:cxn ang="0">
                  <a:pos x="T4" y="T5"/>
                </a:cxn>
                <a:cxn ang="0">
                  <a:pos x="T6" y="T7"/>
                </a:cxn>
                <a:cxn ang="0">
                  <a:pos x="T8" y="T9"/>
                </a:cxn>
              </a:cxnLst>
              <a:rect l="0" t="0" r="r" b="b"/>
              <a:pathLst>
                <a:path w="2327" h="1112">
                  <a:moveTo>
                    <a:pt x="544" y="0"/>
                  </a:moveTo>
                  <a:lnTo>
                    <a:pt x="0" y="259"/>
                  </a:lnTo>
                  <a:lnTo>
                    <a:pt x="1781" y="1112"/>
                  </a:lnTo>
                  <a:lnTo>
                    <a:pt x="2327" y="851"/>
                  </a:lnTo>
                  <a:lnTo>
                    <a:pt x="544"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23" name="Freeform 36"/>
            <p:cNvSpPr/>
            <p:nvPr/>
          </p:nvSpPr>
          <p:spPr bwMode="auto">
            <a:xfrm>
              <a:off x="433797" y="3262711"/>
              <a:ext cx="2958449" cy="1413750"/>
            </a:xfrm>
            <a:custGeom>
              <a:avLst/>
              <a:gdLst>
                <a:gd name="T0" fmla="*/ 545 w 2327"/>
                <a:gd name="T1" fmla="*/ 0 h 1112"/>
                <a:gd name="T2" fmla="*/ 0 w 2327"/>
                <a:gd name="T3" fmla="*/ 261 h 1112"/>
                <a:gd name="T4" fmla="*/ 1783 w 2327"/>
                <a:gd name="T5" fmla="*/ 1112 h 1112"/>
                <a:gd name="T6" fmla="*/ 2327 w 2327"/>
                <a:gd name="T7" fmla="*/ 852 h 1112"/>
                <a:gd name="T8" fmla="*/ 545 w 2327"/>
                <a:gd name="T9" fmla="*/ 0 h 1112"/>
              </a:gdLst>
              <a:ahLst/>
              <a:cxnLst>
                <a:cxn ang="0">
                  <a:pos x="T0" y="T1"/>
                </a:cxn>
                <a:cxn ang="0">
                  <a:pos x="T2" y="T3"/>
                </a:cxn>
                <a:cxn ang="0">
                  <a:pos x="T4" y="T5"/>
                </a:cxn>
                <a:cxn ang="0">
                  <a:pos x="T6" y="T7"/>
                </a:cxn>
                <a:cxn ang="0">
                  <a:pos x="T8" y="T9"/>
                </a:cxn>
              </a:cxnLst>
              <a:rect l="0" t="0" r="r" b="b"/>
              <a:pathLst>
                <a:path w="2327" h="1112">
                  <a:moveTo>
                    <a:pt x="545" y="0"/>
                  </a:moveTo>
                  <a:lnTo>
                    <a:pt x="0" y="261"/>
                  </a:lnTo>
                  <a:lnTo>
                    <a:pt x="1783" y="1112"/>
                  </a:lnTo>
                  <a:lnTo>
                    <a:pt x="2327" y="852"/>
                  </a:lnTo>
                  <a:lnTo>
                    <a:pt x="545" y="0"/>
                  </a:ln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24" name="Group 20"/>
          <p:cNvGrpSpPr/>
          <p:nvPr/>
        </p:nvGrpSpPr>
        <p:grpSpPr>
          <a:xfrm>
            <a:off x="4916183" y="4009079"/>
            <a:ext cx="1324582" cy="989753"/>
            <a:chOff x="3246521" y="3898830"/>
            <a:chExt cx="1324754" cy="989753"/>
          </a:xfrm>
        </p:grpSpPr>
        <p:sp>
          <p:nvSpPr>
            <p:cNvPr id="25" name="Freeform 55"/>
            <p:cNvSpPr/>
            <p:nvPr/>
          </p:nvSpPr>
          <p:spPr bwMode="auto">
            <a:xfrm>
              <a:off x="3246521" y="4254175"/>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55"/>
            <p:cNvSpPr/>
            <p:nvPr/>
          </p:nvSpPr>
          <p:spPr bwMode="auto">
            <a:xfrm>
              <a:off x="3246521" y="3898830"/>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56"/>
            <p:cNvSpPr/>
            <p:nvPr/>
          </p:nvSpPr>
          <p:spPr bwMode="auto">
            <a:xfrm>
              <a:off x="4121215" y="4210313"/>
              <a:ext cx="61025" cy="35598"/>
            </a:xfrm>
            <a:custGeom>
              <a:avLst/>
              <a:gdLst>
                <a:gd name="T0" fmla="*/ 25 w 30"/>
                <a:gd name="T1" fmla="*/ 14 h 17"/>
                <a:gd name="T2" fmla="*/ 7 w 30"/>
                <a:gd name="T3" fmla="*/ 14 h 17"/>
                <a:gd name="T4" fmla="*/ 5 w 30"/>
                <a:gd name="T5" fmla="*/ 3 h 17"/>
                <a:gd name="T6" fmla="*/ 23 w 30"/>
                <a:gd name="T7" fmla="*/ 3 h 17"/>
                <a:gd name="T8" fmla="*/ 25 w 30"/>
                <a:gd name="T9" fmla="*/ 14 h 17"/>
              </a:gdLst>
              <a:ahLst/>
              <a:cxnLst>
                <a:cxn ang="0">
                  <a:pos x="T0" y="T1"/>
                </a:cxn>
                <a:cxn ang="0">
                  <a:pos x="T2" y="T3"/>
                </a:cxn>
                <a:cxn ang="0">
                  <a:pos x="T4" y="T5"/>
                </a:cxn>
                <a:cxn ang="0">
                  <a:pos x="T6" y="T7"/>
                </a:cxn>
                <a:cxn ang="0">
                  <a:pos x="T8" y="T9"/>
                </a:cxn>
              </a:cxnLst>
              <a:rect l="0" t="0" r="r" b="b"/>
              <a:pathLst>
                <a:path w="30" h="17">
                  <a:moveTo>
                    <a:pt x="25" y="14"/>
                  </a:moveTo>
                  <a:cubicBezTo>
                    <a:pt x="21" y="17"/>
                    <a:pt x="13" y="17"/>
                    <a:pt x="7" y="14"/>
                  </a:cubicBezTo>
                  <a:cubicBezTo>
                    <a:pt x="1" y="11"/>
                    <a:pt x="0" y="6"/>
                    <a:pt x="5" y="3"/>
                  </a:cubicBezTo>
                  <a:cubicBezTo>
                    <a:pt x="9" y="0"/>
                    <a:pt x="17" y="0"/>
                    <a:pt x="23" y="3"/>
                  </a:cubicBezTo>
                  <a:cubicBezTo>
                    <a:pt x="29" y="5"/>
                    <a:pt x="30" y="10"/>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57"/>
            <p:cNvSpPr/>
            <p:nvPr/>
          </p:nvSpPr>
          <p:spPr bwMode="auto">
            <a:xfrm>
              <a:off x="3856773" y="4090806"/>
              <a:ext cx="59754" cy="34327"/>
            </a:xfrm>
            <a:custGeom>
              <a:avLst/>
              <a:gdLst>
                <a:gd name="T0" fmla="*/ 25 w 29"/>
                <a:gd name="T1" fmla="*/ 14 h 17"/>
                <a:gd name="T2" fmla="*/ 7 w 29"/>
                <a:gd name="T3" fmla="*/ 14 h 17"/>
                <a:gd name="T4" fmla="*/ 4 w 29"/>
                <a:gd name="T5" fmla="*/ 3 h 17"/>
                <a:gd name="T6" fmla="*/ 23 w 29"/>
                <a:gd name="T7" fmla="*/ 3 h 17"/>
                <a:gd name="T8" fmla="*/ 25 w 29"/>
                <a:gd name="T9" fmla="*/ 14 h 17"/>
              </a:gdLst>
              <a:ahLst/>
              <a:cxnLst>
                <a:cxn ang="0">
                  <a:pos x="T0" y="T1"/>
                </a:cxn>
                <a:cxn ang="0">
                  <a:pos x="T2" y="T3"/>
                </a:cxn>
                <a:cxn ang="0">
                  <a:pos x="T4" y="T5"/>
                </a:cxn>
                <a:cxn ang="0">
                  <a:pos x="T6" y="T7"/>
                </a:cxn>
                <a:cxn ang="0">
                  <a:pos x="T8" y="T9"/>
                </a:cxn>
              </a:cxnLst>
              <a:rect l="0" t="0" r="r" b="b"/>
              <a:pathLst>
                <a:path w="29" h="17">
                  <a:moveTo>
                    <a:pt x="25" y="14"/>
                  </a:moveTo>
                  <a:cubicBezTo>
                    <a:pt x="20" y="17"/>
                    <a:pt x="12" y="17"/>
                    <a:pt x="7" y="14"/>
                  </a:cubicBezTo>
                  <a:cubicBezTo>
                    <a:pt x="1" y="11"/>
                    <a:pt x="0" y="6"/>
                    <a:pt x="4" y="3"/>
                  </a:cubicBezTo>
                  <a:cubicBezTo>
                    <a:pt x="9" y="0"/>
                    <a:pt x="17" y="0"/>
                    <a:pt x="23"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58"/>
            <p:cNvSpPr/>
            <p:nvPr/>
          </p:nvSpPr>
          <p:spPr bwMode="auto">
            <a:xfrm>
              <a:off x="3944497" y="4212856"/>
              <a:ext cx="58482" cy="36870"/>
            </a:xfrm>
            <a:custGeom>
              <a:avLst/>
              <a:gdLst>
                <a:gd name="T0" fmla="*/ 25 w 29"/>
                <a:gd name="T1" fmla="*/ 14 h 18"/>
                <a:gd name="T2" fmla="*/ 7 w 29"/>
                <a:gd name="T3" fmla="*/ 15 h 18"/>
                <a:gd name="T4" fmla="*/ 4 w 29"/>
                <a:gd name="T5" fmla="*/ 3 h 18"/>
                <a:gd name="T6" fmla="*/ 22 w 29"/>
                <a:gd name="T7" fmla="*/ 3 h 18"/>
                <a:gd name="T8" fmla="*/ 25 w 29"/>
                <a:gd name="T9" fmla="*/ 14 h 18"/>
              </a:gdLst>
              <a:ahLst/>
              <a:cxnLst>
                <a:cxn ang="0">
                  <a:pos x="T0" y="T1"/>
                </a:cxn>
                <a:cxn ang="0">
                  <a:pos x="T2" y="T3"/>
                </a:cxn>
                <a:cxn ang="0">
                  <a:pos x="T4" y="T5"/>
                </a:cxn>
                <a:cxn ang="0">
                  <a:pos x="T6" y="T7"/>
                </a:cxn>
                <a:cxn ang="0">
                  <a:pos x="T8" y="T9"/>
                </a:cxn>
              </a:cxnLst>
              <a:rect l="0" t="0" r="r" b="b"/>
              <a:pathLst>
                <a:path w="29" h="18">
                  <a:moveTo>
                    <a:pt x="25" y="14"/>
                  </a:moveTo>
                  <a:cubicBezTo>
                    <a:pt x="20" y="17"/>
                    <a:pt x="12" y="18"/>
                    <a:pt x="7" y="15"/>
                  </a:cubicBezTo>
                  <a:cubicBezTo>
                    <a:pt x="1" y="12"/>
                    <a:pt x="0" y="7"/>
                    <a:pt x="4" y="3"/>
                  </a:cubicBezTo>
                  <a:cubicBezTo>
                    <a:pt x="9" y="0"/>
                    <a:pt x="17" y="0"/>
                    <a:pt x="22"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59"/>
            <p:cNvSpPr>
              <a:spLocks noEditPoints="1"/>
            </p:cNvSpPr>
            <p:nvPr/>
          </p:nvSpPr>
          <p:spPr bwMode="auto">
            <a:xfrm>
              <a:off x="3649542" y="4039952"/>
              <a:ext cx="525071" cy="335638"/>
            </a:xfrm>
            <a:custGeom>
              <a:avLst/>
              <a:gdLst>
                <a:gd name="T0" fmla="*/ 238 w 258"/>
                <a:gd name="T1" fmla="*/ 103 h 165"/>
                <a:gd name="T2" fmla="*/ 198 w 258"/>
                <a:gd name="T3" fmla="*/ 111 h 165"/>
                <a:gd name="T4" fmla="*/ 228 w 258"/>
                <a:gd name="T5" fmla="*/ 93 h 165"/>
                <a:gd name="T6" fmla="*/ 221 w 258"/>
                <a:gd name="T7" fmla="*/ 86 h 165"/>
                <a:gd name="T8" fmla="*/ 241 w 258"/>
                <a:gd name="T9" fmla="*/ 81 h 165"/>
                <a:gd name="T10" fmla="*/ 211 w 258"/>
                <a:gd name="T11" fmla="*/ 28 h 165"/>
                <a:gd name="T12" fmla="*/ 62 w 258"/>
                <a:gd name="T13" fmla="*/ 137 h 165"/>
                <a:gd name="T14" fmla="*/ 255 w 258"/>
                <a:gd name="T15" fmla="*/ 103 h 165"/>
                <a:gd name="T16" fmla="*/ 214 w 258"/>
                <a:gd name="T17" fmla="*/ 84 h 165"/>
                <a:gd name="T18" fmla="*/ 214 w 258"/>
                <a:gd name="T19" fmla="*/ 43 h 165"/>
                <a:gd name="T20" fmla="*/ 201 w 258"/>
                <a:gd name="T21" fmla="*/ 35 h 165"/>
                <a:gd name="T22" fmla="*/ 183 w 258"/>
                <a:gd name="T23" fmla="*/ 72 h 165"/>
                <a:gd name="T24" fmla="*/ 146 w 258"/>
                <a:gd name="T25" fmla="*/ 53 h 165"/>
                <a:gd name="T26" fmla="*/ 201 w 258"/>
                <a:gd name="T27" fmla="*/ 35 h 165"/>
                <a:gd name="T28" fmla="*/ 101 w 258"/>
                <a:gd name="T29" fmla="*/ 25 h 165"/>
                <a:gd name="T30" fmla="*/ 106 w 258"/>
                <a:gd name="T31" fmla="*/ 20 h 165"/>
                <a:gd name="T32" fmla="*/ 132 w 258"/>
                <a:gd name="T33" fmla="*/ 27 h 165"/>
                <a:gd name="T34" fmla="*/ 182 w 258"/>
                <a:gd name="T35" fmla="*/ 27 h 165"/>
                <a:gd name="T36" fmla="*/ 140 w 258"/>
                <a:gd name="T37" fmla="*/ 49 h 165"/>
                <a:gd name="T38" fmla="*/ 123 w 258"/>
                <a:gd name="T39" fmla="*/ 45 h 165"/>
                <a:gd name="T40" fmla="*/ 112 w 258"/>
                <a:gd name="T41" fmla="*/ 67 h 165"/>
                <a:gd name="T42" fmla="*/ 106 w 258"/>
                <a:gd name="T43" fmla="*/ 43 h 165"/>
                <a:gd name="T44" fmla="*/ 100 w 258"/>
                <a:gd name="T45" fmla="*/ 39 h 165"/>
                <a:gd name="T46" fmla="*/ 57 w 258"/>
                <a:gd name="T47" fmla="*/ 37 h 165"/>
                <a:gd name="T48" fmla="*/ 33 w 258"/>
                <a:gd name="T49" fmla="*/ 70 h 165"/>
                <a:gd name="T50" fmla="*/ 76 w 258"/>
                <a:gd name="T51" fmla="*/ 54 h 165"/>
                <a:gd name="T52" fmla="*/ 33 w 258"/>
                <a:gd name="T53" fmla="*/ 70 h 165"/>
                <a:gd name="T54" fmla="*/ 51 w 258"/>
                <a:gd name="T55" fmla="*/ 80 h 165"/>
                <a:gd name="T56" fmla="*/ 32 w 258"/>
                <a:gd name="T57" fmla="*/ 76 h 165"/>
                <a:gd name="T58" fmla="*/ 67 w 258"/>
                <a:gd name="T59" fmla="*/ 127 h 165"/>
                <a:gd name="T60" fmla="*/ 74 w 258"/>
                <a:gd name="T61" fmla="*/ 100 h 165"/>
                <a:gd name="T62" fmla="*/ 60 w 258"/>
                <a:gd name="T63" fmla="*/ 122 h 165"/>
                <a:gd name="T64" fmla="*/ 59 w 258"/>
                <a:gd name="T65" fmla="*/ 82 h 165"/>
                <a:gd name="T66" fmla="*/ 70 w 258"/>
                <a:gd name="T67" fmla="*/ 84 h 165"/>
                <a:gd name="T68" fmla="*/ 62 w 258"/>
                <a:gd name="T69" fmla="*/ 78 h 165"/>
                <a:gd name="T70" fmla="*/ 107 w 258"/>
                <a:gd name="T71" fmla="*/ 70 h 165"/>
                <a:gd name="T72" fmla="*/ 98 w 258"/>
                <a:gd name="T73" fmla="*/ 83 h 165"/>
                <a:gd name="T74" fmla="*/ 114 w 258"/>
                <a:gd name="T75" fmla="*/ 74 h 165"/>
                <a:gd name="T76" fmla="*/ 144 w 258"/>
                <a:gd name="T77" fmla="*/ 86 h 165"/>
                <a:gd name="T78" fmla="*/ 119 w 258"/>
                <a:gd name="T79" fmla="*/ 70 h 165"/>
                <a:gd name="T80" fmla="*/ 158 w 258"/>
                <a:gd name="T81" fmla="*/ 67 h 165"/>
                <a:gd name="T82" fmla="*/ 169 w 258"/>
                <a:gd name="T83" fmla="*/ 84 h 165"/>
                <a:gd name="T84" fmla="*/ 175 w 258"/>
                <a:gd name="T85" fmla="*/ 88 h 165"/>
                <a:gd name="T86" fmla="*/ 211 w 258"/>
                <a:gd name="T87" fmla="*/ 88 h 165"/>
                <a:gd name="T88" fmla="*/ 177 w 258"/>
                <a:gd name="T89" fmla="*/ 100 h 165"/>
                <a:gd name="T90" fmla="*/ 171 w 258"/>
                <a:gd name="T91" fmla="*/ 104 h 165"/>
                <a:gd name="T92" fmla="*/ 157 w 258"/>
                <a:gd name="T93" fmla="*/ 128 h 165"/>
                <a:gd name="T94" fmla="*/ 152 w 258"/>
                <a:gd name="T95" fmla="*/ 105 h 165"/>
                <a:gd name="T96" fmla="*/ 146 w 258"/>
                <a:gd name="T97" fmla="*/ 101 h 165"/>
                <a:gd name="T98" fmla="*/ 114 w 258"/>
                <a:gd name="T99" fmla="*/ 100 h 165"/>
                <a:gd name="T100" fmla="*/ 101 w 258"/>
                <a:gd name="T101" fmla="*/ 100 h 165"/>
                <a:gd name="T102" fmla="*/ 108 w 258"/>
                <a:gd name="T103" fmla="*/ 103 h 165"/>
                <a:gd name="T104" fmla="*/ 78 w 258"/>
                <a:gd name="T105" fmla="*/ 133 h 165"/>
                <a:gd name="T106" fmla="*/ 92 w 258"/>
                <a:gd name="T107" fmla="*/ 138 h 165"/>
                <a:gd name="T108" fmla="*/ 132 w 258"/>
                <a:gd name="T109" fmla="*/ 117 h 165"/>
                <a:gd name="T110" fmla="*/ 92 w 258"/>
                <a:gd name="T111" fmla="*/ 138 h 165"/>
                <a:gd name="T112" fmla="*/ 155 w 258"/>
                <a:gd name="T113" fmla="*/ 134 h 165"/>
                <a:gd name="T114" fmla="*/ 112 w 258"/>
                <a:gd name="T115" fmla="*/ 144 h 165"/>
                <a:gd name="T116" fmla="*/ 162 w 258"/>
                <a:gd name="T117" fmla="*/ 132 h 165"/>
                <a:gd name="T118" fmla="*/ 217 w 258"/>
                <a:gd name="T119" fmla="*/ 12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 h="165">
                  <a:moveTo>
                    <a:pt x="255" y="103"/>
                  </a:moveTo>
                  <a:cubicBezTo>
                    <a:pt x="250" y="105"/>
                    <a:pt x="244" y="105"/>
                    <a:pt x="238" y="103"/>
                  </a:cubicBezTo>
                  <a:cubicBezTo>
                    <a:pt x="235" y="110"/>
                    <a:pt x="230" y="118"/>
                    <a:pt x="222" y="124"/>
                  </a:cubicBezTo>
                  <a:cubicBezTo>
                    <a:pt x="198" y="111"/>
                    <a:pt x="198" y="111"/>
                    <a:pt x="198" y="111"/>
                  </a:cubicBezTo>
                  <a:cubicBezTo>
                    <a:pt x="206" y="105"/>
                    <a:pt x="213" y="98"/>
                    <a:pt x="218" y="91"/>
                  </a:cubicBezTo>
                  <a:cubicBezTo>
                    <a:pt x="221" y="92"/>
                    <a:pt x="225" y="93"/>
                    <a:pt x="228" y="93"/>
                  </a:cubicBezTo>
                  <a:cubicBezTo>
                    <a:pt x="227" y="92"/>
                    <a:pt x="228" y="90"/>
                    <a:pt x="228" y="88"/>
                  </a:cubicBezTo>
                  <a:cubicBezTo>
                    <a:pt x="226" y="88"/>
                    <a:pt x="224" y="87"/>
                    <a:pt x="221" y="86"/>
                  </a:cubicBezTo>
                  <a:cubicBezTo>
                    <a:pt x="227" y="76"/>
                    <a:pt x="230" y="66"/>
                    <a:pt x="229" y="57"/>
                  </a:cubicBezTo>
                  <a:cubicBezTo>
                    <a:pt x="236" y="65"/>
                    <a:pt x="239" y="73"/>
                    <a:pt x="241" y="81"/>
                  </a:cubicBezTo>
                  <a:cubicBezTo>
                    <a:pt x="246" y="80"/>
                    <a:pt x="253" y="81"/>
                    <a:pt x="258" y="83"/>
                  </a:cubicBezTo>
                  <a:cubicBezTo>
                    <a:pt x="255" y="63"/>
                    <a:pt x="239" y="42"/>
                    <a:pt x="211" y="28"/>
                  </a:cubicBezTo>
                  <a:cubicBezTo>
                    <a:pt x="159" y="0"/>
                    <a:pt x="82" y="2"/>
                    <a:pt x="41" y="32"/>
                  </a:cubicBezTo>
                  <a:cubicBezTo>
                    <a:pt x="0" y="63"/>
                    <a:pt x="9" y="110"/>
                    <a:pt x="62" y="137"/>
                  </a:cubicBezTo>
                  <a:cubicBezTo>
                    <a:pt x="115" y="165"/>
                    <a:pt x="191" y="163"/>
                    <a:pt x="232" y="133"/>
                  </a:cubicBezTo>
                  <a:cubicBezTo>
                    <a:pt x="244" y="124"/>
                    <a:pt x="252" y="114"/>
                    <a:pt x="255" y="103"/>
                  </a:cubicBezTo>
                  <a:close/>
                  <a:moveTo>
                    <a:pt x="217" y="46"/>
                  </a:moveTo>
                  <a:cubicBezTo>
                    <a:pt x="224" y="56"/>
                    <a:pt x="222" y="70"/>
                    <a:pt x="214" y="84"/>
                  </a:cubicBezTo>
                  <a:cubicBezTo>
                    <a:pt x="206" y="81"/>
                    <a:pt x="198" y="78"/>
                    <a:pt x="190" y="75"/>
                  </a:cubicBezTo>
                  <a:cubicBezTo>
                    <a:pt x="202" y="63"/>
                    <a:pt x="211" y="52"/>
                    <a:pt x="214" y="43"/>
                  </a:cubicBezTo>
                  <a:cubicBezTo>
                    <a:pt x="215" y="44"/>
                    <a:pt x="216" y="45"/>
                    <a:pt x="217" y="46"/>
                  </a:cubicBezTo>
                  <a:close/>
                  <a:moveTo>
                    <a:pt x="201" y="35"/>
                  </a:moveTo>
                  <a:cubicBezTo>
                    <a:pt x="203" y="36"/>
                    <a:pt x="204" y="37"/>
                    <a:pt x="206" y="38"/>
                  </a:cubicBezTo>
                  <a:cubicBezTo>
                    <a:pt x="206" y="45"/>
                    <a:pt x="199" y="57"/>
                    <a:pt x="183" y="72"/>
                  </a:cubicBezTo>
                  <a:cubicBezTo>
                    <a:pt x="176" y="69"/>
                    <a:pt x="170" y="66"/>
                    <a:pt x="164" y="63"/>
                  </a:cubicBezTo>
                  <a:cubicBezTo>
                    <a:pt x="157" y="60"/>
                    <a:pt x="151" y="56"/>
                    <a:pt x="146" y="53"/>
                  </a:cubicBezTo>
                  <a:cubicBezTo>
                    <a:pt x="167" y="40"/>
                    <a:pt x="185" y="34"/>
                    <a:pt x="196" y="33"/>
                  </a:cubicBezTo>
                  <a:cubicBezTo>
                    <a:pt x="198" y="33"/>
                    <a:pt x="199" y="34"/>
                    <a:pt x="201" y="35"/>
                  </a:cubicBezTo>
                  <a:close/>
                  <a:moveTo>
                    <a:pt x="98" y="21"/>
                  </a:moveTo>
                  <a:cubicBezTo>
                    <a:pt x="99" y="23"/>
                    <a:pt x="100" y="24"/>
                    <a:pt x="101" y="25"/>
                  </a:cubicBezTo>
                  <a:cubicBezTo>
                    <a:pt x="103" y="24"/>
                    <a:pt x="106" y="23"/>
                    <a:pt x="108" y="23"/>
                  </a:cubicBezTo>
                  <a:cubicBezTo>
                    <a:pt x="107" y="22"/>
                    <a:pt x="107" y="21"/>
                    <a:pt x="106" y="20"/>
                  </a:cubicBezTo>
                  <a:cubicBezTo>
                    <a:pt x="124" y="17"/>
                    <a:pt x="143" y="18"/>
                    <a:pt x="162" y="22"/>
                  </a:cubicBezTo>
                  <a:cubicBezTo>
                    <a:pt x="152" y="22"/>
                    <a:pt x="142" y="24"/>
                    <a:pt x="132" y="27"/>
                  </a:cubicBezTo>
                  <a:cubicBezTo>
                    <a:pt x="133" y="28"/>
                    <a:pt x="135" y="30"/>
                    <a:pt x="135" y="31"/>
                  </a:cubicBezTo>
                  <a:cubicBezTo>
                    <a:pt x="152" y="27"/>
                    <a:pt x="168" y="25"/>
                    <a:pt x="182" y="27"/>
                  </a:cubicBezTo>
                  <a:cubicBezTo>
                    <a:pt x="184" y="28"/>
                    <a:pt x="185" y="28"/>
                    <a:pt x="187" y="29"/>
                  </a:cubicBezTo>
                  <a:cubicBezTo>
                    <a:pt x="173" y="32"/>
                    <a:pt x="157" y="39"/>
                    <a:pt x="140" y="49"/>
                  </a:cubicBezTo>
                  <a:cubicBezTo>
                    <a:pt x="136" y="47"/>
                    <a:pt x="133" y="45"/>
                    <a:pt x="130" y="42"/>
                  </a:cubicBezTo>
                  <a:cubicBezTo>
                    <a:pt x="128" y="44"/>
                    <a:pt x="126" y="44"/>
                    <a:pt x="123" y="45"/>
                  </a:cubicBezTo>
                  <a:cubicBezTo>
                    <a:pt x="127" y="47"/>
                    <a:pt x="130" y="50"/>
                    <a:pt x="134" y="52"/>
                  </a:cubicBezTo>
                  <a:cubicBezTo>
                    <a:pt x="127" y="57"/>
                    <a:pt x="119" y="62"/>
                    <a:pt x="112" y="67"/>
                  </a:cubicBezTo>
                  <a:cubicBezTo>
                    <a:pt x="87" y="54"/>
                    <a:pt x="87" y="54"/>
                    <a:pt x="87" y="54"/>
                  </a:cubicBezTo>
                  <a:cubicBezTo>
                    <a:pt x="93" y="50"/>
                    <a:pt x="99" y="46"/>
                    <a:pt x="106" y="43"/>
                  </a:cubicBezTo>
                  <a:cubicBezTo>
                    <a:pt x="105" y="42"/>
                    <a:pt x="105" y="42"/>
                    <a:pt x="105" y="42"/>
                  </a:cubicBezTo>
                  <a:cubicBezTo>
                    <a:pt x="103" y="41"/>
                    <a:pt x="101" y="40"/>
                    <a:pt x="100" y="39"/>
                  </a:cubicBezTo>
                  <a:cubicBezTo>
                    <a:pt x="93" y="42"/>
                    <a:pt x="87" y="46"/>
                    <a:pt x="81" y="50"/>
                  </a:cubicBezTo>
                  <a:cubicBezTo>
                    <a:pt x="57" y="37"/>
                    <a:pt x="57" y="37"/>
                    <a:pt x="57" y="37"/>
                  </a:cubicBezTo>
                  <a:cubicBezTo>
                    <a:pt x="68" y="30"/>
                    <a:pt x="82" y="24"/>
                    <a:pt x="98" y="21"/>
                  </a:cubicBezTo>
                  <a:close/>
                  <a:moveTo>
                    <a:pt x="33" y="70"/>
                  </a:moveTo>
                  <a:cubicBezTo>
                    <a:pt x="34" y="60"/>
                    <a:pt x="41" y="50"/>
                    <a:pt x="52" y="41"/>
                  </a:cubicBezTo>
                  <a:cubicBezTo>
                    <a:pt x="76" y="54"/>
                    <a:pt x="76" y="54"/>
                    <a:pt x="76" y="54"/>
                  </a:cubicBezTo>
                  <a:cubicBezTo>
                    <a:pt x="67" y="61"/>
                    <a:pt x="60" y="68"/>
                    <a:pt x="54" y="76"/>
                  </a:cubicBezTo>
                  <a:cubicBezTo>
                    <a:pt x="47" y="73"/>
                    <a:pt x="39" y="72"/>
                    <a:pt x="33" y="70"/>
                  </a:cubicBezTo>
                  <a:close/>
                  <a:moveTo>
                    <a:pt x="32" y="76"/>
                  </a:moveTo>
                  <a:cubicBezTo>
                    <a:pt x="38" y="77"/>
                    <a:pt x="45" y="78"/>
                    <a:pt x="51" y="80"/>
                  </a:cubicBezTo>
                  <a:cubicBezTo>
                    <a:pt x="46" y="90"/>
                    <a:pt x="43" y="99"/>
                    <a:pt x="44" y="108"/>
                  </a:cubicBezTo>
                  <a:cubicBezTo>
                    <a:pt x="36" y="98"/>
                    <a:pt x="31" y="87"/>
                    <a:pt x="32" y="76"/>
                  </a:cubicBezTo>
                  <a:close/>
                  <a:moveTo>
                    <a:pt x="72" y="130"/>
                  </a:moveTo>
                  <a:cubicBezTo>
                    <a:pt x="71" y="129"/>
                    <a:pt x="69" y="128"/>
                    <a:pt x="67" y="127"/>
                  </a:cubicBezTo>
                  <a:cubicBezTo>
                    <a:pt x="67" y="122"/>
                    <a:pt x="72" y="114"/>
                    <a:pt x="81" y="103"/>
                  </a:cubicBezTo>
                  <a:cubicBezTo>
                    <a:pt x="79" y="102"/>
                    <a:pt x="76" y="102"/>
                    <a:pt x="74" y="100"/>
                  </a:cubicBezTo>
                  <a:cubicBezTo>
                    <a:pt x="74" y="100"/>
                    <a:pt x="74" y="100"/>
                    <a:pt x="74" y="100"/>
                  </a:cubicBezTo>
                  <a:cubicBezTo>
                    <a:pt x="67" y="109"/>
                    <a:pt x="62" y="116"/>
                    <a:pt x="60" y="122"/>
                  </a:cubicBezTo>
                  <a:cubicBezTo>
                    <a:pt x="58" y="121"/>
                    <a:pt x="57" y="120"/>
                    <a:pt x="56" y="120"/>
                  </a:cubicBezTo>
                  <a:cubicBezTo>
                    <a:pt x="50" y="109"/>
                    <a:pt x="51" y="96"/>
                    <a:pt x="59" y="82"/>
                  </a:cubicBezTo>
                  <a:cubicBezTo>
                    <a:pt x="62" y="83"/>
                    <a:pt x="65" y="85"/>
                    <a:pt x="68" y="86"/>
                  </a:cubicBezTo>
                  <a:cubicBezTo>
                    <a:pt x="69" y="85"/>
                    <a:pt x="69" y="84"/>
                    <a:pt x="70" y="84"/>
                  </a:cubicBezTo>
                  <a:cubicBezTo>
                    <a:pt x="71" y="83"/>
                    <a:pt x="72" y="82"/>
                    <a:pt x="73" y="82"/>
                  </a:cubicBezTo>
                  <a:cubicBezTo>
                    <a:pt x="70" y="80"/>
                    <a:pt x="66" y="79"/>
                    <a:pt x="62" y="78"/>
                  </a:cubicBezTo>
                  <a:cubicBezTo>
                    <a:pt x="67" y="71"/>
                    <a:pt x="74" y="64"/>
                    <a:pt x="82" y="57"/>
                  </a:cubicBezTo>
                  <a:cubicBezTo>
                    <a:pt x="107" y="70"/>
                    <a:pt x="107" y="70"/>
                    <a:pt x="107" y="70"/>
                  </a:cubicBezTo>
                  <a:cubicBezTo>
                    <a:pt x="103" y="74"/>
                    <a:pt x="98" y="78"/>
                    <a:pt x="94" y="81"/>
                  </a:cubicBezTo>
                  <a:cubicBezTo>
                    <a:pt x="95" y="82"/>
                    <a:pt x="96" y="82"/>
                    <a:pt x="98" y="83"/>
                  </a:cubicBezTo>
                  <a:cubicBezTo>
                    <a:pt x="99" y="83"/>
                    <a:pt x="100" y="84"/>
                    <a:pt x="100" y="85"/>
                  </a:cubicBezTo>
                  <a:cubicBezTo>
                    <a:pt x="104" y="81"/>
                    <a:pt x="109" y="77"/>
                    <a:pt x="114" y="74"/>
                  </a:cubicBezTo>
                  <a:cubicBezTo>
                    <a:pt x="142" y="88"/>
                    <a:pt x="142" y="88"/>
                    <a:pt x="142" y="88"/>
                  </a:cubicBezTo>
                  <a:cubicBezTo>
                    <a:pt x="142" y="87"/>
                    <a:pt x="143" y="87"/>
                    <a:pt x="144" y="86"/>
                  </a:cubicBezTo>
                  <a:cubicBezTo>
                    <a:pt x="145" y="85"/>
                    <a:pt x="146" y="85"/>
                    <a:pt x="146" y="84"/>
                  </a:cubicBezTo>
                  <a:cubicBezTo>
                    <a:pt x="119" y="70"/>
                    <a:pt x="119" y="70"/>
                    <a:pt x="119" y="70"/>
                  </a:cubicBezTo>
                  <a:cubicBezTo>
                    <a:pt x="126" y="65"/>
                    <a:pt x="133" y="60"/>
                    <a:pt x="140" y="56"/>
                  </a:cubicBezTo>
                  <a:cubicBezTo>
                    <a:pt x="146" y="60"/>
                    <a:pt x="152" y="63"/>
                    <a:pt x="158" y="67"/>
                  </a:cubicBezTo>
                  <a:cubicBezTo>
                    <a:pt x="165" y="70"/>
                    <a:pt x="172" y="73"/>
                    <a:pt x="178" y="76"/>
                  </a:cubicBezTo>
                  <a:cubicBezTo>
                    <a:pt x="175" y="79"/>
                    <a:pt x="172" y="81"/>
                    <a:pt x="169" y="84"/>
                  </a:cubicBezTo>
                  <a:cubicBezTo>
                    <a:pt x="170" y="84"/>
                    <a:pt x="171" y="85"/>
                    <a:pt x="171" y="85"/>
                  </a:cubicBezTo>
                  <a:cubicBezTo>
                    <a:pt x="173" y="86"/>
                    <a:pt x="174" y="87"/>
                    <a:pt x="175" y="88"/>
                  </a:cubicBezTo>
                  <a:cubicBezTo>
                    <a:pt x="179" y="85"/>
                    <a:pt x="182" y="82"/>
                    <a:pt x="185" y="79"/>
                  </a:cubicBezTo>
                  <a:cubicBezTo>
                    <a:pt x="194" y="83"/>
                    <a:pt x="202" y="86"/>
                    <a:pt x="211" y="88"/>
                  </a:cubicBezTo>
                  <a:cubicBezTo>
                    <a:pt x="206" y="95"/>
                    <a:pt x="199" y="102"/>
                    <a:pt x="191" y="108"/>
                  </a:cubicBezTo>
                  <a:cubicBezTo>
                    <a:pt x="177" y="100"/>
                    <a:pt x="177" y="100"/>
                    <a:pt x="177" y="100"/>
                  </a:cubicBezTo>
                  <a:cubicBezTo>
                    <a:pt x="176" y="101"/>
                    <a:pt x="176" y="101"/>
                    <a:pt x="175" y="102"/>
                  </a:cubicBezTo>
                  <a:cubicBezTo>
                    <a:pt x="174" y="103"/>
                    <a:pt x="172" y="103"/>
                    <a:pt x="171" y="104"/>
                  </a:cubicBezTo>
                  <a:cubicBezTo>
                    <a:pt x="186" y="112"/>
                    <a:pt x="186" y="112"/>
                    <a:pt x="186" y="112"/>
                  </a:cubicBezTo>
                  <a:cubicBezTo>
                    <a:pt x="177" y="118"/>
                    <a:pt x="167" y="123"/>
                    <a:pt x="157" y="128"/>
                  </a:cubicBezTo>
                  <a:cubicBezTo>
                    <a:pt x="151" y="123"/>
                    <a:pt x="145" y="118"/>
                    <a:pt x="138" y="114"/>
                  </a:cubicBezTo>
                  <a:cubicBezTo>
                    <a:pt x="143" y="111"/>
                    <a:pt x="148" y="108"/>
                    <a:pt x="152" y="105"/>
                  </a:cubicBezTo>
                  <a:cubicBezTo>
                    <a:pt x="151" y="104"/>
                    <a:pt x="149" y="103"/>
                    <a:pt x="148" y="103"/>
                  </a:cubicBezTo>
                  <a:cubicBezTo>
                    <a:pt x="147" y="102"/>
                    <a:pt x="146" y="102"/>
                    <a:pt x="146" y="101"/>
                  </a:cubicBezTo>
                  <a:cubicBezTo>
                    <a:pt x="141" y="105"/>
                    <a:pt x="136" y="107"/>
                    <a:pt x="132" y="110"/>
                  </a:cubicBezTo>
                  <a:cubicBezTo>
                    <a:pt x="126" y="107"/>
                    <a:pt x="120" y="103"/>
                    <a:pt x="114" y="100"/>
                  </a:cubicBezTo>
                  <a:cubicBezTo>
                    <a:pt x="111" y="98"/>
                    <a:pt x="108" y="97"/>
                    <a:pt x="105" y="95"/>
                  </a:cubicBezTo>
                  <a:cubicBezTo>
                    <a:pt x="104" y="97"/>
                    <a:pt x="103" y="98"/>
                    <a:pt x="101" y="100"/>
                  </a:cubicBezTo>
                  <a:cubicBezTo>
                    <a:pt x="101" y="100"/>
                    <a:pt x="101" y="100"/>
                    <a:pt x="101" y="100"/>
                  </a:cubicBezTo>
                  <a:cubicBezTo>
                    <a:pt x="103" y="101"/>
                    <a:pt x="106" y="102"/>
                    <a:pt x="108" y="103"/>
                  </a:cubicBezTo>
                  <a:cubicBezTo>
                    <a:pt x="115" y="107"/>
                    <a:pt x="121" y="110"/>
                    <a:pt x="126" y="113"/>
                  </a:cubicBezTo>
                  <a:cubicBezTo>
                    <a:pt x="105" y="125"/>
                    <a:pt x="88" y="131"/>
                    <a:pt x="78" y="133"/>
                  </a:cubicBezTo>
                  <a:cubicBezTo>
                    <a:pt x="76" y="132"/>
                    <a:pt x="74" y="131"/>
                    <a:pt x="72" y="130"/>
                  </a:cubicBezTo>
                  <a:close/>
                  <a:moveTo>
                    <a:pt x="92" y="138"/>
                  </a:moveTo>
                  <a:cubicBezTo>
                    <a:pt x="90" y="138"/>
                    <a:pt x="88" y="137"/>
                    <a:pt x="87" y="136"/>
                  </a:cubicBezTo>
                  <a:cubicBezTo>
                    <a:pt x="100" y="134"/>
                    <a:pt x="116" y="126"/>
                    <a:pt x="132" y="117"/>
                  </a:cubicBezTo>
                  <a:cubicBezTo>
                    <a:pt x="139" y="122"/>
                    <a:pt x="145" y="126"/>
                    <a:pt x="150" y="130"/>
                  </a:cubicBezTo>
                  <a:cubicBezTo>
                    <a:pt x="130" y="137"/>
                    <a:pt x="109" y="140"/>
                    <a:pt x="92" y="138"/>
                  </a:cubicBezTo>
                  <a:close/>
                  <a:moveTo>
                    <a:pt x="112" y="144"/>
                  </a:moveTo>
                  <a:cubicBezTo>
                    <a:pt x="126" y="143"/>
                    <a:pt x="140" y="140"/>
                    <a:pt x="155" y="134"/>
                  </a:cubicBezTo>
                  <a:cubicBezTo>
                    <a:pt x="159" y="138"/>
                    <a:pt x="163" y="142"/>
                    <a:pt x="165" y="146"/>
                  </a:cubicBezTo>
                  <a:cubicBezTo>
                    <a:pt x="148" y="148"/>
                    <a:pt x="129" y="147"/>
                    <a:pt x="112" y="144"/>
                  </a:cubicBezTo>
                  <a:close/>
                  <a:moveTo>
                    <a:pt x="173" y="144"/>
                  </a:moveTo>
                  <a:cubicBezTo>
                    <a:pt x="170" y="140"/>
                    <a:pt x="166" y="136"/>
                    <a:pt x="162" y="132"/>
                  </a:cubicBezTo>
                  <a:cubicBezTo>
                    <a:pt x="172" y="127"/>
                    <a:pt x="183" y="122"/>
                    <a:pt x="193" y="115"/>
                  </a:cubicBezTo>
                  <a:cubicBezTo>
                    <a:pt x="217" y="128"/>
                    <a:pt x="217" y="128"/>
                    <a:pt x="217" y="128"/>
                  </a:cubicBezTo>
                  <a:cubicBezTo>
                    <a:pt x="205" y="136"/>
                    <a:pt x="190" y="141"/>
                    <a:pt x="173"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60"/>
            <p:cNvSpPr/>
            <p:nvPr/>
          </p:nvSpPr>
          <p:spPr bwMode="auto">
            <a:xfrm>
              <a:off x="3793205" y="4209042"/>
              <a:ext cx="59754" cy="34327"/>
            </a:xfrm>
            <a:custGeom>
              <a:avLst/>
              <a:gdLst>
                <a:gd name="T0" fmla="*/ 25 w 29"/>
                <a:gd name="T1" fmla="*/ 14 h 17"/>
                <a:gd name="T2" fmla="*/ 7 w 29"/>
                <a:gd name="T3" fmla="*/ 14 h 17"/>
                <a:gd name="T4" fmla="*/ 4 w 29"/>
                <a:gd name="T5" fmla="*/ 3 h 17"/>
                <a:gd name="T6" fmla="*/ 23 w 29"/>
                <a:gd name="T7" fmla="*/ 3 h 17"/>
                <a:gd name="T8" fmla="*/ 25 w 29"/>
                <a:gd name="T9" fmla="*/ 14 h 17"/>
              </a:gdLst>
              <a:ahLst/>
              <a:cxnLst>
                <a:cxn ang="0">
                  <a:pos x="T0" y="T1"/>
                </a:cxn>
                <a:cxn ang="0">
                  <a:pos x="T2" y="T3"/>
                </a:cxn>
                <a:cxn ang="0">
                  <a:pos x="T4" y="T5"/>
                </a:cxn>
                <a:cxn ang="0">
                  <a:pos x="T6" y="T7"/>
                </a:cxn>
                <a:cxn ang="0">
                  <a:pos x="T8" y="T9"/>
                </a:cxn>
              </a:cxnLst>
              <a:rect l="0" t="0" r="r" b="b"/>
              <a:pathLst>
                <a:path w="29" h="17">
                  <a:moveTo>
                    <a:pt x="25" y="14"/>
                  </a:moveTo>
                  <a:cubicBezTo>
                    <a:pt x="21" y="17"/>
                    <a:pt x="12" y="17"/>
                    <a:pt x="7" y="14"/>
                  </a:cubicBezTo>
                  <a:cubicBezTo>
                    <a:pt x="1" y="11"/>
                    <a:pt x="0" y="6"/>
                    <a:pt x="4" y="3"/>
                  </a:cubicBezTo>
                  <a:cubicBezTo>
                    <a:pt x="9" y="0"/>
                    <a:pt x="17" y="0"/>
                    <a:pt x="23"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2" name="Group 28"/>
          <p:cNvGrpSpPr/>
          <p:nvPr/>
        </p:nvGrpSpPr>
        <p:grpSpPr>
          <a:xfrm>
            <a:off x="6606233" y="2903494"/>
            <a:ext cx="341950" cy="197060"/>
            <a:chOff x="6394403" y="3369946"/>
            <a:chExt cx="341995" cy="197060"/>
          </a:xfrm>
        </p:grpSpPr>
        <p:sp>
          <p:nvSpPr>
            <p:cNvPr id="33" name="Freeform 77"/>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78"/>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79"/>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6" name="Group 32"/>
          <p:cNvGrpSpPr/>
          <p:nvPr/>
        </p:nvGrpSpPr>
        <p:grpSpPr>
          <a:xfrm>
            <a:off x="4150289" y="2884424"/>
            <a:ext cx="1327124" cy="1255604"/>
            <a:chOff x="3938140" y="3350876"/>
            <a:chExt cx="1327297" cy="1255604"/>
          </a:xfrm>
        </p:grpSpPr>
        <p:sp>
          <p:nvSpPr>
            <p:cNvPr id="37" name="Freeform 82"/>
            <p:cNvSpPr/>
            <p:nvPr/>
          </p:nvSpPr>
          <p:spPr bwMode="auto">
            <a:xfrm>
              <a:off x="3938140" y="3972072"/>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2">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82"/>
            <p:cNvSpPr/>
            <p:nvPr/>
          </p:nvSpPr>
          <p:spPr bwMode="auto">
            <a:xfrm>
              <a:off x="3938140" y="3350876"/>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83"/>
            <p:cNvSpPr>
              <a:spLocks noEditPoints="1"/>
            </p:cNvSpPr>
            <p:nvPr/>
          </p:nvSpPr>
          <p:spPr bwMode="auto">
            <a:xfrm>
              <a:off x="4475925" y="3491996"/>
              <a:ext cx="456418" cy="241558"/>
            </a:xfrm>
            <a:custGeom>
              <a:avLst/>
              <a:gdLst>
                <a:gd name="T0" fmla="*/ 165 w 224"/>
                <a:gd name="T1" fmla="*/ 110 h 119"/>
                <a:gd name="T2" fmla="*/ 16 w 224"/>
                <a:gd name="T3" fmla="*/ 29 h 119"/>
                <a:gd name="T4" fmla="*/ 11 w 224"/>
                <a:gd name="T5" fmla="*/ 5 h 119"/>
                <a:gd name="T6" fmla="*/ 59 w 224"/>
                <a:gd name="T7" fmla="*/ 10 h 119"/>
                <a:gd name="T8" fmla="*/ 207 w 224"/>
                <a:gd name="T9" fmla="*/ 90 h 119"/>
                <a:gd name="T10" fmla="*/ 212 w 224"/>
                <a:gd name="T11" fmla="*/ 114 h 119"/>
                <a:gd name="T12" fmla="*/ 165 w 224"/>
                <a:gd name="T13" fmla="*/ 110 h 119"/>
                <a:gd name="T14" fmla="*/ 49 w 224"/>
                <a:gd name="T15" fmla="*/ 14 h 119"/>
                <a:gd name="T16" fmla="*/ 23 w 224"/>
                <a:gd name="T17" fmla="*/ 12 h 119"/>
                <a:gd name="T18" fmla="*/ 26 w 224"/>
                <a:gd name="T19" fmla="*/ 25 h 119"/>
                <a:gd name="T20" fmla="*/ 174 w 224"/>
                <a:gd name="T21" fmla="*/ 105 h 119"/>
                <a:gd name="T22" fmla="*/ 200 w 224"/>
                <a:gd name="T23" fmla="*/ 108 h 119"/>
                <a:gd name="T24" fmla="*/ 198 w 224"/>
                <a:gd name="T25" fmla="*/ 94 h 119"/>
                <a:gd name="T26" fmla="*/ 49 w 224"/>
                <a:gd name="T27"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119">
                  <a:moveTo>
                    <a:pt x="165" y="110"/>
                  </a:moveTo>
                  <a:cubicBezTo>
                    <a:pt x="16" y="29"/>
                    <a:pt x="16" y="29"/>
                    <a:pt x="16" y="29"/>
                  </a:cubicBezTo>
                  <a:cubicBezTo>
                    <a:pt x="2" y="21"/>
                    <a:pt x="0" y="11"/>
                    <a:pt x="11" y="5"/>
                  </a:cubicBezTo>
                  <a:cubicBezTo>
                    <a:pt x="23" y="0"/>
                    <a:pt x="44" y="2"/>
                    <a:pt x="59" y="10"/>
                  </a:cubicBezTo>
                  <a:cubicBezTo>
                    <a:pt x="207" y="90"/>
                    <a:pt x="207" y="90"/>
                    <a:pt x="207" y="90"/>
                  </a:cubicBezTo>
                  <a:cubicBezTo>
                    <a:pt x="222" y="98"/>
                    <a:pt x="224" y="109"/>
                    <a:pt x="212" y="114"/>
                  </a:cubicBezTo>
                  <a:cubicBezTo>
                    <a:pt x="200" y="119"/>
                    <a:pt x="179" y="117"/>
                    <a:pt x="165" y="110"/>
                  </a:cubicBezTo>
                  <a:close/>
                  <a:moveTo>
                    <a:pt x="49" y="14"/>
                  </a:moveTo>
                  <a:cubicBezTo>
                    <a:pt x="41" y="10"/>
                    <a:pt x="30" y="9"/>
                    <a:pt x="23" y="12"/>
                  </a:cubicBezTo>
                  <a:cubicBezTo>
                    <a:pt x="17" y="15"/>
                    <a:pt x="18" y="20"/>
                    <a:pt x="26" y="25"/>
                  </a:cubicBezTo>
                  <a:cubicBezTo>
                    <a:pt x="174" y="105"/>
                    <a:pt x="174" y="105"/>
                    <a:pt x="174" y="105"/>
                  </a:cubicBezTo>
                  <a:cubicBezTo>
                    <a:pt x="182" y="109"/>
                    <a:pt x="194" y="111"/>
                    <a:pt x="200" y="108"/>
                  </a:cubicBezTo>
                  <a:cubicBezTo>
                    <a:pt x="207" y="105"/>
                    <a:pt x="206" y="99"/>
                    <a:pt x="198" y="94"/>
                  </a:cubicBezTo>
                  <a:lnTo>
                    <a:pt x="4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84"/>
            <p:cNvSpPr/>
            <p:nvPr/>
          </p:nvSpPr>
          <p:spPr bwMode="auto">
            <a:xfrm>
              <a:off x="4739095" y="3631845"/>
              <a:ext cx="133493" cy="71196"/>
            </a:xfrm>
            <a:custGeom>
              <a:avLst/>
              <a:gdLst>
                <a:gd name="T0" fmla="*/ 63 w 66"/>
                <a:gd name="T1" fmla="*/ 34 h 35"/>
                <a:gd name="T2" fmla="*/ 52 w 66"/>
                <a:gd name="T3" fmla="*/ 33 h 35"/>
                <a:gd name="T4" fmla="*/ 4 w 66"/>
                <a:gd name="T5" fmla="*/ 8 h 35"/>
                <a:gd name="T6" fmla="*/ 3 w 66"/>
                <a:gd name="T7" fmla="*/ 2 h 35"/>
                <a:gd name="T8" fmla="*/ 15 w 66"/>
                <a:gd name="T9" fmla="*/ 3 h 35"/>
                <a:gd name="T10" fmla="*/ 62 w 66"/>
                <a:gd name="T11" fmla="*/ 28 h 35"/>
                <a:gd name="T12" fmla="*/ 63 w 66"/>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66" h="35">
                  <a:moveTo>
                    <a:pt x="63" y="34"/>
                  </a:moveTo>
                  <a:cubicBezTo>
                    <a:pt x="60" y="35"/>
                    <a:pt x="55" y="35"/>
                    <a:pt x="52" y="33"/>
                  </a:cubicBezTo>
                  <a:cubicBezTo>
                    <a:pt x="4" y="8"/>
                    <a:pt x="4" y="8"/>
                    <a:pt x="4" y="8"/>
                  </a:cubicBezTo>
                  <a:cubicBezTo>
                    <a:pt x="1" y="6"/>
                    <a:pt x="0" y="3"/>
                    <a:pt x="3" y="2"/>
                  </a:cubicBezTo>
                  <a:cubicBezTo>
                    <a:pt x="6" y="0"/>
                    <a:pt x="11" y="1"/>
                    <a:pt x="15" y="3"/>
                  </a:cubicBezTo>
                  <a:cubicBezTo>
                    <a:pt x="62" y="28"/>
                    <a:pt x="62" y="28"/>
                    <a:pt x="62" y="28"/>
                  </a:cubicBezTo>
                  <a:cubicBezTo>
                    <a:pt x="66" y="30"/>
                    <a:pt x="66" y="33"/>
                    <a:pt x="63"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85"/>
            <p:cNvSpPr/>
            <p:nvPr/>
          </p:nvSpPr>
          <p:spPr bwMode="auto">
            <a:xfrm>
              <a:off x="4543306" y="3526323"/>
              <a:ext cx="30513" cy="16528"/>
            </a:xfrm>
            <a:custGeom>
              <a:avLst/>
              <a:gdLst>
                <a:gd name="T0" fmla="*/ 13 w 15"/>
                <a:gd name="T1" fmla="*/ 7 h 8"/>
                <a:gd name="T2" fmla="*/ 3 w 15"/>
                <a:gd name="T3" fmla="*/ 6 h 8"/>
                <a:gd name="T4" fmla="*/ 2 w 15"/>
                <a:gd name="T5" fmla="*/ 1 h 8"/>
                <a:gd name="T6" fmla="*/ 12 w 15"/>
                <a:gd name="T7" fmla="*/ 2 h 8"/>
                <a:gd name="T8" fmla="*/ 13 w 15"/>
                <a:gd name="T9" fmla="*/ 7 h 8"/>
              </a:gdLst>
              <a:ahLst/>
              <a:cxnLst>
                <a:cxn ang="0">
                  <a:pos x="T0" y="T1"/>
                </a:cxn>
                <a:cxn ang="0">
                  <a:pos x="T2" y="T3"/>
                </a:cxn>
                <a:cxn ang="0">
                  <a:pos x="T4" y="T5"/>
                </a:cxn>
                <a:cxn ang="0">
                  <a:pos x="T6" y="T7"/>
                </a:cxn>
                <a:cxn ang="0">
                  <a:pos x="T8" y="T9"/>
                </a:cxn>
              </a:cxnLst>
              <a:rect l="0" t="0" r="r" b="b"/>
              <a:pathLst>
                <a:path w="15" h="8">
                  <a:moveTo>
                    <a:pt x="13" y="7"/>
                  </a:moveTo>
                  <a:cubicBezTo>
                    <a:pt x="10" y="8"/>
                    <a:pt x="6" y="8"/>
                    <a:pt x="3" y="6"/>
                  </a:cubicBezTo>
                  <a:cubicBezTo>
                    <a:pt x="0" y="4"/>
                    <a:pt x="0" y="2"/>
                    <a:pt x="2" y="1"/>
                  </a:cubicBezTo>
                  <a:cubicBezTo>
                    <a:pt x="5" y="0"/>
                    <a:pt x="9" y="0"/>
                    <a:pt x="12" y="2"/>
                  </a:cubicBezTo>
                  <a:cubicBezTo>
                    <a:pt x="15" y="4"/>
                    <a:pt x="15" y="6"/>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86"/>
            <p:cNvSpPr>
              <a:spLocks noEditPoints="1"/>
            </p:cNvSpPr>
            <p:nvPr/>
          </p:nvSpPr>
          <p:spPr bwMode="auto">
            <a:xfrm>
              <a:off x="4381844" y="3533951"/>
              <a:ext cx="456418" cy="242830"/>
            </a:xfrm>
            <a:custGeom>
              <a:avLst/>
              <a:gdLst>
                <a:gd name="T0" fmla="*/ 165 w 224"/>
                <a:gd name="T1" fmla="*/ 110 h 119"/>
                <a:gd name="T2" fmla="*/ 16 w 224"/>
                <a:gd name="T3" fmla="*/ 29 h 119"/>
                <a:gd name="T4" fmla="*/ 12 w 224"/>
                <a:gd name="T5" fmla="*/ 5 h 119"/>
                <a:gd name="T6" fmla="*/ 59 w 224"/>
                <a:gd name="T7" fmla="*/ 10 h 119"/>
                <a:gd name="T8" fmla="*/ 208 w 224"/>
                <a:gd name="T9" fmla="*/ 90 h 119"/>
                <a:gd name="T10" fmla="*/ 212 w 224"/>
                <a:gd name="T11" fmla="*/ 114 h 119"/>
                <a:gd name="T12" fmla="*/ 165 w 224"/>
                <a:gd name="T13" fmla="*/ 110 h 119"/>
                <a:gd name="T14" fmla="*/ 49 w 224"/>
                <a:gd name="T15" fmla="*/ 14 h 119"/>
                <a:gd name="T16" fmla="*/ 23 w 224"/>
                <a:gd name="T17" fmla="*/ 12 h 119"/>
                <a:gd name="T18" fmla="*/ 26 w 224"/>
                <a:gd name="T19" fmla="*/ 25 h 119"/>
                <a:gd name="T20" fmla="*/ 175 w 224"/>
                <a:gd name="T21" fmla="*/ 105 h 119"/>
                <a:gd name="T22" fmla="*/ 201 w 224"/>
                <a:gd name="T23" fmla="*/ 108 h 119"/>
                <a:gd name="T24" fmla="*/ 198 w 224"/>
                <a:gd name="T25" fmla="*/ 94 h 119"/>
                <a:gd name="T26" fmla="*/ 49 w 224"/>
                <a:gd name="T27"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119">
                  <a:moveTo>
                    <a:pt x="165" y="110"/>
                  </a:moveTo>
                  <a:cubicBezTo>
                    <a:pt x="16" y="29"/>
                    <a:pt x="16" y="29"/>
                    <a:pt x="16" y="29"/>
                  </a:cubicBezTo>
                  <a:cubicBezTo>
                    <a:pt x="2" y="21"/>
                    <a:pt x="0" y="11"/>
                    <a:pt x="12" y="5"/>
                  </a:cubicBezTo>
                  <a:cubicBezTo>
                    <a:pt x="23" y="0"/>
                    <a:pt x="45" y="2"/>
                    <a:pt x="59" y="10"/>
                  </a:cubicBezTo>
                  <a:cubicBezTo>
                    <a:pt x="208" y="90"/>
                    <a:pt x="208" y="90"/>
                    <a:pt x="208" y="90"/>
                  </a:cubicBezTo>
                  <a:cubicBezTo>
                    <a:pt x="222" y="98"/>
                    <a:pt x="224" y="108"/>
                    <a:pt x="212" y="114"/>
                  </a:cubicBezTo>
                  <a:cubicBezTo>
                    <a:pt x="201" y="119"/>
                    <a:pt x="179" y="117"/>
                    <a:pt x="165" y="110"/>
                  </a:cubicBezTo>
                  <a:close/>
                  <a:moveTo>
                    <a:pt x="49" y="14"/>
                  </a:moveTo>
                  <a:cubicBezTo>
                    <a:pt x="41" y="10"/>
                    <a:pt x="30" y="9"/>
                    <a:pt x="23" y="12"/>
                  </a:cubicBezTo>
                  <a:cubicBezTo>
                    <a:pt x="17" y="15"/>
                    <a:pt x="18" y="20"/>
                    <a:pt x="26" y="25"/>
                  </a:cubicBezTo>
                  <a:cubicBezTo>
                    <a:pt x="175" y="105"/>
                    <a:pt x="175" y="105"/>
                    <a:pt x="175" y="105"/>
                  </a:cubicBezTo>
                  <a:cubicBezTo>
                    <a:pt x="183" y="109"/>
                    <a:pt x="194" y="110"/>
                    <a:pt x="201" y="108"/>
                  </a:cubicBezTo>
                  <a:cubicBezTo>
                    <a:pt x="207" y="105"/>
                    <a:pt x="206" y="99"/>
                    <a:pt x="198" y="94"/>
                  </a:cubicBezTo>
                  <a:lnTo>
                    <a:pt x="4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87"/>
            <p:cNvSpPr/>
            <p:nvPr/>
          </p:nvSpPr>
          <p:spPr bwMode="auto">
            <a:xfrm>
              <a:off x="4647557" y="3675072"/>
              <a:ext cx="132221" cy="71196"/>
            </a:xfrm>
            <a:custGeom>
              <a:avLst/>
              <a:gdLst>
                <a:gd name="T0" fmla="*/ 62 w 65"/>
                <a:gd name="T1" fmla="*/ 34 h 35"/>
                <a:gd name="T2" fmla="*/ 51 w 65"/>
                <a:gd name="T3" fmla="*/ 33 h 35"/>
                <a:gd name="T4" fmla="*/ 4 w 65"/>
                <a:gd name="T5" fmla="*/ 7 h 35"/>
                <a:gd name="T6" fmla="*/ 2 w 65"/>
                <a:gd name="T7" fmla="*/ 2 h 35"/>
                <a:gd name="T8" fmla="*/ 14 w 65"/>
                <a:gd name="T9" fmla="*/ 3 h 35"/>
                <a:gd name="T10" fmla="*/ 61 w 65"/>
                <a:gd name="T11" fmla="*/ 28 h 35"/>
                <a:gd name="T12" fmla="*/ 62 w 65"/>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65" h="35">
                  <a:moveTo>
                    <a:pt x="62" y="34"/>
                  </a:moveTo>
                  <a:cubicBezTo>
                    <a:pt x="60" y="35"/>
                    <a:pt x="54" y="35"/>
                    <a:pt x="51" y="33"/>
                  </a:cubicBezTo>
                  <a:cubicBezTo>
                    <a:pt x="4" y="7"/>
                    <a:pt x="4" y="7"/>
                    <a:pt x="4" y="7"/>
                  </a:cubicBezTo>
                  <a:cubicBezTo>
                    <a:pt x="0" y="6"/>
                    <a:pt x="0" y="3"/>
                    <a:pt x="2" y="2"/>
                  </a:cubicBezTo>
                  <a:cubicBezTo>
                    <a:pt x="5" y="0"/>
                    <a:pt x="11" y="1"/>
                    <a:pt x="14" y="3"/>
                  </a:cubicBezTo>
                  <a:cubicBezTo>
                    <a:pt x="61" y="28"/>
                    <a:pt x="61" y="28"/>
                    <a:pt x="61" y="28"/>
                  </a:cubicBezTo>
                  <a:cubicBezTo>
                    <a:pt x="65" y="30"/>
                    <a:pt x="65" y="33"/>
                    <a:pt x="6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88"/>
            <p:cNvSpPr/>
            <p:nvPr/>
          </p:nvSpPr>
          <p:spPr bwMode="auto">
            <a:xfrm>
              <a:off x="4449226" y="3569549"/>
              <a:ext cx="30513" cy="15256"/>
            </a:xfrm>
            <a:custGeom>
              <a:avLst/>
              <a:gdLst>
                <a:gd name="T0" fmla="*/ 13 w 15"/>
                <a:gd name="T1" fmla="*/ 7 h 8"/>
                <a:gd name="T2" fmla="*/ 3 w 15"/>
                <a:gd name="T3" fmla="*/ 6 h 8"/>
                <a:gd name="T4" fmla="*/ 2 w 15"/>
                <a:gd name="T5" fmla="*/ 1 h 8"/>
                <a:gd name="T6" fmla="*/ 12 w 15"/>
                <a:gd name="T7" fmla="*/ 2 h 8"/>
                <a:gd name="T8" fmla="*/ 13 w 15"/>
                <a:gd name="T9" fmla="*/ 7 h 8"/>
              </a:gdLst>
              <a:ahLst/>
              <a:cxnLst>
                <a:cxn ang="0">
                  <a:pos x="T0" y="T1"/>
                </a:cxn>
                <a:cxn ang="0">
                  <a:pos x="T2" y="T3"/>
                </a:cxn>
                <a:cxn ang="0">
                  <a:pos x="T4" y="T5"/>
                </a:cxn>
                <a:cxn ang="0">
                  <a:pos x="T6" y="T7"/>
                </a:cxn>
                <a:cxn ang="0">
                  <a:pos x="T8" y="T9"/>
                </a:cxn>
              </a:cxnLst>
              <a:rect l="0" t="0" r="r" b="b"/>
              <a:pathLst>
                <a:path w="15" h="8">
                  <a:moveTo>
                    <a:pt x="13" y="7"/>
                  </a:moveTo>
                  <a:cubicBezTo>
                    <a:pt x="11" y="8"/>
                    <a:pt x="6" y="8"/>
                    <a:pt x="3" y="6"/>
                  </a:cubicBezTo>
                  <a:cubicBezTo>
                    <a:pt x="0" y="4"/>
                    <a:pt x="0" y="2"/>
                    <a:pt x="2" y="1"/>
                  </a:cubicBezTo>
                  <a:cubicBezTo>
                    <a:pt x="5" y="0"/>
                    <a:pt x="9" y="0"/>
                    <a:pt x="12" y="2"/>
                  </a:cubicBezTo>
                  <a:cubicBezTo>
                    <a:pt x="15" y="4"/>
                    <a:pt x="15" y="6"/>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89"/>
            <p:cNvSpPr>
              <a:spLocks noEditPoints="1"/>
            </p:cNvSpPr>
            <p:nvPr/>
          </p:nvSpPr>
          <p:spPr bwMode="auto">
            <a:xfrm>
              <a:off x="4289035" y="3577177"/>
              <a:ext cx="457689" cy="242830"/>
            </a:xfrm>
            <a:custGeom>
              <a:avLst/>
              <a:gdLst>
                <a:gd name="T0" fmla="*/ 165 w 225"/>
                <a:gd name="T1" fmla="*/ 110 h 119"/>
                <a:gd name="T2" fmla="*/ 17 w 225"/>
                <a:gd name="T3" fmla="*/ 29 h 119"/>
                <a:gd name="T4" fmla="*/ 12 w 225"/>
                <a:gd name="T5" fmla="*/ 5 h 119"/>
                <a:gd name="T6" fmla="*/ 59 w 225"/>
                <a:gd name="T7" fmla="*/ 10 h 119"/>
                <a:gd name="T8" fmla="*/ 208 w 225"/>
                <a:gd name="T9" fmla="*/ 90 h 119"/>
                <a:gd name="T10" fmla="*/ 213 w 225"/>
                <a:gd name="T11" fmla="*/ 114 h 119"/>
                <a:gd name="T12" fmla="*/ 165 w 225"/>
                <a:gd name="T13" fmla="*/ 110 h 119"/>
                <a:gd name="T14" fmla="*/ 50 w 225"/>
                <a:gd name="T15" fmla="*/ 14 h 119"/>
                <a:gd name="T16" fmla="*/ 24 w 225"/>
                <a:gd name="T17" fmla="*/ 12 h 119"/>
                <a:gd name="T18" fmla="*/ 26 w 225"/>
                <a:gd name="T19" fmla="*/ 25 h 119"/>
                <a:gd name="T20" fmla="*/ 175 w 225"/>
                <a:gd name="T21" fmla="*/ 105 h 119"/>
                <a:gd name="T22" fmla="*/ 201 w 225"/>
                <a:gd name="T23" fmla="*/ 108 h 119"/>
                <a:gd name="T24" fmla="*/ 198 w 225"/>
                <a:gd name="T25" fmla="*/ 94 h 119"/>
                <a:gd name="T26" fmla="*/ 50 w 225"/>
                <a:gd name="T27"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 h="119">
                  <a:moveTo>
                    <a:pt x="165" y="110"/>
                  </a:moveTo>
                  <a:cubicBezTo>
                    <a:pt x="17" y="29"/>
                    <a:pt x="17" y="29"/>
                    <a:pt x="17" y="29"/>
                  </a:cubicBezTo>
                  <a:cubicBezTo>
                    <a:pt x="2" y="21"/>
                    <a:pt x="0" y="11"/>
                    <a:pt x="12" y="5"/>
                  </a:cubicBezTo>
                  <a:cubicBezTo>
                    <a:pt x="24" y="0"/>
                    <a:pt x="45" y="2"/>
                    <a:pt x="59" y="10"/>
                  </a:cubicBezTo>
                  <a:cubicBezTo>
                    <a:pt x="208" y="90"/>
                    <a:pt x="208" y="90"/>
                    <a:pt x="208" y="90"/>
                  </a:cubicBezTo>
                  <a:cubicBezTo>
                    <a:pt x="222" y="98"/>
                    <a:pt x="225" y="108"/>
                    <a:pt x="213" y="114"/>
                  </a:cubicBezTo>
                  <a:cubicBezTo>
                    <a:pt x="201" y="119"/>
                    <a:pt x="180" y="117"/>
                    <a:pt x="165" y="110"/>
                  </a:cubicBezTo>
                  <a:close/>
                  <a:moveTo>
                    <a:pt x="50" y="14"/>
                  </a:moveTo>
                  <a:cubicBezTo>
                    <a:pt x="42" y="10"/>
                    <a:pt x="30" y="9"/>
                    <a:pt x="24" y="12"/>
                  </a:cubicBezTo>
                  <a:cubicBezTo>
                    <a:pt x="17" y="15"/>
                    <a:pt x="18" y="20"/>
                    <a:pt x="26" y="25"/>
                  </a:cubicBezTo>
                  <a:cubicBezTo>
                    <a:pt x="175" y="105"/>
                    <a:pt x="175" y="105"/>
                    <a:pt x="175" y="105"/>
                  </a:cubicBezTo>
                  <a:cubicBezTo>
                    <a:pt x="183" y="109"/>
                    <a:pt x="195" y="110"/>
                    <a:pt x="201" y="108"/>
                  </a:cubicBezTo>
                  <a:cubicBezTo>
                    <a:pt x="207" y="105"/>
                    <a:pt x="206" y="99"/>
                    <a:pt x="198" y="94"/>
                  </a:cubicBezTo>
                  <a:lnTo>
                    <a:pt x="5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90"/>
            <p:cNvSpPr/>
            <p:nvPr/>
          </p:nvSpPr>
          <p:spPr bwMode="auto">
            <a:xfrm>
              <a:off x="4553477" y="3718298"/>
              <a:ext cx="134764" cy="71196"/>
            </a:xfrm>
            <a:custGeom>
              <a:avLst/>
              <a:gdLst>
                <a:gd name="T0" fmla="*/ 63 w 66"/>
                <a:gd name="T1" fmla="*/ 34 h 35"/>
                <a:gd name="T2" fmla="*/ 51 w 66"/>
                <a:gd name="T3" fmla="*/ 33 h 35"/>
                <a:gd name="T4" fmla="*/ 4 w 66"/>
                <a:gd name="T5" fmla="*/ 7 h 35"/>
                <a:gd name="T6" fmla="*/ 3 w 66"/>
                <a:gd name="T7" fmla="*/ 2 h 35"/>
                <a:gd name="T8" fmla="*/ 14 w 66"/>
                <a:gd name="T9" fmla="*/ 3 h 35"/>
                <a:gd name="T10" fmla="*/ 62 w 66"/>
                <a:gd name="T11" fmla="*/ 28 h 35"/>
                <a:gd name="T12" fmla="*/ 63 w 66"/>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66" h="35">
                  <a:moveTo>
                    <a:pt x="63" y="34"/>
                  </a:moveTo>
                  <a:cubicBezTo>
                    <a:pt x="60" y="35"/>
                    <a:pt x="55" y="35"/>
                    <a:pt x="51" y="33"/>
                  </a:cubicBezTo>
                  <a:cubicBezTo>
                    <a:pt x="4" y="7"/>
                    <a:pt x="4" y="7"/>
                    <a:pt x="4" y="7"/>
                  </a:cubicBezTo>
                  <a:cubicBezTo>
                    <a:pt x="0" y="6"/>
                    <a:pt x="0" y="3"/>
                    <a:pt x="3" y="2"/>
                  </a:cubicBezTo>
                  <a:cubicBezTo>
                    <a:pt x="6" y="0"/>
                    <a:pt x="11" y="1"/>
                    <a:pt x="14" y="3"/>
                  </a:cubicBezTo>
                  <a:cubicBezTo>
                    <a:pt x="62" y="28"/>
                    <a:pt x="62" y="28"/>
                    <a:pt x="62" y="28"/>
                  </a:cubicBezTo>
                  <a:cubicBezTo>
                    <a:pt x="65" y="30"/>
                    <a:pt x="66" y="33"/>
                    <a:pt x="63"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91"/>
            <p:cNvSpPr/>
            <p:nvPr/>
          </p:nvSpPr>
          <p:spPr bwMode="auto">
            <a:xfrm>
              <a:off x="4355145" y="3611504"/>
              <a:ext cx="33055" cy="16528"/>
            </a:xfrm>
            <a:custGeom>
              <a:avLst/>
              <a:gdLst>
                <a:gd name="T0" fmla="*/ 13 w 16"/>
                <a:gd name="T1" fmla="*/ 7 h 8"/>
                <a:gd name="T2" fmla="*/ 4 w 16"/>
                <a:gd name="T3" fmla="*/ 6 h 8"/>
                <a:gd name="T4" fmla="*/ 3 w 16"/>
                <a:gd name="T5" fmla="*/ 1 h 8"/>
                <a:gd name="T6" fmla="*/ 12 w 16"/>
                <a:gd name="T7" fmla="*/ 2 h 8"/>
                <a:gd name="T8" fmla="*/ 13 w 16"/>
                <a:gd name="T9" fmla="*/ 7 h 8"/>
              </a:gdLst>
              <a:ahLst/>
              <a:cxnLst>
                <a:cxn ang="0">
                  <a:pos x="T0" y="T1"/>
                </a:cxn>
                <a:cxn ang="0">
                  <a:pos x="T2" y="T3"/>
                </a:cxn>
                <a:cxn ang="0">
                  <a:pos x="T4" y="T5"/>
                </a:cxn>
                <a:cxn ang="0">
                  <a:pos x="T6" y="T7"/>
                </a:cxn>
                <a:cxn ang="0">
                  <a:pos x="T8" y="T9"/>
                </a:cxn>
              </a:cxnLst>
              <a:rect l="0" t="0" r="r" b="b"/>
              <a:pathLst>
                <a:path w="16" h="8">
                  <a:moveTo>
                    <a:pt x="13" y="7"/>
                  </a:moveTo>
                  <a:cubicBezTo>
                    <a:pt x="11" y="8"/>
                    <a:pt x="7" y="8"/>
                    <a:pt x="4" y="6"/>
                  </a:cubicBezTo>
                  <a:cubicBezTo>
                    <a:pt x="1" y="4"/>
                    <a:pt x="0" y="2"/>
                    <a:pt x="3" y="1"/>
                  </a:cubicBezTo>
                  <a:cubicBezTo>
                    <a:pt x="5" y="0"/>
                    <a:pt x="9" y="0"/>
                    <a:pt x="12" y="2"/>
                  </a:cubicBezTo>
                  <a:cubicBezTo>
                    <a:pt x="15" y="4"/>
                    <a:pt x="16" y="6"/>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8" name="Group 44"/>
          <p:cNvGrpSpPr/>
          <p:nvPr/>
        </p:nvGrpSpPr>
        <p:grpSpPr>
          <a:xfrm>
            <a:off x="6440977" y="2277988"/>
            <a:ext cx="2467384" cy="1178549"/>
            <a:chOff x="6229126" y="2744438"/>
            <a:chExt cx="2467705" cy="1178549"/>
          </a:xfrm>
        </p:grpSpPr>
        <p:sp>
          <p:nvSpPr>
            <p:cNvPr id="49" name="Freeform 50"/>
            <p:cNvSpPr/>
            <p:nvPr/>
          </p:nvSpPr>
          <p:spPr bwMode="auto">
            <a:xfrm>
              <a:off x="6229126" y="2744438"/>
              <a:ext cx="2467705" cy="1178549"/>
            </a:xfrm>
            <a:custGeom>
              <a:avLst/>
              <a:gdLst>
                <a:gd name="T0" fmla="*/ 0 w 1941"/>
                <a:gd name="T1" fmla="*/ 75 h 927"/>
                <a:gd name="T2" fmla="*/ 1781 w 1941"/>
                <a:gd name="T3" fmla="*/ 927 h 927"/>
                <a:gd name="T4" fmla="*/ 1941 w 1941"/>
                <a:gd name="T5" fmla="*/ 851 h 927"/>
                <a:gd name="T6" fmla="*/ 159 w 1941"/>
                <a:gd name="T7" fmla="*/ 0 h 927"/>
                <a:gd name="T8" fmla="*/ 0 w 1941"/>
                <a:gd name="T9" fmla="*/ 75 h 927"/>
              </a:gdLst>
              <a:ahLst/>
              <a:cxnLst>
                <a:cxn ang="0">
                  <a:pos x="T0" y="T1"/>
                </a:cxn>
                <a:cxn ang="0">
                  <a:pos x="T2" y="T3"/>
                </a:cxn>
                <a:cxn ang="0">
                  <a:pos x="T4" y="T5"/>
                </a:cxn>
                <a:cxn ang="0">
                  <a:pos x="T6" y="T7"/>
                </a:cxn>
                <a:cxn ang="0">
                  <a:pos x="T8" y="T9"/>
                </a:cxn>
              </a:cxnLst>
              <a:rect l="0" t="0" r="r" b="b"/>
              <a:pathLst>
                <a:path w="1941" h="927">
                  <a:moveTo>
                    <a:pt x="0" y="75"/>
                  </a:moveTo>
                  <a:lnTo>
                    <a:pt x="1781" y="927"/>
                  </a:lnTo>
                  <a:lnTo>
                    <a:pt x="1941" y="851"/>
                  </a:lnTo>
                  <a:lnTo>
                    <a:pt x="159" y="0"/>
                  </a:lnTo>
                  <a:lnTo>
                    <a:pt x="0" y="75"/>
                  </a:lnTo>
                  <a:close/>
                </a:path>
              </a:pathLst>
            </a:custGeom>
            <a:solidFill>
              <a:srgbClr val="4647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50" name="Group 46"/>
            <p:cNvGrpSpPr/>
            <p:nvPr/>
          </p:nvGrpSpPr>
          <p:grpSpPr>
            <a:xfrm>
              <a:off x="7927338" y="3540717"/>
              <a:ext cx="641086" cy="326330"/>
              <a:chOff x="7927338" y="3540717"/>
              <a:chExt cx="641086" cy="326330"/>
            </a:xfrm>
          </p:grpSpPr>
          <p:sp>
            <p:nvSpPr>
              <p:cNvPr id="51" name="Freeform 51"/>
              <p:cNvSpPr/>
              <p:nvPr/>
            </p:nvSpPr>
            <p:spPr bwMode="auto">
              <a:xfrm>
                <a:off x="8204816" y="3691600"/>
                <a:ext cx="363608" cy="175447"/>
              </a:xfrm>
              <a:custGeom>
                <a:avLst/>
                <a:gdLst>
                  <a:gd name="T0" fmla="*/ 59 w 286"/>
                  <a:gd name="T1" fmla="*/ 0 h 138"/>
                  <a:gd name="T2" fmla="*/ 0 w 286"/>
                  <a:gd name="T3" fmla="*/ 29 h 138"/>
                  <a:gd name="T4" fmla="*/ 226 w 286"/>
                  <a:gd name="T5" fmla="*/ 138 h 138"/>
                  <a:gd name="T6" fmla="*/ 286 w 286"/>
                  <a:gd name="T7" fmla="*/ 109 h 138"/>
                  <a:gd name="T8" fmla="*/ 59 w 286"/>
                  <a:gd name="T9" fmla="*/ 0 h 138"/>
                </a:gdLst>
                <a:ahLst/>
                <a:cxnLst>
                  <a:cxn ang="0">
                    <a:pos x="T0" y="T1"/>
                  </a:cxn>
                  <a:cxn ang="0">
                    <a:pos x="T2" y="T3"/>
                  </a:cxn>
                  <a:cxn ang="0">
                    <a:pos x="T4" y="T5"/>
                  </a:cxn>
                  <a:cxn ang="0">
                    <a:pos x="T6" y="T7"/>
                  </a:cxn>
                  <a:cxn ang="0">
                    <a:pos x="T8" y="T9"/>
                  </a:cxn>
                </a:cxnLst>
                <a:rect l="0" t="0" r="r" b="b"/>
                <a:pathLst>
                  <a:path w="286" h="138">
                    <a:moveTo>
                      <a:pt x="59" y="0"/>
                    </a:moveTo>
                    <a:lnTo>
                      <a:pt x="0" y="29"/>
                    </a:lnTo>
                    <a:lnTo>
                      <a:pt x="226" y="138"/>
                    </a:lnTo>
                    <a:lnTo>
                      <a:pt x="286" y="109"/>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TextBox 48"/>
              <p:cNvSpPr txBox="1"/>
              <p:nvPr/>
            </p:nvSpPr>
            <p:spPr>
              <a:xfrm rot="1811218">
                <a:off x="7927338" y="3540717"/>
                <a:ext cx="364249" cy="200055"/>
              </a:xfrm>
              <a:prstGeom prst="rect">
                <a:avLst/>
              </a:prstGeom>
              <a:noFill/>
            </p:spPr>
            <p:txBody>
              <a:bodyPr wrap="none" rtlCol="0">
                <a:spAutoFit/>
              </a:bodyPr>
              <a:lstStyle/>
              <a:p>
                <a:r>
                  <a:rPr lang="id-ID" sz="700" b="1" dirty="0">
                    <a:solidFill>
                      <a:schemeClr val="bg1"/>
                    </a:solidFill>
                  </a:rPr>
                  <a:t>80%</a:t>
                </a:r>
                <a:endParaRPr lang="id-ID" sz="700" b="1" dirty="0">
                  <a:solidFill>
                    <a:schemeClr val="bg1"/>
                  </a:solidFill>
                </a:endParaRPr>
              </a:p>
            </p:txBody>
          </p:sp>
        </p:grpSp>
      </p:grpSp>
      <p:grpSp>
        <p:nvGrpSpPr>
          <p:cNvPr id="53" name="Group 49"/>
          <p:cNvGrpSpPr/>
          <p:nvPr/>
        </p:nvGrpSpPr>
        <p:grpSpPr>
          <a:xfrm>
            <a:off x="5406226" y="2380968"/>
            <a:ext cx="1350006" cy="1186177"/>
            <a:chOff x="5194241" y="2847418"/>
            <a:chExt cx="1350182" cy="1186177"/>
          </a:xfrm>
        </p:grpSpPr>
        <p:sp>
          <p:nvSpPr>
            <p:cNvPr id="54" name="Freeform 61"/>
            <p:cNvSpPr/>
            <p:nvPr/>
          </p:nvSpPr>
          <p:spPr bwMode="auto">
            <a:xfrm>
              <a:off x="5194241" y="3385203"/>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tx1">
                <a:alpha val="1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61"/>
            <p:cNvSpPr/>
            <p:nvPr/>
          </p:nvSpPr>
          <p:spPr bwMode="auto">
            <a:xfrm>
              <a:off x="5194241" y="2847418"/>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62"/>
            <p:cNvSpPr/>
            <p:nvPr/>
          </p:nvSpPr>
          <p:spPr bwMode="auto">
            <a:xfrm>
              <a:off x="5813393" y="3153815"/>
              <a:ext cx="69925" cy="44498"/>
            </a:xfrm>
            <a:custGeom>
              <a:avLst/>
              <a:gdLst>
                <a:gd name="T0" fmla="*/ 18 w 34"/>
                <a:gd name="T1" fmla="*/ 9 h 22"/>
                <a:gd name="T2" fmla="*/ 7 w 34"/>
                <a:gd name="T3" fmla="*/ 0 h 22"/>
                <a:gd name="T4" fmla="*/ 2 w 34"/>
                <a:gd name="T5" fmla="*/ 5 h 22"/>
                <a:gd name="T6" fmla="*/ 1 w 34"/>
                <a:gd name="T7" fmla="*/ 12 h 22"/>
                <a:gd name="T8" fmla="*/ 17 w 34"/>
                <a:gd name="T9" fmla="*/ 20 h 22"/>
                <a:gd name="T10" fmla="*/ 26 w 34"/>
                <a:gd name="T11" fmla="*/ 19 h 22"/>
                <a:gd name="T12" fmla="*/ 34 w 34"/>
                <a:gd name="T13" fmla="*/ 14 h 22"/>
                <a:gd name="T14" fmla="*/ 18 w 3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2">
                  <a:moveTo>
                    <a:pt x="18" y="9"/>
                  </a:moveTo>
                  <a:cubicBezTo>
                    <a:pt x="13" y="6"/>
                    <a:pt x="9" y="3"/>
                    <a:pt x="7" y="0"/>
                  </a:cubicBezTo>
                  <a:cubicBezTo>
                    <a:pt x="5" y="1"/>
                    <a:pt x="3" y="3"/>
                    <a:pt x="2" y="5"/>
                  </a:cubicBezTo>
                  <a:cubicBezTo>
                    <a:pt x="1" y="12"/>
                    <a:pt x="1" y="12"/>
                    <a:pt x="1" y="12"/>
                  </a:cubicBezTo>
                  <a:cubicBezTo>
                    <a:pt x="0" y="19"/>
                    <a:pt x="7" y="22"/>
                    <a:pt x="17" y="20"/>
                  </a:cubicBezTo>
                  <a:cubicBezTo>
                    <a:pt x="26" y="19"/>
                    <a:pt x="26" y="19"/>
                    <a:pt x="26" y="19"/>
                  </a:cubicBezTo>
                  <a:cubicBezTo>
                    <a:pt x="31" y="18"/>
                    <a:pt x="33" y="16"/>
                    <a:pt x="34" y="14"/>
                  </a:cubicBezTo>
                  <a:cubicBezTo>
                    <a:pt x="29" y="13"/>
                    <a:pt x="23" y="11"/>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63"/>
            <p:cNvSpPr/>
            <p:nvPr/>
          </p:nvSpPr>
          <p:spPr bwMode="auto">
            <a:xfrm>
              <a:off x="5664643" y="3181785"/>
              <a:ext cx="174176" cy="130950"/>
            </a:xfrm>
            <a:custGeom>
              <a:avLst/>
              <a:gdLst>
                <a:gd name="T0" fmla="*/ 9 w 85"/>
                <a:gd name="T1" fmla="*/ 55 h 64"/>
                <a:gd name="T2" fmla="*/ 35 w 85"/>
                <a:gd name="T3" fmla="*/ 24 h 64"/>
                <a:gd name="T4" fmla="*/ 55 w 85"/>
                <a:gd name="T5" fmla="*/ 13 h 64"/>
                <a:gd name="T6" fmla="*/ 71 w 85"/>
                <a:gd name="T7" fmla="*/ 21 h 64"/>
                <a:gd name="T8" fmla="*/ 58 w 85"/>
                <a:gd name="T9" fmla="*/ 37 h 64"/>
                <a:gd name="T10" fmla="*/ 17 w 85"/>
                <a:gd name="T11" fmla="*/ 60 h 64"/>
                <a:gd name="T12" fmla="*/ 9 w 85"/>
                <a:gd name="T13" fmla="*/ 55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9" y="55"/>
                  </a:moveTo>
                  <a:cubicBezTo>
                    <a:pt x="0" y="50"/>
                    <a:pt x="12" y="36"/>
                    <a:pt x="35" y="24"/>
                  </a:cubicBezTo>
                  <a:cubicBezTo>
                    <a:pt x="55" y="13"/>
                    <a:pt x="55" y="13"/>
                    <a:pt x="55" y="13"/>
                  </a:cubicBezTo>
                  <a:cubicBezTo>
                    <a:pt x="78" y="0"/>
                    <a:pt x="85" y="4"/>
                    <a:pt x="71" y="21"/>
                  </a:cubicBezTo>
                  <a:cubicBezTo>
                    <a:pt x="58" y="37"/>
                    <a:pt x="58" y="37"/>
                    <a:pt x="58" y="37"/>
                  </a:cubicBezTo>
                  <a:cubicBezTo>
                    <a:pt x="44" y="54"/>
                    <a:pt x="25" y="64"/>
                    <a:pt x="17" y="60"/>
                  </a:cubicBezTo>
                  <a:lnTo>
                    <a:pt x="9"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64"/>
            <p:cNvSpPr/>
            <p:nvPr/>
          </p:nvSpPr>
          <p:spPr bwMode="auto">
            <a:xfrm>
              <a:off x="5815935" y="3043207"/>
              <a:ext cx="38141" cy="47041"/>
            </a:xfrm>
            <a:custGeom>
              <a:avLst/>
              <a:gdLst>
                <a:gd name="T0" fmla="*/ 19 w 19"/>
                <a:gd name="T1" fmla="*/ 5 h 23"/>
                <a:gd name="T2" fmla="*/ 9 w 19"/>
                <a:gd name="T3" fmla="*/ 1 h 23"/>
                <a:gd name="T4" fmla="*/ 1 w 19"/>
                <a:gd name="T5" fmla="*/ 11 h 23"/>
                <a:gd name="T6" fmla="*/ 1 w 19"/>
                <a:gd name="T7" fmla="*/ 17 h 23"/>
                <a:gd name="T8" fmla="*/ 5 w 19"/>
                <a:gd name="T9" fmla="*/ 21 h 23"/>
                <a:gd name="T10" fmla="*/ 19 w 19"/>
                <a:gd name="T11" fmla="*/ 5 h 23"/>
              </a:gdLst>
              <a:ahLst/>
              <a:cxnLst>
                <a:cxn ang="0">
                  <a:pos x="T0" y="T1"/>
                </a:cxn>
                <a:cxn ang="0">
                  <a:pos x="T2" y="T3"/>
                </a:cxn>
                <a:cxn ang="0">
                  <a:pos x="T4" y="T5"/>
                </a:cxn>
                <a:cxn ang="0">
                  <a:pos x="T6" y="T7"/>
                </a:cxn>
                <a:cxn ang="0">
                  <a:pos x="T8" y="T9"/>
                </a:cxn>
                <a:cxn ang="0">
                  <a:pos x="T10" y="T11"/>
                </a:cxn>
              </a:cxnLst>
              <a:rect l="0" t="0" r="r" b="b"/>
              <a:pathLst>
                <a:path w="19" h="23">
                  <a:moveTo>
                    <a:pt x="19" y="5"/>
                  </a:moveTo>
                  <a:cubicBezTo>
                    <a:pt x="18" y="2"/>
                    <a:pt x="13" y="0"/>
                    <a:pt x="9" y="1"/>
                  </a:cubicBezTo>
                  <a:cubicBezTo>
                    <a:pt x="5" y="2"/>
                    <a:pt x="1" y="7"/>
                    <a:pt x="1" y="11"/>
                  </a:cubicBezTo>
                  <a:cubicBezTo>
                    <a:pt x="1" y="15"/>
                    <a:pt x="1" y="16"/>
                    <a:pt x="1" y="17"/>
                  </a:cubicBezTo>
                  <a:cubicBezTo>
                    <a:pt x="0" y="19"/>
                    <a:pt x="0" y="23"/>
                    <a:pt x="5" y="21"/>
                  </a:cubicBezTo>
                  <a:cubicBezTo>
                    <a:pt x="10" y="19"/>
                    <a:pt x="19" y="5"/>
                    <a:pt x="1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65"/>
            <p:cNvSpPr/>
            <p:nvPr/>
          </p:nvSpPr>
          <p:spPr bwMode="auto">
            <a:xfrm>
              <a:off x="5978669" y="3147458"/>
              <a:ext cx="63568" cy="30513"/>
            </a:xfrm>
            <a:custGeom>
              <a:avLst/>
              <a:gdLst>
                <a:gd name="T0" fmla="*/ 22 w 31"/>
                <a:gd name="T1" fmla="*/ 0 h 15"/>
                <a:gd name="T2" fmla="*/ 30 w 31"/>
                <a:gd name="T3" fmla="*/ 6 h 15"/>
                <a:gd name="T4" fmla="*/ 16 w 31"/>
                <a:gd name="T5" fmla="*/ 13 h 15"/>
                <a:gd name="T6" fmla="*/ 7 w 31"/>
                <a:gd name="T7" fmla="*/ 14 h 15"/>
                <a:gd name="T8" fmla="*/ 1 w 31"/>
                <a:gd name="T9" fmla="*/ 12 h 15"/>
                <a:gd name="T10" fmla="*/ 22 w 31"/>
                <a:gd name="T11" fmla="*/ 0 h 15"/>
              </a:gdLst>
              <a:ahLst/>
              <a:cxnLst>
                <a:cxn ang="0">
                  <a:pos x="T0" y="T1"/>
                </a:cxn>
                <a:cxn ang="0">
                  <a:pos x="T2" y="T3"/>
                </a:cxn>
                <a:cxn ang="0">
                  <a:pos x="T4" y="T5"/>
                </a:cxn>
                <a:cxn ang="0">
                  <a:pos x="T6" y="T7"/>
                </a:cxn>
                <a:cxn ang="0">
                  <a:pos x="T8" y="T9"/>
                </a:cxn>
                <a:cxn ang="0">
                  <a:pos x="T10" y="T11"/>
                </a:cxn>
              </a:cxnLst>
              <a:rect l="0" t="0" r="r" b="b"/>
              <a:pathLst>
                <a:path w="31" h="15">
                  <a:moveTo>
                    <a:pt x="22" y="0"/>
                  </a:moveTo>
                  <a:cubicBezTo>
                    <a:pt x="27" y="0"/>
                    <a:pt x="31" y="3"/>
                    <a:pt x="30" y="6"/>
                  </a:cubicBezTo>
                  <a:cubicBezTo>
                    <a:pt x="29" y="8"/>
                    <a:pt x="22" y="12"/>
                    <a:pt x="16" y="13"/>
                  </a:cubicBezTo>
                  <a:cubicBezTo>
                    <a:pt x="11" y="14"/>
                    <a:pt x="8" y="13"/>
                    <a:pt x="7" y="14"/>
                  </a:cubicBezTo>
                  <a:cubicBezTo>
                    <a:pt x="5" y="15"/>
                    <a:pt x="0" y="15"/>
                    <a:pt x="1" y="12"/>
                  </a:cubicBezTo>
                  <a:cubicBezTo>
                    <a:pt x="3" y="8"/>
                    <a:pt x="22"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66"/>
            <p:cNvSpPr>
              <a:spLocks noEditPoints="1"/>
            </p:cNvSpPr>
            <p:nvPr/>
          </p:nvSpPr>
          <p:spPr bwMode="auto">
            <a:xfrm>
              <a:off x="5772709" y="3006337"/>
              <a:ext cx="310211" cy="208503"/>
            </a:xfrm>
            <a:custGeom>
              <a:avLst/>
              <a:gdLst>
                <a:gd name="T0" fmla="*/ 34 w 152"/>
                <a:gd name="T1" fmla="*/ 83 h 102"/>
                <a:gd name="T2" fmla="*/ 51 w 152"/>
                <a:gd name="T3" fmla="*/ 2 h 102"/>
                <a:gd name="T4" fmla="*/ 54 w 152"/>
                <a:gd name="T5" fmla="*/ 0 h 102"/>
                <a:gd name="T6" fmla="*/ 152 w 152"/>
                <a:gd name="T7" fmla="*/ 56 h 102"/>
                <a:gd name="T8" fmla="*/ 150 w 152"/>
                <a:gd name="T9" fmla="*/ 58 h 102"/>
                <a:gd name="T10" fmla="*/ 34 w 152"/>
                <a:gd name="T11" fmla="*/ 83 h 102"/>
                <a:gd name="T12" fmla="*/ 55 w 152"/>
                <a:gd name="T13" fmla="*/ 7 h 102"/>
                <a:gd name="T14" fmla="*/ 38 w 152"/>
                <a:gd name="T15" fmla="*/ 79 h 102"/>
                <a:gd name="T16" fmla="*/ 141 w 152"/>
                <a:gd name="T17" fmla="*/ 56 h 102"/>
                <a:gd name="T18" fmla="*/ 55 w 152"/>
                <a:gd name="T1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02">
                  <a:moveTo>
                    <a:pt x="34" y="83"/>
                  </a:moveTo>
                  <a:cubicBezTo>
                    <a:pt x="0" y="64"/>
                    <a:pt x="24" y="24"/>
                    <a:pt x="51" y="2"/>
                  </a:cubicBezTo>
                  <a:cubicBezTo>
                    <a:pt x="54" y="0"/>
                    <a:pt x="54" y="0"/>
                    <a:pt x="54" y="0"/>
                  </a:cubicBezTo>
                  <a:cubicBezTo>
                    <a:pt x="152" y="56"/>
                    <a:pt x="152" y="56"/>
                    <a:pt x="152" y="56"/>
                  </a:cubicBezTo>
                  <a:cubicBezTo>
                    <a:pt x="150" y="58"/>
                    <a:pt x="150" y="58"/>
                    <a:pt x="150" y="58"/>
                  </a:cubicBezTo>
                  <a:cubicBezTo>
                    <a:pt x="123" y="79"/>
                    <a:pt x="67" y="102"/>
                    <a:pt x="34" y="83"/>
                  </a:cubicBezTo>
                  <a:close/>
                  <a:moveTo>
                    <a:pt x="55" y="7"/>
                  </a:moveTo>
                  <a:cubicBezTo>
                    <a:pt x="30" y="29"/>
                    <a:pt x="11" y="64"/>
                    <a:pt x="38" y="79"/>
                  </a:cubicBezTo>
                  <a:cubicBezTo>
                    <a:pt x="66" y="95"/>
                    <a:pt x="115" y="76"/>
                    <a:pt x="141" y="56"/>
                  </a:cubicBezTo>
                  <a:lnTo>
                    <a:pt x="55"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67"/>
            <p:cNvSpPr/>
            <p:nvPr/>
          </p:nvSpPr>
          <p:spPr bwMode="auto">
            <a:xfrm>
              <a:off x="5836277" y="2978368"/>
              <a:ext cx="288599" cy="169091"/>
            </a:xfrm>
            <a:custGeom>
              <a:avLst/>
              <a:gdLst>
                <a:gd name="T0" fmla="*/ 30 w 142"/>
                <a:gd name="T1" fmla="*/ 29 h 83"/>
                <a:gd name="T2" fmla="*/ 44 w 142"/>
                <a:gd name="T3" fmla="*/ 46 h 83"/>
                <a:gd name="T4" fmla="*/ 40 w 142"/>
                <a:gd name="T5" fmla="*/ 34 h 83"/>
                <a:gd name="T6" fmla="*/ 74 w 142"/>
                <a:gd name="T7" fmla="*/ 63 h 83"/>
                <a:gd name="T8" fmla="*/ 63 w 142"/>
                <a:gd name="T9" fmla="*/ 47 h 83"/>
                <a:gd name="T10" fmla="*/ 109 w 142"/>
                <a:gd name="T11" fmla="*/ 83 h 83"/>
                <a:gd name="T12" fmla="*/ 127 w 142"/>
                <a:gd name="T13" fmla="*/ 36 h 83"/>
                <a:gd name="T14" fmla="*/ 45 w 142"/>
                <a:gd name="T15" fmla="*/ 4 h 83"/>
                <a:gd name="T16" fmla="*/ 0 w 142"/>
                <a:gd name="T17" fmla="*/ 21 h 83"/>
                <a:gd name="T18" fmla="*/ 30 w 142"/>
                <a:gd name="T19" fmla="*/ 2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3">
                  <a:moveTo>
                    <a:pt x="30" y="29"/>
                  </a:moveTo>
                  <a:cubicBezTo>
                    <a:pt x="30" y="29"/>
                    <a:pt x="30" y="38"/>
                    <a:pt x="44" y="46"/>
                  </a:cubicBezTo>
                  <a:cubicBezTo>
                    <a:pt x="44" y="46"/>
                    <a:pt x="38" y="40"/>
                    <a:pt x="40" y="34"/>
                  </a:cubicBezTo>
                  <a:cubicBezTo>
                    <a:pt x="40" y="34"/>
                    <a:pt x="50" y="51"/>
                    <a:pt x="74" y="63"/>
                  </a:cubicBezTo>
                  <a:cubicBezTo>
                    <a:pt x="74" y="63"/>
                    <a:pt x="65" y="57"/>
                    <a:pt x="63" y="47"/>
                  </a:cubicBezTo>
                  <a:cubicBezTo>
                    <a:pt x="63" y="47"/>
                    <a:pt x="78" y="67"/>
                    <a:pt x="109" y="83"/>
                  </a:cubicBezTo>
                  <a:cubicBezTo>
                    <a:pt x="109" y="83"/>
                    <a:pt x="142" y="60"/>
                    <a:pt x="127" y="36"/>
                  </a:cubicBezTo>
                  <a:cubicBezTo>
                    <a:pt x="111" y="10"/>
                    <a:pt x="70" y="0"/>
                    <a:pt x="45" y="4"/>
                  </a:cubicBezTo>
                  <a:cubicBezTo>
                    <a:pt x="19" y="7"/>
                    <a:pt x="16" y="26"/>
                    <a:pt x="0" y="21"/>
                  </a:cubicBezTo>
                  <a:cubicBezTo>
                    <a:pt x="0" y="21"/>
                    <a:pt x="12" y="30"/>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62" name="Group 58"/>
          <p:cNvGrpSpPr/>
          <p:nvPr/>
        </p:nvGrpSpPr>
        <p:grpSpPr>
          <a:xfrm>
            <a:off x="6894157" y="3049065"/>
            <a:ext cx="1350006" cy="992930"/>
            <a:chOff x="6560951" y="3491996"/>
            <a:chExt cx="1350182" cy="992930"/>
          </a:xfrm>
        </p:grpSpPr>
        <p:sp>
          <p:nvSpPr>
            <p:cNvPr id="63" name="Freeform 69"/>
            <p:cNvSpPr/>
            <p:nvPr/>
          </p:nvSpPr>
          <p:spPr bwMode="auto">
            <a:xfrm>
              <a:off x="6560951" y="383907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tx1">
                <a:alpha val="1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69"/>
            <p:cNvSpPr/>
            <p:nvPr/>
          </p:nvSpPr>
          <p:spPr bwMode="auto">
            <a:xfrm>
              <a:off x="6560951" y="349199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70"/>
            <p:cNvSpPr/>
            <p:nvPr/>
          </p:nvSpPr>
          <p:spPr bwMode="auto">
            <a:xfrm>
              <a:off x="7180102" y="3795851"/>
              <a:ext cx="69925" cy="45769"/>
            </a:xfrm>
            <a:custGeom>
              <a:avLst/>
              <a:gdLst>
                <a:gd name="T0" fmla="*/ 18 w 34"/>
                <a:gd name="T1" fmla="*/ 9 h 23"/>
                <a:gd name="T2" fmla="*/ 7 w 34"/>
                <a:gd name="T3" fmla="*/ 0 h 23"/>
                <a:gd name="T4" fmla="*/ 3 w 34"/>
                <a:gd name="T5" fmla="*/ 6 h 23"/>
                <a:gd name="T6" fmla="*/ 1 w 34"/>
                <a:gd name="T7" fmla="*/ 12 h 23"/>
                <a:gd name="T8" fmla="*/ 17 w 34"/>
                <a:gd name="T9" fmla="*/ 21 h 23"/>
                <a:gd name="T10" fmla="*/ 26 w 34"/>
                <a:gd name="T11" fmla="*/ 19 h 23"/>
                <a:gd name="T12" fmla="*/ 34 w 34"/>
                <a:gd name="T13" fmla="*/ 14 h 23"/>
                <a:gd name="T14" fmla="*/ 18 w 34"/>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3">
                  <a:moveTo>
                    <a:pt x="18" y="9"/>
                  </a:moveTo>
                  <a:cubicBezTo>
                    <a:pt x="13" y="6"/>
                    <a:pt x="9" y="3"/>
                    <a:pt x="7" y="0"/>
                  </a:cubicBezTo>
                  <a:cubicBezTo>
                    <a:pt x="5" y="1"/>
                    <a:pt x="3" y="3"/>
                    <a:pt x="3" y="6"/>
                  </a:cubicBezTo>
                  <a:cubicBezTo>
                    <a:pt x="1" y="12"/>
                    <a:pt x="1" y="12"/>
                    <a:pt x="1" y="12"/>
                  </a:cubicBezTo>
                  <a:cubicBezTo>
                    <a:pt x="0" y="19"/>
                    <a:pt x="7" y="23"/>
                    <a:pt x="17" y="21"/>
                  </a:cubicBezTo>
                  <a:cubicBezTo>
                    <a:pt x="26" y="19"/>
                    <a:pt x="26" y="19"/>
                    <a:pt x="26" y="19"/>
                  </a:cubicBezTo>
                  <a:cubicBezTo>
                    <a:pt x="31" y="18"/>
                    <a:pt x="33" y="16"/>
                    <a:pt x="34" y="14"/>
                  </a:cubicBezTo>
                  <a:cubicBezTo>
                    <a:pt x="29" y="14"/>
                    <a:pt x="23" y="12"/>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71"/>
            <p:cNvSpPr/>
            <p:nvPr/>
          </p:nvSpPr>
          <p:spPr bwMode="auto">
            <a:xfrm>
              <a:off x="7031353" y="3826363"/>
              <a:ext cx="172905" cy="129678"/>
            </a:xfrm>
            <a:custGeom>
              <a:avLst/>
              <a:gdLst>
                <a:gd name="T0" fmla="*/ 9 w 85"/>
                <a:gd name="T1" fmla="*/ 55 h 64"/>
                <a:gd name="T2" fmla="*/ 35 w 85"/>
                <a:gd name="T3" fmla="*/ 23 h 64"/>
                <a:gd name="T4" fmla="*/ 56 w 85"/>
                <a:gd name="T5" fmla="*/ 12 h 64"/>
                <a:gd name="T6" fmla="*/ 71 w 85"/>
                <a:gd name="T7" fmla="*/ 21 h 64"/>
                <a:gd name="T8" fmla="*/ 58 w 85"/>
                <a:gd name="T9" fmla="*/ 37 h 64"/>
                <a:gd name="T10" fmla="*/ 17 w 85"/>
                <a:gd name="T11" fmla="*/ 59 h 64"/>
                <a:gd name="T12" fmla="*/ 9 w 85"/>
                <a:gd name="T13" fmla="*/ 55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9" y="55"/>
                  </a:moveTo>
                  <a:cubicBezTo>
                    <a:pt x="0" y="50"/>
                    <a:pt x="12" y="36"/>
                    <a:pt x="35" y="23"/>
                  </a:cubicBezTo>
                  <a:cubicBezTo>
                    <a:pt x="56" y="12"/>
                    <a:pt x="56" y="12"/>
                    <a:pt x="56" y="12"/>
                  </a:cubicBezTo>
                  <a:cubicBezTo>
                    <a:pt x="78" y="0"/>
                    <a:pt x="85" y="4"/>
                    <a:pt x="71" y="21"/>
                  </a:cubicBezTo>
                  <a:cubicBezTo>
                    <a:pt x="58" y="37"/>
                    <a:pt x="58" y="37"/>
                    <a:pt x="58" y="37"/>
                  </a:cubicBezTo>
                  <a:cubicBezTo>
                    <a:pt x="44" y="54"/>
                    <a:pt x="26" y="64"/>
                    <a:pt x="17" y="59"/>
                  </a:cubicBezTo>
                  <a:lnTo>
                    <a:pt x="9"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72"/>
            <p:cNvSpPr/>
            <p:nvPr/>
          </p:nvSpPr>
          <p:spPr bwMode="auto">
            <a:xfrm>
              <a:off x="7182644" y="3685242"/>
              <a:ext cx="38141" cy="47041"/>
            </a:xfrm>
            <a:custGeom>
              <a:avLst/>
              <a:gdLst>
                <a:gd name="T0" fmla="*/ 19 w 19"/>
                <a:gd name="T1" fmla="*/ 5 h 23"/>
                <a:gd name="T2" fmla="*/ 9 w 19"/>
                <a:gd name="T3" fmla="*/ 1 h 23"/>
                <a:gd name="T4" fmla="*/ 1 w 19"/>
                <a:gd name="T5" fmla="*/ 12 h 23"/>
                <a:gd name="T6" fmla="*/ 1 w 19"/>
                <a:gd name="T7" fmla="*/ 18 h 23"/>
                <a:gd name="T8" fmla="*/ 5 w 19"/>
                <a:gd name="T9" fmla="*/ 22 h 23"/>
                <a:gd name="T10" fmla="*/ 19 w 19"/>
                <a:gd name="T11" fmla="*/ 5 h 23"/>
              </a:gdLst>
              <a:ahLst/>
              <a:cxnLst>
                <a:cxn ang="0">
                  <a:pos x="T0" y="T1"/>
                </a:cxn>
                <a:cxn ang="0">
                  <a:pos x="T2" y="T3"/>
                </a:cxn>
                <a:cxn ang="0">
                  <a:pos x="T4" y="T5"/>
                </a:cxn>
                <a:cxn ang="0">
                  <a:pos x="T6" y="T7"/>
                </a:cxn>
                <a:cxn ang="0">
                  <a:pos x="T8" y="T9"/>
                </a:cxn>
                <a:cxn ang="0">
                  <a:pos x="T10" y="T11"/>
                </a:cxn>
              </a:cxnLst>
              <a:rect l="0" t="0" r="r" b="b"/>
              <a:pathLst>
                <a:path w="19" h="23">
                  <a:moveTo>
                    <a:pt x="19" y="5"/>
                  </a:moveTo>
                  <a:cubicBezTo>
                    <a:pt x="18" y="3"/>
                    <a:pt x="13" y="0"/>
                    <a:pt x="9" y="1"/>
                  </a:cubicBezTo>
                  <a:cubicBezTo>
                    <a:pt x="5" y="2"/>
                    <a:pt x="1" y="8"/>
                    <a:pt x="1" y="12"/>
                  </a:cubicBezTo>
                  <a:cubicBezTo>
                    <a:pt x="1" y="15"/>
                    <a:pt x="2" y="17"/>
                    <a:pt x="1" y="18"/>
                  </a:cubicBezTo>
                  <a:cubicBezTo>
                    <a:pt x="0" y="19"/>
                    <a:pt x="0" y="23"/>
                    <a:pt x="5" y="22"/>
                  </a:cubicBezTo>
                  <a:cubicBezTo>
                    <a:pt x="10" y="20"/>
                    <a:pt x="19" y="5"/>
                    <a:pt x="1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73"/>
            <p:cNvSpPr/>
            <p:nvPr/>
          </p:nvSpPr>
          <p:spPr bwMode="auto">
            <a:xfrm>
              <a:off x="7345378" y="3789494"/>
              <a:ext cx="62297" cy="31784"/>
            </a:xfrm>
            <a:custGeom>
              <a:avLst/>
              <a:gdLst>
                <a:gd name="T0" fmla="*/ 23 w 31"/>
                <a:gd name="T1" fmla="*/ 0 h 16"/>
                <a:gd name="T2" fmla="*/ 30 w 31"/>
                <a:gd name="T3" fmla="*/ 7 h 16"/>
                <a:gd name="T4" fmla="*/ 16 w 31"/>
                <a:gd name="T5" fmla="*/ 13 h 16"/>
                <a:gd name="T6" fmla="*/ 7 w 31"/>
                <a:gd name="T7" fmla="*/ 15 h 16"/>
                <a:gd name="T8" fmla="*/ 1 w 31"/>
                <a:gd name="T9" fmla="*/ 13 h 16"/>
                <a:gd name="T10" fmla="*/ 23 w 31"/>
                <a:gd name="T11" fmla="*/ 0 h 16"/>
              </a:gdLst>
              <a:ahLst/>
              <a:cxnLst>
                <a:cxn ang="0">
                  <a:pos x="T0" y="T1"/>
                </a:cxn>
                <a:cxn ang="0">
                  <a:pos x="T2" y="T3"/>
                </a:cxn>
                <a:cxn ang="0">
                  <a:pos x="T4" y="T5"/>
                </a:cxn>
                <a:cxn ang="0">
                  <a:pos x="T6" y="T7"/>
                </a:cxn>
                <a:cxn ang="0">
                  <a:pos x="T8" y="T9"/>
                </a:cxn>
                <a:cxn ang="0">
                  <a:pos x="T10" y="T11"/>
                </a:cxn>
              </a:cxnLst>
              <a:rect l="0" t="0" r="r" b="b"/>
              <a:pathLst>
                <a:path w="31" h="16">
                  <a:moveTo>
                    <a:pt x="23" y="0"/>
                  </a:moveTo>
                  <a:cubicBezTo>
                    <a:pt x="27" y="1"/>
                    <a:pt x="31" y="3"/>
                    <a:pt x="30" y="7"/>
                  </a:cubicBezTo>
                  <a:cubicBezTo>
                    <a:pt x="29" y="9"/>
                    <a:pt x="22" y="13"/>
                    <a:pt x="16" y="13"/>
                  </a:cubicBezTo>
                  <a:cubicBezTo>
                    <a:pt x="11" y="14"/>
                    <a:pt x="9" y="14"/>
                    <a:pt x="7" y="15"/>
                  </a:cubicBezTo>
                  <a:cubicBezTo>
                    <a:pt x="5" y="15"/>
                    <a:pt x="0" y="16"/>
                    <a:pt x="1" y="13"/>
                  </a:cubicBezTo>
                  <a:cubicBezTo>
                    <a:pt x="3" y="9"/>
                    <a:pt x="23"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74"/>
            <p:cNvSpPr>
              <a:spLocks noEditPoints="1"/>
            </p:cNvSpPr>
            <p:nvPr/>
          </p:nvSpPr>
          <p:spPr bwMode="auto">
            <a:xfrm>
              <a:off x="7139418" y="3650916"/>
              <a:ext cx="308940" cy="207232"/>
            </a:xfrm>
            <a:custGeom>
              <a:avLst/>
              <a:gdLst>
                <a:gd name="T0" fmla="*/ 34 w 152"/>
                <a:gd name="T1" fmla="*/ 83 h 102"/>
                <a:gd name="T2" fmla="*/ 51 w 152"/>
                <a:gd name="T3" fmla="*/ 2 h 102"/>
                <a:gd name="T4" fmla="*/ 54 w 152"/>
                <a:gd name="T5" fmla="*/ 0 h 102"/>
                <a:gd name="T6" fmla="*/ 152 w 152"/>
                <a:gd name="T7" fmla="*/ 55 h 102"/>
                <a:gd name="T8" fmla="*/ 150 w 152"/>
                <a:gd name="T9" fmla="*/ 57 h 102"/>
                <a:gd name="T10" fmla="*/ 34 w 152"/>
                <a:gd name="T11" fmla="*/ 83 h 102"/>
                <a:gd name="T12" fmla="*/ 55 w 152"/>
                <a:gd name="T13" fmla="*/ 7 h 102"/>
                <a:gd name="T14" fmla="*/ 39 w 152"/>
                <a:gd name="T15" fmla="*/ 79 h 102"/>
                <a:gd name="T16" fmla="*/ 141 w 152"/>
                <a:gd name="T17" fmla="*/ 56 h 102"/>
                <a:gd name="T18" fmla="*/ 55 w 152"/>
                <a:gd name="T1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02">
                  <a:moveTo>
                    <a:pt x="34" y="83"/>
                  </a:moveTo>
                  <a:cubicBezTo>
                    <a:pt x="0" y="64"/>
                    <a:pt x="24" y="23"/>
                    <a:pt x="51" y="2"/>
                  </a:cubicBezTo>
                  <a:cubicBezTo>
                    <a:pt x="54" y="0"/>
                    <a:pt x="54" y="0"/>
                    <a:pt x="54" y="0"/>
                  </a:cubicBezTo>
                  <a:cubicBezTo>
                    <a:pt x="152" y="55"/>
                    <a:pt x="152" y="55"/>
                    <a:pt x="152" y="55"/>
                  </a:cubicBezTo>
                  <a:cubicBezTo>
                    <a:pt x="150" y="57"/>
                    <a:pt x="150" y="57"/>
                    <a:pt x="150" y="57"/>
                  </a:cubicBezTo>
                  <a:cubicBezTo>
                    <a:pt x="123" y="79"/>
                    <a:pt x="68" y="102"/>
                    <a:pt x="34" y="83"/>
                  </a:cubicBezTo>
                  <a:close/>
                  <a:moveTo>
                    <a:pt x="55" y="7"/>
                  </a:moveTo>
                  <a:cubicBezTo>
                    <a:pt x="30" y="28"/>
                    <a:pt x="11" y="64"/>
                    <a:pt x="39" y="79"/>
                  </a:cubicBezTo>
                  <a:cubicBezTo>
                    <a:pt x="66" y="94"/>
                    <a:pt x="115" y="76"/>
                    <a:pt x="141" y="56"/>
                  </a:cubicBezTo>
                  <a:lnTo>
                    <a:pt x="55"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75"/>
            <p:cNvSpPr/>
            <p:nvPr/>
          </p:nvSpPr>
          <p:spPr bwMode="auto">
            <a:xfrm>
              <a:off x="7202986" y="3621675"/>
              <a:ext cx="288599" cy="169091"/>
            </a:xfrm>
            <a:custGeom>
              <a:avLst/>
              <a:gdLst>
                <a:gd name="T0" fmla="*/ 31 w 142"/>
                <a:gd name="T1" fmla="*/ 28 h 83"/>
                <a:gd name="T2" fmla="*/ 44 w 142"/>
                <a:gd name="T3" fmla="*/ 46 h 83"/>
                <a:gd name="T4" fmla="*/ 41 w 142"/>
                <a:gd name="T5" fmla="*/ 34 h 83"/>
                <a:gd name="T6" fmla="*/ 75 w 142"/>
                <a:gd name="T7" fmla="*/ 63 h 83"/>
                <a:gd name="T8" fmla="*/ 63 w 142"/>
                <a:gd name="T9" fmla="*/ 47 h 83"/>
                <a:gd name="T10" fmla="*/ 110 w 142"/>
                <a:gd name="T11" fmla="*/ 83 h 83"/>
                <a:gd name="T12" fmla="*/ 127 w 142"/>
                <a:gd name="T13" fmla="*/ 35 h 83"/>
                <a:gd name="T14" fmla="*/ 45 w 142"/>
                <a:gd name="T15" fmla="*/ 3 h 83"/>
                <a:gd name="T16" fmla="*/ 0 w 142"/>
                <a:gd name="T17" fmla="*/ 20 h 83"/>
                <a:gd name="T18" fmla="*/ 31 w 142"/>
                <a:gd name="T19" fmla="*/ 2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3">
                  <a:moveTo>
                    <a:pt x="31" y="28"/>
                  </a:moveTo>
                  <a:cubicBezTo>
                    <a:pt x="31" y="28"/>
                    <a:pt x="30" y="38"/>
                    <a:pt x="44" y="46"/>
                  </a:cubicBezTo>
                  <a:cubicBezTo>
                    <a:pt x="44" y="46"/>
                    <a:pt x="38" y="40"/>
                    <a:pt x="41" y="34"/>
                  </a:cubicBezTo>
                  <a:cubicBezTo>
                    <a:pt x="41" y="34"/>
                    <a:pt x="50" y="50"/>
                    <a:pt x="75" y="63"/>
                  </a:cubicBezTo>
                  <a:cubicBezTo>
                    <a:pt x="75" y="63"/>
                    <a:pt x="65" y="57"/>
                    <a:pt x="63" y="47"/>
                  </a:cubicBezTo>
                  <a:cubicBezTo>
                    <a:pt x="63" y="47"/>
                    <a:pt x="78" y="66"/>
                    <a:pt x="110" y="83"/>
                  </a:cubicBezTo>
                  <a:cubicBezTo>
                    <a:pt x="110" y="83"/>
                    <a:pt x="142" y="59"/>
                    <a:pt x="127" y="35"/>
                  </a:cubicBezTo>
                  <a:cubicBezTo>
                    <a:pt x="111" y="9"/>
                    <a:pt x="70" y="0"/>
                    <a:pt x="45" y="3"/>
                  </a:cubicBezTo>
                  <a:cubicBezTo>
                    <a:pt x="19" y="7"/>
                    <a:pt x="16" y="26"/>
                    <a:pt x="0" y="20"/>
                  </a:cubicBezTo>
                  <a:cubicBezTo>
                    <a:pt x="0" y="20"/>
                    <a:pt x="12" y="30"/>
                    <a:pt x="31"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71" name="Group 67"/>
          <p:cNvGrpSpPr/>
          <p:nvPr/>
        </p:nvGrpSpPr>
        <p:grpSpPr>
          <a:xfrm>
            <a:off x="6606233" y="3354011"/>
            <a:ext cx="341950" cy="197060"/>
            <a:chOff x="6394403" y="3369946"/>
            <a:chExt cx="341995" cy="197060"/>
          </a:xfrm>
          <a:solidFill>
            <a:schemeClr val="tx1">
              <a:alpha val="20000"/>
            </a:schemeClr>
          </a:solidFill>
        </p:grpSpPr>
        <p:sp>
          <p:nvSpPr>
            <p:cNvPr id="72" name="Freeform 77"/>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78"/>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79"/>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75" name="Group 71"/>
          <p:cNvGrpSpPr/>
          <p:nvPr/>
        </p:nvGrpSpPr>
        <p:grpSpPr>
          <a:xfrm>
            <a:off x="5463431" y="3138695"/>
            <a:ext cx="1566108" cy="748830"/>
            <a:chOff x="5251453" y="3605147"/>
            <a:chExt cx="1566312" cy="748830"/>
          </a:xfrm>
        </p:grpSpPr>
        <p:sp>
          <p:nvSpPr>
            <p:cNvPr id="76" name="Freeform 92"/>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93"/>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grpSp>
        <p:nvGrpSpPr>
          <p:cNvPr id="78" name="Group 74"/>
          <p:cNvGrpSpPr/>
          <p:nvPr/>
        </p:nvGrpSpPr>
        <p:grpSpPr>
          <a:xfrm>
            <a:off x="5463431" y="3642927"/>
            <a:ext cx="1566108" cy="748830"/>
            <a:chOff x="5251453" y="3605147"/>
            <a:chExt cx="1566312" cy="748830"/>
          </a:xfrm>
          <a:solidFill>
            <a:schemeClr val="tx1">
              <a:alpha val="10000"/>
            </a:schemeClr>
          </a:solidFill>
        </p:grpSpPr>
        <p:sp>
          <p:nvSpPr>
            <p:cNvPr id="79" name="Freeform 92"/>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93"/>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grpFill/>
            <a:ln>
              <a:noFill/>
            </a:ln>
          </p:spPr>
          <p:txBody>
            <a:bodyPr vert="horz" wrap="square" lIns="91440" tIns="45720" rIns="91440" bIns="45720" numCol="1" anchor="t" anchorCtr="0" compatLnSpc="1"/>
            <a:lstStyle/>
            <a:p>
              <a:endParaRPr lang="id-ID"/>
            </a:p>
          </p:txBody>
        </p:sp>
      </p:grpSp>
      <p:cxnSp>
        <p:nvCxnSpPr>
          <p:cNvPr id="81" name="Straight Connector 77"/>
          <p:cNvCxnSpPr/>
          <p:nvPr/>
        </p:nvCxnSpPr>
        <p:spPr>
          <a:xfrm flipH="1" flipV="1">
            <a:off x="4039822" y="2688265"/>
            <a:ext cx="497901" cy="316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78"/>
          <p:cNvCxnSpPr/>
          <p:nvPr/>
        </p:nvCxnSpPr>
        <p:spPr>
          <a:xfrm flipH="1">
            <a:off x="3375151" y="2688265"/>
            <a:ext cx="664672"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79"/>
          <p:cNvCxnSpPr/>
          <p:nvPr/>
        </p:nvCxnSpPr>
        <p:spPr>
          <a:xfrm flipH="1">
            <a:off x="2951853" y="4272411"/>
            <a:ext cx="1149444" cy="60443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0"/>
          <p:cNvCxnSpPr/>
          <p:nvPr/>
        </p:nvCxnSpPr>
        <p:spPr>
          <a:xfrm flipH="1">
            <a:off x="2639957" y="4876844"/>
            <a:ext cx="311899"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1"/>
          <p:cNvCxnSpPr/>
          <p:nvPr/>
        </p:nvCxnSpPr>
        <p:spPr>
          <a:xfrm flipV="1">
            <a:off x="7915546" y="2577313"/>
            <a:ext cx="497901" cy="316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2"/>
          <p:cNvCxnSpPr/>
          <p:nvPr/>
        </p:nvCxnSpPr>
        <p:spPr>
          <a:xfrm>
            <a:off x="8413447" y="2577313"/>
            <a:ext cx="833839"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3"/>
          <p:cNvCxnSpPr/>
          <p:nvPr/>
        </p:nvCxnSpPr>
        <p:spPr>
          <a:xfrm>
            <a:off x="6909743" y="3820959"/>
            <a:ext cx="838876" cy="83898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4"/>
          <p:cNvCxnSpPr/>
          <p:nvPr/>
        </p:nvCxnSpPr>
        <p:spPr>
          <a:xfrm>
            <a:off x="7748618" y="4663021"/>
            <a:ext cx="1706030"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9" name="TextBox 85"/>
          <p:cNvSpPr txBox="1"/>
          <p:nvPr/>
        </p:nvSpPr>
        <p:spPr>
          <a:xfrm>
            <a:off x="2485612" y="2315333"/>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90" name="Rectangle 86"/>
          <p:cNvSpPr/>
          <p:nvPr/>
        </p:nvSpPr>
        <p:spPr>
          <a:xfrm>
            <a:off x="1037606" y="2576588"/>
            <a:ext cx="2238990" cy="812530"/>
          </a:xfrm>
          <a:prstGeom prst="rect">
            <a:avLst/>
          </a:prstGeom>
          <a:noFill/>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91" name="TextBox 87"/>
          <p:cNvSpPr txBox="1"/>
          <p:nvPr/>
        </p:nvSpPr>
        <p:spPr>
          <a:xfrm>
            <a:off x="9326017" y="2269770"/>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92" name="Rectangle 88"/>
          <p:cNvSpPr/>
          <p:nvPr/>
        </p:nvSpPr>
        <p:spPr>
          <a:xfrm>
            <a:off x="9326016" y="2531025"/>
            <a:ext cx="2192835" cy="1052596"/>
          </a:xfrm>
          <a:prstGeom prst="rect">
            <a:avLst/>
          </a:prstGeom>
          <a:noFill/>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93" name="TextBox 89"/>
          <p:cNvSpPr txBox="1"/>
          <p:nvPr/>
        </p:nvSpPr>
        <p:spPr>
          <a:xfrm>
            <a:off x="9544376" y="4274597"/>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94" name="Rectangle 90"/>
          <p:cNvSpPr/>
          <p:nvPr/>
        </p:nvSpPr>
        <p:spPr>
          <a:xfrm>
            <a:off x="9544375" y="4535852"/>
            <a:ext cx="2192835" cy="1052596"/>
          </a:xfrm>
          <a:prstGeom prst="rect">
            <a:avLst/>
          </a:prstGeom>
          <a:noFill/>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95" name="TextBox 91"/>
          <p:cNvSpPr txBox="1"/>
          <p:nvPr/>
        </p:nvSpPr>
        <p:spPr>
          <a:xfrm>
            <a:off x="1704859" y="4541630"/>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96" name="Rectangle 92"/>
          <p:cNvSpPr/>
          <p:nvPr/>
        </p:nvSpPr>
        <p:spPr>
          <a:xfrm>
            <a:off x="256854" y="4802885"/>
            <a:ext cx="2238990" cy="812530"/>
          </a:xfrm>
          <a:prstGeom prst="rect">
            <a:avLst/>
          </a:prstGeom>
          <a:noFill/>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1000"/>
                                        <p:tgtEl>
                                          <p:spTgt spid="75"/>
                                        </p:tgtEl>
                                      </p:cBhvr>
                                    </p:animEffect>
                                    <p:anim calcmode="lin" valueType="num">
                                      <p:cBhvr>
                                        <p:cTn id="26" dur="1000" fill="hold"/>
                                        <p:tgtEl>
                                          <p:spTgt spid="75"/>
                                        </p:tgtEl>
                                        <p:attrNameLst>
                                          <p:attrName>ppt_x</p:attrName>
                                        </p:attrNameLst>
                                      </p:cBhvr>
                                      <p:tavLst>
                                        <p:tav tm="0">
                                          <p:val>
                                            <p:strVal val="#ppt_x"/>
                                          </p:val>
                                        </p:tav>
                                        <p:tav tm="100000">
                                          <p:val>
                                            <p:strVal val="#ppt_x"/>
                                          </p:val>
                                        </p:tav>
                                      </p:tavLst>
                                    </p:anim>
                                    <p:anim calcmode="lin" valueType="num">
                                      <p:cBhvr>
                                        <p:cTn id="27" dur="1000" fill="hold"/>
                                        <p:tgtEl>
                                          <p:spTgt spid="75"/>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7"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7"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childTnLst>
                          </p:cTn>
                        </p:par>
                        <p:par>
                          <p:cTn id="58" fill="hold">
                            <p:stCondLst>
                              <p:cond delay="8000"/>
                            </p:stCondLst>
                            <p:childTnLst>
                              <p:par>
                                <p:cTn id="59" presetID="47" presetClass="entr" presetSubtype="0"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1000"/>
                                        <p:tgtEl>
                                          <p:spTgt spid="62"/>
                                        </p:tgtEl>
                                      </p:cBhvr>
                                    </p:animEffect>
                                    <p:anim calcmode="lin" valueType="num">
                                      <p:cBhvr>
                                        <p:cTn id="62" dur="1000" fill="hold"/>
                                        <p:tgtEl>
                                          <p:spTgt spid="62"/>
                                        </p:tgtEl>
                                        <p:attrNameLst>
                                          <p:attrName>ppt_x</p:attrName>
                                        </p:attrNameLst>
                                      </p:cBhvr>
                                      <p:tavLst>
                                        <p:tav tm="0">
                                          <p:val>
                                            <p:strVal val="#ppt_x"/>
                                          </p:val>
                                        </p:tav>
                                        <p:tav tm="100000">
                                          <p:val>
                                            <p:strVal val="#ppt_x"/>
                                          </p:val>
                                        </p:tav>
                                      </p:tavLst>
                                    </p:anim>
                                    <p:anim calcmode="lin" valueType="num">
                                      <p:cBhvr>
                                        <p:cTn id="63" dur="1000" fill="hold"/>
                                        <p:tgtEl>
                                          <p:spTgt spid="62"/>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2"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right)">
                                      <p:cBhvr>
                                        <p:cTn id="67" dur="500"/>
                                        <p:tgtEl>
                                          <p:spTgt spid="81"/>
                                        </p:tgtEl>
                                      </p:cBhvr>
                                    </p:animEffect>
                                  </p:childTnLst>
                                </p:cTn>
                              </p:par>
                            </p:childTnLst>
                          </p:cTn>
                        </p:par>
                        <p:par>
                          <p:cTn id="68" fill="hold">
                            <p:stCondLst>
                              <p:cond delay="9500"/>
                            </p:stCondLst>
                            <p:childTnLst>
                              <p:par>
                                <p:cTn id="69" presetID="22" presetClass="entr" presetSubtype="2" fill="hold"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wipe(right)">
                                      <p:cBhvr>
                                        <p:cTn id="71" dur="500"/>
                                        <p:tgtEl>
                                          <p:spTgt spid="82"/>
                                        </p:tgtEl>
                                      </p:cBhvr>
                                    </p:animEffect>
                                  </p:childTnLst>
                                </p:cTn>
                              </p:par>
                            </p:childTnLst>
                          </p:cTn>
                        </p:par>
                        <p:par>
                          <p:cTn id="72" fill="hold">
                            <p:stCondLst>
                              <p:cond delay="10000"/>
                            </p:stCondLst>
                            <p:childTnLst>
                              <p:par>
                                <p:cTn id="73" presetID="10" presetClass="entr" presetSubtype="0"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500"/>
                                        <p:tgtEl>
                                          <p:spTgt spid="90"/>
                                        </p:tgtEl>
                                      </p:cBhvr>
                                    </p:animEffect>
                                  </p:childTnLst>
                                </p:cTn>
                              </p:par>
                            </p:childTnLst>
                          </p:cTn>
                        </p:par>
                        <p:par>
                          <p:cTn id="79" fill="hold">
                            <p:stCondLst>
                              <p:cond delay="10500"/>
                            </p:stCondLst>
                            <p:childTnLst>
                              <p:par>
                                <p:cTn id="80" presetID="22" presetClass="entr" presetSubtype="8" fill="hold"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wipe(left)">
                                      <p:cBhvr>
                                        <p:cTn id="82" dur="500"/>
                                        <p:tgtEl>
                                          <p:spTgt spid="85"/>
                                        </p:tgtEl>
                                      </p:cBhvr>
                                    </p:animEffect>
                                  </p:childTnLst>
                                </p:cTn>
                              </p:par>
                            </p:childTnLst>
                          </p:cTn>
                        </p:par>
                        <p:par>
                          <p:cTn id="83" fill="hold">
                            <p:stCondLst>
                              <p:cond delay="11000"/>
                            </p:stCondLst>
                            <p:childTnLst>
                              <p:par>
                                <p:cTn id="84" presetID="22" presetClass="entr" presetSubtype="8" fill="hold" nodeType="after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wipe(left)">
                                      <p:cBhvr>
                                        <p:cTn id="86" dur="500"/>
                                        <p:tgtEl>
                                          <p:spTgt spid="86"/>
                                        </p:tgtEl>
                                      </p:cBhvr>
                                    </p:animEffect>
                                  </p:childTnLst>
                                </p:cTn>
                              </p:par>
                            </p:childTnLst>
                          </p:cTn>
                        </p:par>
                        <p:par>
                          <p:cTn id="87" fill="hold">
                            <p:stCondLst>
                              <p:cond delay="11500"/>
                            </p:stCondLst>
                            <p:childTnLst>
                              <p:par>
                                <p:cTn id="88" presetID="10" presetClass="entr" presetSubtype="0"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fade">
                                      <p:cBhvr>
                                        <p:cTn id="93" dur="500"/>
                                        <p:tgtEl>
                                          <p:spTgt spid="92"/>
                                        </p:tgtEl>
                                      </p:cBhvr>
                                    </p:animEffect>
                                  </p:childTnLst>
                                </p:cTn>
                              </p:par>
                            </p:childTnLst>
                          </p:cTn>
                        </p:par>
                        <p:par>
                          <p:cTn id="94" fill="hold">
                            <p:stCondLst>
                              <p:cond delay="12000"/>
                            </p:stCondLst>
                            <p:childTnLst>
                              <p:par>
                                <p:cTn id="95" presetID="22" presetClass="entr" presetSubtype="2" fill="hold" nodeType="after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right)">
                                      <p:cBhvr>
                                        <p:cTn id="97" dur="500"/>
                                        <p:tgtEl>
                                          <p:spTgt spid="83"/>
                                        </p:tgtEl>
                                      </p:cBhvr>
                                    </p:animEffect>
                                  </p:childTnLst>
                                </p:cTn>
                              </p:par>
                            </p:childTnLst>
                          </p:cTn>
                        </p:par>
                        <p:par>
                          <p:cTn id="98" fill="hold">
                            <p:stCondLst>
                              <p:cond delay="12500"/>
                            </p:stCondLst>
                            <p:childTnLst>
                              <p:par>
                                <p:cTn id="99" presetID="22" presetClass="entr" presetSubtype="2" fill="hold" nodeType="after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right)">
                                      <p:cBhvr>
                                        <p:cTn id="101" dur="500"/>
                                        <p:tgtEl>
                                          <p:spTgt spid="84"/>
                                        </p:tgtEl>
                                      </p:cBhvr>
                                    </p:animEffect>
                                  </p:childTnLst>
                                </p:cTn>
                              </p:par>
                            </p:childTnLst>
                          </p:cTn>
                        </p:par>
                        <p:par>
                          <p:cTn id="102" fill="hold">
                            <p:stCondLst>
                              <p:cond delay="13000"/>
                            </p:stCondLst>
                            <p:childTnLst>
                              <p:par>
                                <p:cTn id="103" presetID="10" presetClass="entr" presetSubtype="0" fill="hold" grpId="0" nodeType="afterEffect">
                                  <p:stCondLst>
                                    <p:cond delay="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500"/>
                                        <p:tgtEl>
                                          <p:spTgt spid="9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6"/>
                                        </p:tgtEl>
                                        <p:attrNameLst>
                                          <p:attrName>style.visibility</p:attrName>
                                        </p:attrNameLst>
                                      </p:cBhvr>
                                      <p:to>
                                        <p:strVal val="visible"/>
                                      </p:to>
                                    </p:set>
                                    <p:animEffect transition="in" filter="fade">
                                      <p:cBhvr>
                                        <p:cTn id="108" dur="500"/>
                                        <p:tgtEl>
                                          <p:spTgt spid="96"/>
                                        </p:tgtEl>
                                      </p:cBhvr>
                                    </p:animEffect>
                                  </p:childTnLst>
                                </p:cTn>
                              </p:par>
                            </p:childTnLst>
                          </p:cTn>
                        </p:par>
                        <p:par>
                          <p:cTn id="109" fill="hold">
                            <p:stCondLst>
                              <p:cond delay="13500"/>
                            </p:stCondLst>
                            <p:childTnLst>
                              <p:par>
                                <p:cTn id="110" presetID="22" presetClass="entr" presetSubtype="1" fill="hold" nodeType="after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wipe(up)">
                                      <p:cBhvr>
                                        <p:cTn id="112" dur="500"/>
                                        <p:tgtEl>
                                          <p:spTgt spid="87"/>
                                        </p:tgtEl>
                                      </p:cBhvr>
                                    </p:animEffect>
                                  </p:childTnLst>
                                </p:cTn>
                              </p:par>
                            </p:childTnLst>
                          </p:cTn>
                        </p:par>
                        <p:par>
                          <p:cTn id="113" fill="hold">
                            <p:stCondLst>
                              <p:cond delay="14000"/>
                            </p:stCondLst>
                            <p:childTnLst>
                              <p:par>
                                <p:cTn id="114" presetID="22" presetClass="entr" presetSubtype="8" fill="hold" nodeType="after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wipe(left)">
                                      <p:cBhvr>
                                        <p:cTn id="116" dur="500"/>
                                        <p:tgtEl>
                                          <p:spTgt spid="88"/>
                                        </p:tgtEl>
                                      </p:cBhvr>
                                    </p:animEffect>
                                  </p:childTnLst>
                                </p:cTn>
                              </p:par>
                            </p:childTnLst>
                          </p:cTn>
                        </p:par>
                        <p:par>
                          <p:cTn id="117" fill="hold">
                            <p:stCondLst>
                              <p:cond delay="14500"/>
                            </p:stCondLst>
                            <p:childTnLst>
                              <p:par>
                                <p:cTn id="118" presetID="10" presetClass="entr" presetSubtype="0" fill="hold" grpId="0" nodeType="after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fade">
                                      <p:cBhvr>
                                        <p:cTn id="120" dur="500"/>
                                        <p:tgtEl>
                                          <p:spTgt spid="9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fade">
                                      <p:cBhvr>
                                        <p:cTn id="12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4736" y="1103811"/>
            <a:ext cx="5773784" cy="4071258"/>
          </a:xfrm>
          <a:custGeom>
            <a:avLst/>
            <a:gdLst>
              <a:gd name="connsiteX0" fmla="*/ 0 w 6934200"/>
              <a:gd name="connsiteY0" fmla="*/ 0 h 4889500"/>
              <a:gd name="connsiteX1" fmla="*/ 6934200 w 6934200"/>
              <a:gd name="connsiteY1" fmla="*/ 0 h 4889500"/>
              <a:gd name="connsiteX2" fmla="*/ 6934200 w 6934200"/>
              <a:gd name="connsiteY2" fmla="*/ 4889500 h 4889500"/>
              <a:gd name="connsiteX3" fmla="*/ 0 w 6934200"/>
              <a:gd name="connsiteY3" fmla="*/ 4889500 h 4889500"/>
              <a:gd name="connsiteX4" fmla="*/ 0 w 6934200"/>
              <a:gd name="connsiteY4" fmla="*/ 4278866 h 4889500"/>
              <a:gd name="connsiteX5" fmla="*/ 76863 w 6934200"/>
              <a:gd name="connsiteY5" fmla="*/ 4278866 h 4889500"/>
              <a:gd name="connsiteX6" fmla="*/ 76863 w 6934200"/>
              <a:gd name="connsiteY6" fmla="*/ 4812637 h 4889500"/>
              <a:gd name="connsiteX7" fmla="*/ 6857337 w 6934200"/>
              <a:gd name="connsiteY7" fmla="*/ 4812637 h 4889500"/>
              <a:gd name="connsiteX8" fmla="*/ 6857337 w 6934200"/>
              <a:gd name="connsiteY8" fmla="*/ 76863 h 4889500"/>
              <a:gd name="connsiteX9" fmla="*/ 76863 w 6934200"/>
              <a:gd name="connsiteY9" fmla="*/ 76863 h 4889500"/>
              <a:gd name="connsiteX10" fmla="*/ 76863 w 6934200"/>
              <a:gd name="connsiteY10" fmla="*/ 1104525 h 4889500"/>
              <a:gd name="connsiteX11" fmla="*/ 0 w 6934200"/>
              <a:gd name="connsiteY11" fmla="*/ 1104525 h 4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200" h="4889500">
                <a:moveTo>
                  <a:pt x="0" y="0"/>
                </a:moveTo>
                <a:lnTo>
                  <a:pt x="6934200" y="0"/>
                </a:lnTo>
                <a:lnTo>
                  <a:pt x="6934200" y="4889500"/>
                </a:lnTo>
                <a:lnTo>
                  <a:pt x="0" y="4889500"/>
                </a:lnTo>
                <a:lnTo>
                  <a:pt x="0" y="4278866"/>
                </a:lnTo>
                <a:lnTo>
                  <a:pt x="76863" y="4278866"/>
                </a:lnTo>
                <a:lnTo>
                  <a:pt x="76863" y="4812637"/>
                </a:lnTo>
                <a:lnTo>
                  <a:pt x="6857337" y="4812637"/>
                </a:lnTo>
                <a:lnTo>
                  <a:pt x="6857337" y="76863"/>
                </a:lnTo>
                <a:lnTo>
                  <a:pt x="76863" y="76863"/>
                </a:lnTo>
                <a:lnTo>
                  <a:pt x="76863" y="1104525"/>
                </a:lnTo>
                <a:lnTo>
                  <a:pt x="0" y="1104525"/>
                </a:lnTo>
                <a:close/>
              </a:path>
            </a:pathLst>
          </a:custGeom>
          <a:solidFill>
            <a:schemeClr val="bg1"/>
          </a:solidFill>
          <a:ln>
            <a:solidFill>
              <a:srgbClr val="106CB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nvGrpSpPr>
          <p:cNvPr id="3" name="组合 2"/>
          <p:cNvGrpSpPr/>
          <p:nvPr/>
        </p:nvGrpSpPr>
        <p:grpSpPr>
          <a:xfrm>
            <a:off x="2638224" y="2258703"/>
            <a:ext cx="3815725" cy="1852914"/>
            <a:chOff x="3842184" y="2974866"/>
            <a:chExt cx="3815725" cy="1852914"/>
          </a:xfrm>
        </p:grpSpPr>
        <p:sp>
          <p:nvSpPr>
            <p:cNvPr id="4" name="5"/>
            <p:cNvSpPr/>
            <p:nvPr/>
          </p:nvSpPr>
          <p:spPr>
            <a:xfrm flipH="1">
              <a:off x="3842184" y="2974866"/>
              <a:ext cx="3464410" cy="978729"/>
            </a:xfrm>
            <a:prstGeom prst="rect">
              <a:avLst/>
            </a:prstGeom>
          </p:spPr>
          <p:txBody>
            <a:bodyPr wrap="none">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添加章节标题</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bg1"/>
                  </a:solidFill>
                </a:rPr>
                <a:t>Company introduction</a:t>
              </a:r>
              <a:endParaRPr lang="zh-CN" altLang="en-US" sz="2400" b="1" dirty="0">
                <a:solidFill>
                  <a:schemeClr val="bg1"/>
                </a:solidFill>
              </a:endParaRPr>
            </a:p>
          </p:txBody>
        </p:sp>
        <p:sp>
          <p:nvSpPr>
            <p:cNvPr id="5"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您的内容打在这里，或者通过复制您的文本后，在此框中选择粘贴并选择只保留文字。您的</a:t>
              </a:r>
              <a:r>
                <a:rPr lang="zh-CN" altLang="en-US" sz="1200" dirty="0" smtClean="0">
                  <a:solidFill>
                    <a:schemeClr val="bg1"/>
                  </a:solidFill>
                  <a:latin typeface="+mn-ea"/>
                </a:rPr>
                <a:t>内容打</a:t>
              </a:r>
              <a:r>
                <a:rPr lang="zh-CN" altLang="en-US" sz="1200" dirty="0">
                  <a:solidFill>
                    <a:schemeClr val="bg1"/>
                  </a:solidFill>
                  <a:latin typeface="+mn-ea"/>
                </a:rPr>
                <a:t>在这里，您的内容打</a:t>
              </a:r>
              <a:endParaRPr lang="zh-CN" altLang="en-US" sz="1200" dirty="0">
                <a:solidFill>
                  <a:schemeClr val="bg1"/>
                </a:solidFill>
                <a:latin typeface="+mn-ea"/>
              </a:endParaRPr>
            </a:p>
          </p:txBody>
        </p:sp>
      </p:grpSp>
      <p:cxnSp>
        <p:nvCxnSpPr>
          <p:cNvPr id="6" name="2"/>
          <p:cNvCxnSpPr/>
          <p:nvPr/>
        </p:nvCxnSpPr>
        <p:spPr>
          <a:xfrm flipH="1">
            <a:off x="916103" y="4224168"/>
            <a:ext cx="40106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1"/>
          <p:cNvSpPr/>
          <p:nvPr/>
        </p:nvSpPr>
        <p:spPr>
          <a:xfrm flipH="1">
            <a:off x="355755" y="1661840"/>
            <a:ext cx="2157963" cy="2830198"/>
          </a:xfrm>
          <a:prstGeom prst="rect">
            <a:avLst/>
          </a:prstGeom>
        </p:spPr>
        <p:txBody>
          <a:bodyPr wrap="none">
            <a:spAutoFit/>
          </a:bodyPr>
          <a:lstStyle/>
          <a:p>
            <a:pPr algn="ctr">
              <a:lnSpc>
                <a:spcPct val="120000"/>
              </a:lnSpc>
            </a:pPr>
            <a:r>
              <a:rPr lang="en-US" altLang="zh-CN" sz="16600" b="1" dirty="0" smtClean="0">
                <a:solidFill>
                  <a:schemeClr val="bg1"/>
                </a:solidFill>
                <a:latin typeface="Agency FB" panose="020B0503020202020204" pitchFamily="34" charset="0"/>
                <a:ea typeface="华文细黑" panose="02010600040101010101" pitchFamily="2" charset="-122"/>
              </a:rPr>
              <a:t>03</a:t>
            </a:r>
            <a:endParaRPr lang="zh-CN" altLang="en-US" sz="9600" b="1" dirty="0">
              <a:solidFill>
                <a:schemeClr val="bg1"/>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6" presetClass="entr" presetSubtype="37"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75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44"/>
          <p:cNvGrpSpPr/>
          <p:nvPr/>
        </p:nvGrpSpPr>
        <p:grpSpPr>
          <a:xfrm>
            <a:off x="1017325" y="2366111"/>
            <a:ext cx="2533133" cy="1082044"/>
            <a:chOff x="6498654" y="3179834"/>
            <a:chExt cx="2533795" cy="1082325"/>
          </a:xfrm>
        </p:grpSpPr>
        <p:sp>
          <p:nvSpPr>
            <p:cNvPr id="29" name="文本框 45"/>
            <p:cNvSpPr txBox="1"/>
            <p:nvPr/>
          </p:nvSpPr>
          <p:spPr>
            <a:xfrm>
              <a:off x="6600249" y="3179834"/>
              <a:ext cx="2432200" cy="369428"/>
            </a:xfrm>
            <a:prstGeom prst="rect">
              <a:avLst/>
            </a:prstGeom>
            <a:noFill/>
          </p:spPr>
          <p:txBody>
            <a:bodyPr wrap="square" rtlCol="0">
              <a:spAutoFit/>
            </a:bodyPr>
            <a:lstStyle/>
            <a:p>
              <a:r>
                <a:rPr lang="zh-CN" altLang="en-US" dirty="0">
                  <a:solidFill>
                    <a:schemeClr val="accent4"/>
                  </a:solidFill>
                  <a:latin typeface="微软雅黑" panose="020B0503020204020204" pitchFamily="34" charset="-122"/>
                  <a:ea typeface="微软雅黑" panose="020B0503020204020204" pitchFamily="34" charset="-122"/>
                </a:rPr>
                <a:t>在此添加标题</a:t>
              </a:r>
              <a:endParaRPr lang="zh-CN" altLang="en-US" dirty="0">
                <a:solidFill>
                  <a:schemeClr val="accent4"/>
                </a:solidFill>
                <a:latin typeface="微软雅黑" panose="020B0503020204020204" pitchFamily="34" charset="-122"/>
                <a:ea typeface="微软雅黑" panose="020B0503020204020204" pitchFamily="34" charset="-122"/>
              </a:endParaRPr>
            </a:p>
          </p:txBody>
        </p:sp>
        <p:sp>
          <p:nvSpPr>
            <p:cNvPr id="30" name="文本框 46"/>
            <p:cNvSpPr txBox="1"/>
            <p:nvPr/>
          </p:nvSpPr>
          <p:spPr>
            <a:xfrm>
              <a:off x="6498654" y="3590647"/>
              <a:ext cx="2175916" cy="671512"/>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7" name="Group 96"/>
          <p:cNvGrpSpPr/>
          <p:nvPr/>
        </p:nvGrpSpPr>
        <p:grpSpPr>
          <a:xfrm>
            <a:off x="4297438" y="1967168"/>
            <a:ext cx="3678385" cy="3696451"/>
            <a:chOff x="3222726" y="1475089"/>
            <a:chExt cx="2759507" cy="2773061"/>
          </a:xfrm>
        </p:grpSpPr>
        <p:sp>
          <p:nvSpPr>
            <p:cNvPr id="31" name="任意多边形 22"/>
            <p:cNvSpPr/>
            <p:nvPr/>
          </p:nvSpPr>
          <p:spPr>
            <a:xfrm>
              <a:off x="3362460"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4"/>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2" name="任意多边形 23"/>
            <p:cNvSpPr/>
            <p:nvPr/>
          </p:nvSpPr>
          <p:spPr>
            <a:xfrm flipH="1">
              <a:off x="5171226"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3" name="任意多边形 26"/>
            <p:cNvSpPr/>
            <p:nvPr/>
          </p:nvSpPr>
          <p:spPr>
            <a:xfrm rot="5400000">
              <a:off x="4239680" y="163553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4" name="任意多边形 27"/>
            <p:cNvSpPr/>
            <p:nvPr/>
          </p:nvSpPr>
          <p:spPr>
            <a:xfrm rot="5400000" flipH="1">
              <a:off x="4239680" y="3444296"/>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5" name="任意多边形 21"/>
            <p:cNvSpPr/>
            <p:nvPr/>
          </p:nvSpPr>
          <p:spPr>
            <a:xfrm>
              <a:off x="3222726" y="1475089"/>
              <a:ext cx="2759507" cy="2773061"/>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6" name="椭圆 28"/>
            <p:cNvSpPr/>
            <p:nvPr/>
          </p:nvSpPr>
          <p:spPr>
            <a:xfrm>
              <a:off x="4102418" y="2392480"/>
              <a:ext cx="939165" cy="939165"/>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7" name="文本框 29"/>
            <p:cNvSpPr txBox="1"/>
            <p:nvPr/>
          </p:nvSpPr>
          <p:spPr>
            <a:xfrm>
              <a:off x="4327842" y="1737576"/>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38" name="文本框 30"/>
            <p:cNvSpPr txBox="1"/>
            <p:nvPr/>
          </p:nvSpPr>
          <p:spPr>
            <a:xfrm>
              <a:off x="4327842" y="3570238"/>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39" name="文本框 31"/>
            <p:cNvSpPr txBox="1"/>
            <p:nvPr/>
          </p:nvSpPr>
          <p:spPr>
            <a:xfrm>
              <a:off x="5314581" y="2665411"/>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40" name="文本框 32"/>
            <p:cNvSpPr txBox="1"/>
            <p:nvPr/>
          </p:nvSpPr>
          <p:spPr>
            <a:xfrm>
              <a:off x="3408890" y="2665411"/>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41" name="文本框 33"/>
            <p:cNvSpPr txBox="1"/>
            <p:nvPr/>
          </p:nvSpPr>
          <p:spPr>
            <a:xfrm>
              <a:off x="4177665" y="2539235"/>
              <a:ext cx="788670" cy="623199"/>
            </a:xfrm>
            <a:prstGeom prst="rect">
              <a:avLst/>
            </a:prstGeom>
            <a:noFill/>
          </p:spPr>
          <p:txBody>
            <a:bodyPr wrap="square" lIns="91416" tIns="45708" rIns="91416" bIns="45708" rtlCol="0">
              <a:spAutoFit/>
            </a:bodyPr>
            <a:lstStyle/>
            <a:p>
              <a:pPr algn="ctr"/>
              <a:r>
                <a:rPr lang="en-US" altLang="zh-CN" sz="2400" dirty="0">
                  <a:solidFill>
                    <a:schemeClr val="tx1">
                      <a:lumMod val="65000"/>
                      <a:lumOff val="35000"/>
                    </a:schemeClr>
                  </a:solidFill>
                  <a:latin typeface="LiHei Pro" panose="020B0500000000000000" pitchFamily="34" charset="-122"/>
                  <a:ea typeface="LiHei Pro" panose="020B0500000000000000" pitchFamily="34" charset="-122"/>
                </a:rPr>
                <a:t>TEXT HERE</a:t>
              </a:r>
              <a:endParaRPr lang="zh-CN" altLang="en-US" sz="2400" dirty="0">
                <a:solidFill>
                  <a:schemeClr val="tx1">
                    <a:lumMod val="65000"/>
                    <a:lumOff val="35000"/>
                  </a:schemeClr>
                </a:solidFill>
                <a:latin typeface="LiHei Pro" panose="020B0500000000000000" pitchFamily="34" charset="-122"/>
                <a:ea typeface="LiHei Pro" panose="020B0500000000000000" pitchFamily="34" charset="-122"/>
              </a:endParaRPr>
            </a:p>
          </p:txBody>
        </p:sp>
        <p:grpSp>
          <p:nvGrpSpPr>
            <p:cNvPr id="42" name="组合 5"/>
            <p:cNvGrpSpPr/>
            <p:nvPr/>
          </p:nvGrpSpPr>
          <p:grpSpPr>
            <a:xfrm>
              <a:off x="5195894" y="1910588"/>
              <a:ext cx="295264" cy="359899"/>
              <a:chOff x="3683997" y="856343"/>
              <a:chExt cx="576394" cy="702571"/>
            </a:xfrm>
            <a:solidFill>
              <a:srgbClr val="01ACBE"/>
            </a:solidFill>
          </p:grpSpPr>
          <p:sp>
            <p:nvSpPr>
              <p:cNvPr id="43"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5" name="组合 8"/>
            <p:cNvGrpSpPr/>
            <p:nvPr/>
          </p:nvGrpSpPr>
          <p:grpSpPr>
            <a:xfrm>
              <a:off x="3665652" y="1930072"/>
              <a:ext cx="345848" cy="320930"/>
              <a:chOff x="7903081" y="894379"/>
              <a:chExt cx="675141" cy="626498"/>
            </a:xfrm>
            <a:solidFill>
              <a:schemeClr val="accent4"/>
            </a:solidFill>
          </p:grpSpPr>
          <p:sp>
            <p:nvSpPr>
              <p:cNvPr id="4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9" name="组合 6"/>
            <p:cNvGrpSpPr/>
            <p:nvPr/>
          </p:nvGrpSpPr>
          <p:grpSpPr>
            <a:xfrm>
              <a:off x="5160391" y="3434588"/>
              <a:ext cx="366269" cy="359899"/>
              <a:chOff x="5037571" y="856343"/>
              <a:chExt cx="715006" cy="702571"/>
            </a:xfrm>
            <a:solidFill>
              <a:schemeClr val="accent2"/>
            </a:solidFill>
          </p:grpSpPr>
          <p:sp>
            <p:nvSpPr>
              <p:cNvPr id="5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53" name="组合 7"/>
            <p:cNvGrpSpPr/>
            <p:nvPr/>
          </p:nvGrpSpPr>
          <p:grpSpPr>
            <a:xfrm>
              <a:off x="3656940" y="3443018"/>
              <a:ext cx="363271" cy="343038"/>
              <a:chOff x="6460269" y="872801"/>
              <a:chExt cx="709154" cy="669655"/>
            </a:xfrm>
            <a:solidFill>
              <a:schemeClr val="accent1"/>
            </a:solidFill>
          </p:grpSpPr>
          <p:sp>
            <p:nvSpPr>
              <p:cNvPr id="5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56" name="组合 43"/>
          <p:cNvGrpSpPr/>
          <p:nvPr/>
        </p:nvGrpSpPr>
        <p:grpSpPr>
          <a:xfrm>
            <a:off x="3170684" y="2427659"/>
            <a:ext cx="1620732" cy="739871"/>
            <a:chOff x="3169920" y="2040315"/>
            <a:chExt cx="1621155" cy="740064"/>
          </a:xfrm>
        </p:grpSpPr>
        <p:sp>
          <p:nvSpPr>
            <p:cNvPr id="57" name="椭圆 9"/>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58" name="直接连接符 13"/>
            <p:cNvCxnSpPr>
              <a:stCxn id="57"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42"/>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47"/>
          <p:cNvGrpSpPr/>
          <p:nvPr/>
        </p:nvGrpSpPr>
        <p:grpSpPr>
          <a:xfrm>
            <a:off x="1017321" y="4348393"/>
            <a:ext cx="2533144" cy="1099049"/>
            <a:chOff x="6498651" y="3179832"/>
            <a:chExt cx="2533806" cy="1099335"/>
          </a:xfrm>
        </p:grpSpPr>
        <p:sp>
          <p:nvSpPr>
            <p:cNvPr id="61" name="文本框 48"/>
            <p:cNvSpPr txBox="1"/>
            <p:nvPr/>
          </p:nvSpPr>
          <p:spPr>
            <a:xfrm>
              <a:off x="6600255" y="3179832"/>
              <a:ext cx="2432202" cy="369428"/>
            </a:xfrm>
            <a:prstGeom prst="rect">
              <a:avLst/>
            </a:prstGeom>
            <a:noFill/>
          </p:spPr>
          <p:txBody>
            <a:bodyPr wrap="squar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在此添加标题</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62" name="文本框 49"/>
            <p:cNvSpPr txBox="1"/>
            <p:nvPr/>
          </p:nvSpPr>
          <p:spPr>
            <a:xfrm>
              <a:off x="6498651" y="3607654"/>
              <a:ext cx="2175916" cy="671513"/>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63" name="组合 50"/>
          <p:cNvGrpSpPr/>
          <p:nvPr/>
        </p:nvGrpSpPr>
        <p:grpSpPr>
          <a:xfrm>
            <a:off x="3170684" y="4409943"/>
            <a:ext cx="1620732" cy="739871"/>
            <a:chOff x="3169920" y="2040315"/>
            <a:chExt cx="1621155" cy="740064"/>
          </a:xfrm>
        </p:grpSpPr>
        <p:sp>
          <p:nvSpPr>
            <p:cNvPr id="64" name="椭圆 51"/>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65" name="直接连接符 52"/>
            <p:cNvCxnSpPr>
              <a:stCxn id="64"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53"/>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71"/>
          <p:cNvGrpSpPr/>
          <p:nvPr/>
        </p:nvGrpSpPr>
        <p:grpSpPr>
          <a:xfrm flipH="1">
            <a:off x="7453848" y="2427659"/>
            <a:ext cx="1620732" cy="739871"/>
            <a:chOff x="3169920" y="2040315"/>
            <a:chExt cx="1621155" cy="740064"/>
          </a:xfrm>
        </p:grpSpPr>
        <p:sp>
          <p:nvSpPr>
            <p:cNvPr id="68" name="椭圆 72"/>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69" name="直接连接符 73"/>
            <p:cNvCxnSpPr>
              <a:stCxn id="68"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74"/>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5"/>
          <p:cNvGrpSpPr/>
          <p:nvPr/>
        </p:nvGrpSpPr>
        <p:grpSpPr>
          <a:xfrm flipH="1">
            <a:off x="7453848" y="4409943"/>
            <a:ext cx="1620732" cy="739871"/>
            <a:chOff x="3169920" y="2040315"/>
            <a:chExt cx="1621155" cy="740064"/>
          </a:xfrm>
        </p:grpSpPr>
        <p:sp>
          <p:nvSpPr>
            <p:cNvPr id="72" name="椭圆 76"/>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81" name="直接连接符 77"/>
            <p:cNvCxnSpPr>
              <a:stCxn id="72"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78"/>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79"/>
          <p:cNvGrpSpPr/>
          <p:nvPr/>
        </p:nvGrpSpPr>
        <p:grpSpPr>
          <a:xfrm>
            <a:off x="9080683" y="2366111"/>
            <a:ext cx="2297140" cy="1506277"/>
            <a:chOff x="7109327" y="3179834"/>
            <a:chExt cx="2297740" cy="1506668"/>
          </a:xfrm>
        </p:grpSpPr>
        <p:sp>
          <p:nvSpPr>
            <p:cNvPr id="90" name="文本框 80"/>
            <p:cNvSpPr txBox="1"/>
            <p:nvPr/>
          </p:nvSpPr>
          <p:spPr>
            <a:xfrm>
              <a:off x="7109327" y="3179834"/>
              <a:ext cx="2094539" cy="369428"/>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在此添加标题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93" name="文本框 81"/>
            <p:cNvSpPr txBox="1"/>
            <p:nvPr/>
          </p:nvSpPr>
          <p:spPr>
            <a:xfrm>
              <a:off x="7115250" y="3633399"/>
              <a:ext cx="2291817" cy="1053103"/>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更多模板亮亮图文旗舰店：https://liangliangtuwen.tmall.com</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4" name="组合 82"/>
          <p:cNvGrpSpPr/>
          <p:nvPr/>
        </p:nvGrpSpPr>
        <p:grpSpPr>
          <a:xfrm>
            <a:off x="9080685" y="4348389"/>
            <a:ext cx="2398713" cy="1173976"/>
            <a:chOff x="7109327" y="3179836"/>
            <a:chExt cx="2399338" cy="1174283"/>
          </a:xfrm>
        </p:grpSpPr>
        <p:sp>
          <p:nvSpPr>
            <p:cNvPr id="95" name="文本框 83"/>
            <p:cNvSpPr txBox="1"/>
            <p:nvPr/>
          </p:nvSpPr>
          <p:spPr>
            <a:xfrm>
              <a:off x="7109327" y="3179836"/>
              <a:ext cx="2399338" cy="369429"/>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在此添加标题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96" name="文本框 84"/>
            <p:cNvSpPr txBox="1"/>
            <p:nvPr/>
          </p:nvSpPr>
          <p:spPr>
            <a:xfrm>
              <a:off x="7115250" y="3682606"/>
              <a:ext cx="2088617" cy="671513"/>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downRight)">
                                      <p:cBhvr>
                                        <p:cTn id="16" dur="500"/>
                                        <p:tgtEl>
                                          <p:spTgt spid="67"/>
                                        </p:tgtEl>
                                      </p:cBhvr>
                                    </p:animEffect>
                                  </p:childTnLst>
                                </p:cTn>
                              </p:par>
                              <p:par>
                                <p:cTn id="17" presetID="18" presetClass="entr" presetSubtype="6"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strips(downRight)">
                                      <p:cBhvr>
                                        <p:cTn id="19" dur="500"/>
                                        <p:tgtEl>
                                          <p:spTgt spid="71"/>
                                        </p:tgtEl>
                                      </p:cBhvr>
                                    </p:animEffect>
                                  </p:childTnLst>
                                </p:cTn>
                              </p:par>
                              <p:par>
                                <p:cTn id="20" presetID="18" presetClass="entr" presetSubtype="12"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strips(downLeft)">
                                      <p:cBhvr>
                                        <p:cTn id="22" dur="500"/>
                                        <p:tgtEl>
                                          <p:spTgt spid="63"/>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1000" fill="hold"/>
                                        <p:tgtEl>
                                          <p:spTgt spid="87"/>
                                        </p:tgtEl>
                                        <p:attrNameLst>
                                          <p:attrName>ppt_x</p:attrName>
                                        </p:attrNameLst>
                                      </p:cBhvr>
                                      <p:tavLst>
                                        <p:tav tm="0">
                                          <p:val>
                                            <p:strVal val="0-#ppt_w/2"/>
                                          </p:val>
                                        </p:tav>
                                        <p:tav tm="100000">
                                          <p:val>
                                            <p:strVal val="#ppt_x"/>
                                          </p:val>
                                        </p:tav>
                                      </p:tavLst>
                                    </p:anim>
                                    <p:anim calcmode="lin" valueType="num">
                                      <p:cBhvr additive="base">
                                        <p:cTn id="27" dur="10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000" fill="hold"/>
                                        <p:tgtEl>
                                          <p:spTgt spid="94"/>
                                        </p:tgtEl>
                                        <p:attrNameLst>
                                          <p:attrName>ppt_x</p:attrName>
                                        </p:attrNameLst>
                                      </p:cBhvr>
                                      <p:tavLst>
                                        <p:tav tm="0">
                                          <p:val>
                                            <p:strVal val="0-#ppt_w/2"/>
                                          </p:val>
                                        </p:tav>
                                        <p:tav tm="100000">
                                          <p:val>
                                            <p:strVal val="#ppt_x"/>
                                          </p:val>
                                        </p:tav>
                                      </p:tavLst>
                                    </p:anim>
                                    <p:anim calcmode="lin" valueType="num">
                                      <p:cBhvr additive="base">
                                        <p:cTn id="32" dur="1000" fill="hold"/>
                                        <p:tgtEl>
                                          <p:spTgt spid="9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000" fill="hold"/>
                                        <p:tgtEl>
                                          <p:spTgt spid="60"/>
                                        </p:tgtEl>
                                        <p:attrNameLst>
                                          <p:attrName>ppt_x</p:attrName>
                                        </p:attrNameLst>
                                      </p:cBhvr>
                                      <p:tavLst>
                                        <p:tav tm="0">
                                          <p:val>
                                            <p:strVal val="1+#ppt_w/2"/>
                                          </p:val>
                                        </p:tav>
                                        <p:tav tm="100000">
                                          <p:val>
                                            <p:strVal val="#ppt_x"/>
                                          </p:val>
                                        </p:tav>
                                      </p:tavLst>
                                    </p:anim>
                                    <p:anim calcmode="lin" valueType="num">
                                      <p:cBhvr additive="base">
                                        <p:cTn id="37" dur="100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1+#ppt_w/2"/>
                                          </p:val>
                                        </p:tav>
                                        <p:tav tm="100000">
                                          <p:val>
                                            <p:strVal val="#ppt_x"/>
                                          </p:val>
                                        </p:tav>
                                      </p:tavLst>
                                    </p:anim>
                                    <p:anim calcmode="lin" valueType="num">
                                      <p:cBhvr additive="base">
                                        <p:cTn id="4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4118560" y="1753264"/>
            <a:ext cx="3819214" cy="370701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5"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6"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7"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8"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grpSp>
          <p:nvGrpSpPr>
            <p:cNvPr id="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7"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0"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4"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4"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8"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0"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1"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2"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3"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4"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6"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grpSp>
        <p:nvGrpSpPr>
          <p:cNvPr id="7" name="Group 74"/>
          <p:cNvGrpSpPr/>
          <p:nvPr/>
        </p:nvGrpSpPr>
        <p:grpSpPr>
          <a:xfrm>
            <a:off x="7937771" y="1685987"/>
            <a:ext cx="3441624" cy="923609"/>
            <a:chOff x="336640" y="2982432"/>
            <a:chExt cx="2581890" cy="692887"/>
          </a:xfrm>
        </p:grpSpPr>
        <p:sp>
          <p:nvSpPr>
            <p:cNvPr id="76" name="文本框 11"/>
            <p:cNvSpPr txBox="1"/>
            <p:nvPr/>
          </p:nvSpPr>
          <p:spPr>
            <a:xfrm>
              <a:off x="398742" y="2982432"/>
              <a:ext cx="1213629" cy="284671"/>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Group 77"/>
          <p:cNvGrpSpPr/>
          <p:nvPr/>
        </p:nvGrpSpPr>
        <p:grpSpPr>
          <a:xfrm>
            <a:off x="7937771" y="4748589"/>
            <a:ext cx="3441624" cy="923609"/>
            <a:chOff x="336640" y="2982432"/>
            <a:chExt cx="2581890" cy="692887"/>
          </a:xfrm>
        </p:grpSpPr>
        <p:sp>
          <p:nvSpPr>
            <p:cNvPr id="79" name="文本框 11"/>
            <p:cNvSpPr txBox="1"/>
            <p:nvPr/>
          </p:nvSpPr>
          <p:spPr>
            <a:xfrm>
              <a:off x="398742" y="2982432"/>
              <a:ext cx="1213629" cy="284671"/>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Group 80"/>
          <p:cNvGrpSpPr/>
          <p:nvPr/>
        </p:nvGrpSpPr>
        <p:grpSpPr>
          <a:xfrm>
            <a:off x="676933" y="1753258"/>
            <a:ext cx="3441624" cy="905487"/>
            <a:chOff x="336640" y="2996026"/>
            <a:chExt cx="2581890" cy="679293"/>
          </a:xfrm>
        </p:grpSpPr>
        <p:sp>
          <p:nvSpPr>
            <p:cNvPr id="82" name="文本框 11"/>
            <p:cNvSpPr txBox="1"/>
            <p:nvPr/>
          </p:nvSpPr>
          <p:spPr>
            <a:xfrm>
              <a:off x="1609021" y="2996026"/>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Group 83"/>
          <p:cNvGrpSpPr/>
          <p:nvPr/>
        </p:nvGrpSpPr>
        <p:grpSpPr>
          <a:xfrm>
            <a:off x="676933" y="4706889"/>
            <a:ext cx="3441624" cy="1114136"/>
            <a:chOff x="336640" y="2996026"/>
            <a:chExt cx="2581890" cy="835821"/>
          </a:xfrm>
        </p:grpSpPr>
        <p:sp>
          <p:nvSpPr>
            <p:cNvPr id="85" name="文本框 11"/>
            <p:cNvSpPr txBox="1"/>
            <p:nvPr/>
          </p:nvSpPr>
          <p:spPr>
            <a:xfrm>
              <a:off x="1609021" y="2996026"/>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9"/>
            <p:cNvSpPr/>
            <p:nvPr/>
          </p:nvSpPr>
          <p:spPr>
            <a:xfrm>
              <a:off x="336640" y="3290209"/>
              <a:ext cx="2581890" cy="541638"/>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此处输入您的文本请在此处输入您的文本此处输入您的文本此处输入您的文本更多模板亮亮图文旗舰店：https://liangliangtuwen.tmall.com</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Top)">
                                      <p:cBhvr>
                                        <p:cTn id="14" dur="500"/>
                                        <p:tgtEl>
                                          <p:spTgt spid="9"/>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Top)">
                                      <p:cBhvr>
                                        <p:cTn id="18" dur="500"/>
                                        <p:tgtEl>
                                          <p:spTgt spid="10"/>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Top)">
                                      <p:cBhvr>
                                        <p:cTn id="22" dur="500"/>
                                        <p:tgtEl>
                                          <p:spTgt spid="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To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18"/>
          <p:cNvSpPr/>
          <p:nvPr/>
        </p:nvSpPr>
        <p:spPr>
          <a:xfrm>
            <a:off x="3946558" y="1690391"/>
            <a:ext cx="3709179" cy="3709179"/>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1"/>
          </a:solidFill>
          <a:ln w="12700">
            <a:gradFill>
              <a:gsLst>
                <a:gs pos="0">
                  <a:srgbClr val="F3F3F3"/>
                </a:gs>
                <a:gs pos="100000">
                  <a:schemeClr val="bg1">
                    <a:lumMod val="85000"/>
                  </a:schemeClr>
                </a:gs>
              </a:gsLst>
              <a:lin ang="5400000" scaled="1"/>
            </a:gradFill>
          </a:ln>
          <a:effectLst/>
          <a:scene3d>
            <a:camera prst="perspectiveContrastingLeftFacing">
              <a:rot lat="21552399" lon="20366100" rev="21191525"/>
            </a:camera>
            <a:lightRig rig="soft" dir="t">
              <a:rot lat="0" lon="0" rev="6600000"/>
            </a:lightRig>
          </a:scene3d>
          <a:sp3d extrusionH="266700">
            <a:extrusionClr>
              <a:schemeClr val="accent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5" name="任意多边形 33"/>
          <p:cNvSpPr/>
          <p:nvPr/>
        </p:nvSpPr>
        <p:spPr>
          <a:xfrm>
            <a:off x="4780167" y="2334131"/>
            <a:ext cx="3065436" cy="3065436"/>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chemeClr val="accent2"/>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2">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6" name="文本框 36"/>
          <p:cNvSpPr txBox="1"/>
          <p:nvPr/>
        </p:nvSpPr>
        <p:spPr>
          <a:xfrm>
            <a:off x="4111449" y="2951024"/>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01</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7" name="文本框 37"/>
          <p:cNvSpPr txBox="1"/>
          <p:nvPr/>
        </p:nvSpPr>
        <p:spPr>
          <a:xfrm>
            <a:off x="4830925" y="3360230"/>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02</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8" name="任意多边形 29"/>
          <p:cNvSpPr/>
          <p:nvPr/>
        </p:nvSpPr>
        <p:spPr>
          <a:xfrm>
            <a:off x="5478485" y="2866149"/>
            <a:ext cx="2533419" cy="2533419"/>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chemeClr val="accent3"/>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3">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9" name="文本框 38"/>
          <p:cNvSpPr txBox="1"/>
          <p:nvPr/>
        </p:nvSpPr>
        <p:spPr>
          <a:xfrm>
            <a:off x="5414003" y="3800988"/>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03</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50" name="任意多边形 31"/>
          <p:cNvSpPr/>
          <p:nvPr/>
        </p:nvSpPr>
        <p:spPr>
          <a:xfrm>
            <a:off x="6151713" y="3305835"/>
            <a:ext cx="2093733" cy="2093733"/>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4"/>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4">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51" name="文本框 39"/>
          <p:cNvSpPr txBox="1"/>
          <p:nvPr/>
        </p:nvSpPr>
        <p:spPr>
          <a:xfrm>
            <a:off x="6010306" y="4038442"/>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04</a:t>
            </a:r>
            <a:endParaRPr lang="zh-CN" altLang="en-US" sz="3200" dirty="0">
              <a:solidFill>
                <a:schemeClr val="bg1"/>
              </a:solidFill>
              <a:latin typeface="Impact" panose="020B0806030902050204" pitchFamily="34" charset="0"/>
              <a:ea typeface="宋体" panose="02010600030101010101" pitchFamily="2" charset="-122"/>
            </a:endParaRPr>
          </a:p>
        </p:txBody>
      </p:sp>
      <p:grpSp>
        <p:nvGrpSpPr>
          <p:cNvPr id="52" name="组合 53"/>
          <p:cNvGrpSpPr/>
          <p:nvPr/>
        </p:nvGrpSpPr>
        <p:grpSpPr>
          <a:xfrm flipH="1" flipV="1">
            <a:off x="1795493" y="2136840"/>
            <a:ext cx="2684215" cy="333279"/>
            <a:chOff x="5272248" y="4626108"/>
            <a:chExt cx="2684915" cy="333365"/>
          </a:xfrm>
          <a:effectLst>
            <a:outerShdw blurRad="76200" dist="25400" dir="2700000" algn="tl" rotWithShape="0">
              <a:prstClr val="black">
                <a:alpha val="30000"/>
              </a:prstClr>
            </a:outerShdw>
          </a:effectLst>
        </p:grpSpPr>
        <p:sp>
          <p:nvSpPr>
            <p:cNvPr id="53" name="椭圆 56"/>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Rectangle 40"/>
          <p:cNvSpPr>
            <a:spLocks noChangeArrowheads="1"/>
          </p:cNvSpPr>
          <p:nvPr/>
        </p:nvSpPr>
        <p:spPr bwMode="auto">
          <a:xfrm>
            <a:off x="3703993" y="2056563"/>
            <a:ext cx="206875" cy="16718"/>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4" name="Group 93"/>
          <p:cNvGrpSpPr/>
          <p:nvPr/>
        </p:nvGrpSpPr>
        <p:grpSpPr>
          <a:xfrm>
            <a:off x="3589481" y="1697146"/>
            <a:ext cx="435481" cy="356075"/>
            <a:chOff x="2691620" y="1272520"/>
            <a:chExt cx="326696" cy="267126"/>
          </a:xfrm>
          <a:solidFill>
            <a:schemeClr val="accent1"/>
          </a:solidFill>
        </p:grpSpPr>
        <p:sp>
          <p:nvSpPr>
            <p:cNvPr id="57" name="Freeform 37"/>
            <p:cNvSpPr>
              <a:spLocks noEditPoints="1"/>
            </p:cNvSpPr>
            <p:nvPr/>
          </p:nvSpPr>
          <p:spPr bwMode="auto">
            <a:xfrm>
              <a:off x="2691620" y="1272520"/>
              <a:ext cx="326696" cy="233579"/>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58" name="Rectangle 38"/>
            <p:cNvSpPr>
              <a:spLocks noChangeArrowheads="1"/>
            </p:cNvSpPr>
            <p:nvPr/>
          </p:nvSpPr>
          <p:spPr bwMode="auto">
            <a:xfrm>
              <a:off x="2815464" y="1509233"/>
              <a:ext cx="79009" cy="30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60" name="Freeform 42"/>
            <p:cNvSpPr/>
            <p:nvPr/>
          </p:nvSpPr>
          <p:spPr bwMode="auto">
            <a:xfrm>
              <a:off x="2726735" y="1317354"/>
              <a:ext cx="241730" cy="125412"/>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61" name="组合 59"/>
          <p:cNvGrpSpPr/>
          <p:nvPr/>
        </p:nvGrpSpPr>
        <p:grpSpPr>
          <a:xfrm flipH="1">
            <a:off x="1722387" y="4510945"/>
            <a:ext cx="3376046" cy="528877"/>
            <a:chOff x="4580237" y="4436808"/>
            <a:chExt cx="3376925" cy="529015"/>
          </a:xfrm>
          <a:effectLst>
            <a:outerShdw blurRad="76200" dist="25400" dir="2700000" algn="tl" rotWithShape="0">
              <a:prstClr val="black">
                <a:alpha val="30000"/>
              </a:prstClr>
            </a:outerShdw>
          </a:effectLst>
        </p:grpSpPr>
        <p:sp>
          <p:nvSpPr>
            <p:cNvPr id="62" name="椭圆 62"/>
            <p:cNvSpPr/>
            <p:nvPr/>
          </p:nvSpPr>
          <p:spPr>
            <a:xfrm>
              <a:off x="4580237" y="44368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3"/>
            <p:cNvSpPr/>
            <p:nvPr/>
          </p:nvSpPr>
          <p:spPr>
            <a:xfrm>
              <a:off x="4630577" y="4477319"/>
              <a:ext cx="3326585" cy="4885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 name="connsiteX0-7" fmla="*/ 325514 w 3141285"/>
                <a:gd name="connsiteY0-8" fmla="*/ 0 h 649982"/>
                <a:gd name="connsiteX1-9" fmla="*/ 0 w 3141285"/>
                <a:gd name="connsiteY1-10" fmla="*/ 649982 h 649982"/>
                <a:gd name="connsiteX2-11" fmla="*/ 3141285 w 3141285"/>
                <a:gd name="connsiteY2-12" fmla="*/ 638628 h 649982"/>
                <a:gd name="connsiteX0-13" fmla="*/ 0 w 3572787"/>
                <a:gd name="connsiteY0-14" fmla="*/ 0 h 1149622"/>
                <a:gd name="connsiteX1-15" fmla="*/ 431502 w 3572787"/>
                <a:gd name="connsiteY1-16" fmla="*/ 1149622 h 1149622"/>
                <a:gd name="connsiteX2-17" fmla="*/ 3572787 w 3572787"/>
                <a:gd name="connsiteY2-18" fmla="*/ 1138268 h 1149622"/>
                <a:gd name="connsiteX0-19" fmla="*/ 0 w 3572787"/>
                <a:gd name="connsiteY0-20" fmla="*/ 0 h 1164763"/>
                <a:gd name="connsiteX1-21" fmla="*/ 376942 w 3572787"/>
                <a:gd name="connsiteY1-22" fmla="*/ 1164763 h 1164763"/>
                <a:gd name="connsiteX2-23" fmla="*/ 3572787 w 3572787"/>
                <a:gd name="connsiteY2-24" fmla="*/ 1138268 h 1164763"/>
                <a:gd name="connsiteX0-25" fmla="*/ 0 w 3572787"/>
                <a:gd name="connsiteY0-26" fmla="*/ 0 h 1164763"/>
                <a:gd name="connsiteX1-27" fmla="*/ 561081 w 3572787"/>
                <a:gd name="connsiteY1-28" fmla="*/ 1164763 h 1164763"/>
                <a:gd name="connsiteX2-29" fmla="*/ 3572787 w 3572787"/>
                <a:gd name="connsiteY2-30" fmla="*/ 1138268 h 1164763"/>
              </a:gdLst>
              <a:ahLst/>
              <a:cxnLst>
                <a:cxn ang="0">
                  <a:pos x="connsiteX0-1" y="connsiteY0-2"/>
                </a:cxn>
                <a:cxn ang="0">
                  <a:pos x="connsiteX1-3" y="connsiteY1-4"/>
                </a:cxn>
                <a:cxn ang="0">
                  <a:pos x="connsiteX2-5" y="connsiteY2-6"/>
                </a:cxn>
              </a:cxnLst>
              <a:rect l="l" t="t" r="r" b="b"/>
              <a:pathLst>
                <a:path w="3572787" h="1164763">
                  <a:moveTo>
                    <a:pt x="0" y="0"/>
                  </a:moveTo>
                  <a:lnTo>
                    <a:pt x="561081" y="1164763"/>
                  </a:lnTo>
                  <a:lnTo>
                    <a:pt x="3572787" y="113826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Freeform 53"/>
          <p:cNvSpPr>
            <a:spLocks noEditPoints="1"/>
          </p:cNvSpPr>
          <p:nvPr/>
        </p:nvSpPr>
        <p:spPr bwMode="auto">
          <a:xfrm>
            <a:off x="3473590" y="4591384"/>
            <a:ext cx="405772" cy="405772"/>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2">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79" name="组合 41"/>
          <p:cNvGrpSpPr/>
          <p:nvPr/>
        </p:nvGrpSpPr>
        <p:grpSpPr>
          <a:xfrm flipV="1">
            <a:off x="7271580" y="2892575"/>
            <a:ext cx="2684215" cy="333279"/>
            <a:chOff x="5272248" y="4626108"/>
            <a:chExt cx="2684915" cy="333365"/>
          </a:xfrm>
          <a:effectLst>
            <a:outerShdw blurRad="76200" dist="25400" dir="2700000" algn="tl" rotWithShape="0">
              <a:prstClr val="black">
                <a:alpha val="30000"/>
              </a:prstClr>
            </a:outerShdw>
          </a:effectLst>
        </p:grpSpPr>
        <p:sp>
          <p:nvSpPr>
            <p:cNvPr id="80" name="椭圆 44"/>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7614211" y="2501795"/>
            <a:ext cx="513261" cy="317764"/>
            <a:chOff x="5616373" y="1557898"/>
            <a:chExt cx="385046" cy="238385"/>
          </a:xfrm>
          <a:solidFill>
            <a:schemeClr val="accent3"/>
          </a:solidFill>
        </p:grpSpPr>
        <p:sp>
          <p:nvSpPr>
            <p:cNvPr id="84" name="Freeform 47"/>
            <p:cNvSpPr/>
            <p:nvPr/>
          </p:nvSpPr>
          <p:spPr bwMode="auto">
            <a:xfrm>
              <a:off x="5712246" y="1557898"/>
              <a:ext cx="193300" cy="23838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5" name="Freeform 48"/>
            <p:cNvSpPr/>
            <p:nvPr/>
          </p:nvSpPr>
          <p:spPr bwMode="auto">
            <a:xfrm>
              <a:off x="5616373" y="1601947"/>
              <a:ext cx="123080" cy="194336"/>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6" name="Freeform 49"/>
            <p:cNvSpPr/>
            <p:nvPr/>
          </p:nvSpPr>
          <p:spPr bwMode="auto">
            <a:xfrm>
              <a:off x="5878598" y="1601947"/>
              <a:ext cx="122821" cy="194336"/>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87" name="组合 47"/>
          <p:cNvGrpSpPr/>
          <p:nvPr/>
        </p:nvGrpSpPr>
        <p:grpSpPr>
          <a:xfrm>
            <a:off x="7843679" y="4854277"/>
            <a:ext cx="2684215" cy="333279"/>
            <a:chOff x="5272248" y="4626108"/>
            <a:chExt cx="2684915" cy="333365"/>
          </a:xfrm>
          <a:effectLst>
            <a:outerShdw blurRad="76200" dist="25400" dir="2700000" algn="tl" rotWithShape="0">
              <a:prstClr val="black">
                <a:alpha val="30000"/>
              </a:prstClr>
            </a:outerShdw>
          </a:effectLst>
        </p:grpSpPr>
        <p:sp>
          <p:nvSpPr>
            <p:cNvPr id="88" name="椭圆 50"/>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Freeform 57"/>
          <p:cNvSpPr>
            <a:spLocks noEditPoints="1"/>
          </p:cNvSpPr>
          <p:nvPr/>
        </p:nvSpPr>
        <p:spPr bwMode="auto">
          <a:xfrm>
            <a:off x="8349512" y="4794360"/>
            <a:ext cx="358521" cy="35921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4">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5" name="组合 25"/>
          <p:cNvGrpSpPr/>
          <p:nvPr/>
        </p:nvGrpSpPr>
        <p:grpSpPr>
          <a:xfrm>
            <a:off x="8127471" y="2413264"/>
            <a:ext cx="3486502" cy="1058300"/>
            <a:chOff x="503238" y="2770637"/>
            <a:chExt cx="3204356" cy="793932"/>
          </a:xfrm>
        </p:grpSpPr>
        <p:sp>
          <p:nvSpPr>
            <p:cNvPr id="96"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8" name="组合 25"/>
          <p:cNvGrpSpPr/>
          <p:nvPr/>
        </p:nvGrpSpPr>
        <p:grpSpPr>
          <a:xfrm>
            <a:off x="8703910" y="4749456"/>
            <a:ext cx="3486502" cy="1058300"/>
            <a:chOff x="503238" y="2770637"/>
            <a:chExt cx="3204356" cy="793932"/>
          </a:xfrm>
        </p:grpSpPr>
        <p:sp>
          <p:nvSpPr>
            <p:cNvPr id="99"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1" name="组合 25"/>
          <p:cNvGrpSpPr/>
          <p:nvPr/>
        </p:nvGrpSpPr>
        <p:grpSpPr>
          <a:xfrm>
            <a:off x="509455" y="4546309"/>
            <a:ext cx="3148780" cy="1086557"/>
            <a:chOff x="-523652" y="2770637"/>
            <a:chExt cx="2893963" cy="815130"/>
          </a:xfrm>
        </p:grpSpPr>
        <p:sp>
          <p:nvSpPr>
            <p:cNvPr id="102" name="矩形 26"/>
            <p:cNvSpPr/>
            <p:nvPr/>
          </p:nvSpPr>
          <p:spPr>
            <a:xfrm>
              <a:off x="-523652" y="3165639"/>
              <a:ext cx="2893963"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4" name="组合 25"/>
          <p:cNvGrpSpPr/>
          <p:nvPr/>
        </p:nvGrpSpPr>
        <p:grpSpPr>
          <a:xfrm>
            <a:off x="611029" y="1600676"/>
            <a:ext cx="2945634" cy="1086557"/>
            <a:chOff x="-523652" y="2770637"/>
            <a:chExt cx="2707256" cy="815130"/>
          </a:xfrm>
        </p:grpSpPr>
        <p:sp>
          <p:nvSpPr>
            <p:cNvPr id="105" name="矩形 26"/>
            <p:cNvSpPr/>
            <p:nvPr/>
          </p:nvSpPr>
          <p:spPr>
            <a:xfrm>
              <a:off x="-523652" y="3165639"/>
              <a:ext cx="27072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6" name="矩形 27"/>
            <p:cNvSpPr/>
            <p:nvPr/>
          </p:nvSpPr>
          <p:spPr>
            <a:xfrm>
              <a:off x="540868" y="2770637"/>
              <a:ext cx="1486833"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0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20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0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2000"/>
                                        <p:tgtEl>
                                          <p:spTgt spid="87"/>
                                        </p:tgtEl>
                                      </p:cBhvr>
                                    </p:animEffect>
                                  </p:childTnLst>
                                </p:cTn>
                              </p:par>
                            </p:childTnLst>
                          </p:cTn>
                        </p:par>
                        <p:par>
                          <p:cTn id="61" fill="hold">
                            <p:stCondLst>
                              <p:cond delay="5000"/>
                            </p:stCondLst>
                            <p:childTnLst>
                              <p:par>
                                <p:cTn id="62" presetID="23" presetClass="entr" presetSubtype="16" fill="hold" nodeType="afterEffect">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childTnLst>
                                </p:cTn>
                              </p:par>
                            </p:childTnLst>
                          </p:cTn>
                        </p:par>
                        <p:par>
                          <p:cTn id="78" fill="hold">
                            <p:stCondLst>
                              <p:cond delay="5500"/>
                            </p:stCondLst>
                            <p:childTnLst>
                              <p:par>
                                <p:cTn id="79" presetID="12" presetClass="entr" presetSubtype="4"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slide(fromBottom)">
                                      <p:cBhvr>
                                        <p:cTn id="81" dur="500"/>
                                        <p:tgtEl>
                                          <p:spTgt spid="104"/>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slide(fromBottom)">
                                      <p:cBhvr>
                                        <p:cTn id="85" dur="500"/>
                                        <p:tgtEl>
                                          <p:spTgt spid="101"/>
                                        </p:tgtEl>
                                      </p:cBhvr>
                                    </p:animEffect>
                                  </p:childTnLst>
                                </p:cTn>
                              </p:par>
                            </p:childTnLst>
                          </p:cTn>
                        </p:par>
                        <p:par>
                          <p:cTn id="86" fill="hold">
                            <p:stCondLst>
                              <p:cond delay="6500"/>
                            </p:stCondLst>
                            <p:childTnLst>
                              <p:par>
                                <p:cTn id="87" presetID="12" presetClass="entr" presetSubtype="4" fill="hold" nodeType="after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slide(fromBottom)">
                                      <p:cBhvr>
                                        <p:cTn id="89" dur="500"/>
                                        <p:tgtEl>
                                          <p:spTgt spid="95"/>
                                        </p:tgtEl>
                                      </p:cBhvr>
                                    </p:animEffect>
                                  </p:childTnLst>
                                </p:cTn>
                              </p:par>
                            </p:childTnLst>
                          </p:cTn>
                        </p:par>
                        <p:par>
                          <p:cTn id="90" fill="hold">
                            <p:stCondLst>
                              <p:cond delay="7000"/>
                            </p:stCondLst>
                            <p:childTnLst>
                              <p:par>
                                <p:cTn id="91" presetID="12" presetClass="entr" presetSubtype="4" fill="hold" nodeType="after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slide(fromBottom)">
                                      <p:cBhvr>
                                        <p:cTn id="9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p:bldP spid="47" grpId="0"/>
      <p:bldP spid="48" grpId="0" animBg="1"/>
      <p:bldP spid="49" grpId="0"/>
      <p:bldP spid="50" grpId="0" animBg="1"/>
      <p:bldP spid="51" grpId="0"/>
      <p:bldP spid="78" grpId="0" animBg="1"/>
      <p:bldP spid="9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08824"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矩形 8"/>
          <p:cNvSpPr/>
          <p:nvPr/>
        </p:nvSpPr>
        <p:spPr>
          <a:xfrm>
            <a:off x="912186" y="2047030"/>
            <a:ext cx="2783520" cy="182372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p:nvSpPr>
        <p:spPr>
          <a:xfrm>
            <a:off x="4752201"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1" name="矩形 10"/>
          <p:cNvSpPr/>
          <p:nvPr/>
        </p:nvSpPr>
        <p:spPr>
          <a:xfrm>
            <a:off x="4608285" y="2047030"/>
            <a:ext cx="2783520" cy="182372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2" name="矩形 11"/>
          <p:cNvSpPr/>
          <p:nvPr/>
        </p:nvSpPr>
        <p:spPr>
          <a:xfrm>
            <a:off x="8399656"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nvSpPr>
        <p:spPr>
          <a:xfrm>
            <a:off x="8304385" y="2047030"/>
            <a:ext cx="2783520" cy="18237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文本框 7"/>
          <p:cNvSpPr txBox="1">
            <a:spLocks noChangeArrowheads="1"/>
          </p:cNvSpPr>
          <p:nvPr/>
        </p:nvSpPr>
        <p:spPr bwMode="auto">
          <a:xfrm>
            <a:off x="911507"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600" dirty="0">
                <a:solidFill>
                  <a:schemeClr val="tx1">
                    <a:lumMod val="50000"/>
                    <a:lumOff val="50000"/>
                  </a:schemeClr>
                </a:solidFill>
                <a:latin typeface="微软雅黑" panose="020B0503020204020204" pitchFamily="34" charset="-122"/>
              </a:rPr>
              <a:t>添加说明文字添加说明文字添加说明文字添加说明文字添加说明文字添加说明文字。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5" name="文本框 7"/>
          <p:cNvSpPr txBox="1">
            <a:spLocks noChangeArrowheads="1"/>
          </p:cNvSpPr>
          <p:nvPr/>
        </p:nvSpPr>
        <p:spPr bwMode="auto">
          <a:xfrm>
            <a:off x="4607606"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600" dirty="0">
                <a:solidFill>
                  <a:schemeClr val="tx1">
                    <a:lumMod val="50000"/>
                    <a:lumOff val="50000"/>
                  </a:schemeClr>
                </a:solidFill>
                <a:latin typeface="微软雅黑" panose="020B0503020204020204" pitchFamily="34" charset="-122"/>
              </a:rPr>
              <a:t>添加说明文字添加说明文字添加说明文字添加说明文字添加说明文字添加说明文字。更多模板亮亮图文旗舰店：https://liangliangtuwen.tmall.com</a:t>
            </a:r>
            <a:endParaRPr lang="zh-CN" altLang="en-US" sz="1600" dirty="0">
              <a:solidFill>
                <a:schemeClr val="tx1">
                  <a:lumMod val="50000"/>
                  <a:lumOff val="50000"/>
                </a:schemeClr>
              </a:solidFill>
              <a:latin typeface="微软雅黑" panose="020B0503020204020204" pitchFamily="34" charset="-122"/>
            </a:endParaRPr>
          </a:p>
        </p:txBody>
      </p:sp>
      <p:sp>
        <p:nvSpPr>
          <p:cNvPr id="16" name="文本框 7"/>
          <p:cNvSpPr txBox="1">
            <a:spLocks noChangeArrowheads="1"/>
          </p:cNvSpPr>
          <p:nvPr/>
        </p:nvSpPr>
        <p:spPr bwMode="auto">
          <a:xfrm>
            <a:off x="8303706"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600" dirty="0">
                <a:solidFill>
                  <a:schemeClr val="tx1">
                    <a:lumMod val="50000"/>
                    <a:lumOff val="50000"/>
                  </a:schemeClr>
                </a:solidFill>
                <a:latin typeface="微软雅黑" panose="020B0503020204020204" pitchFamily="34" charset="-122"/>
              </a:rPr>
              <a:t>添加说明文字添加说明文字添加说明文字添加说明文字添加说明文字添加说明文字。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7" name="标题 1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accel="50000" decel="50000" fill="hold" grpId="1" nodeType="withEffect">
                                  <p:stCondLst>
                                    <p:cond delay="0"/>
                                  </p:stCondLst>
                                  <p:childTnLst>
                                    <p:animMotion origin="layout" path="M 1.11111E-6 -2.33117E-6 L -0.10625 -0.12735 " pathEditMode="relative" rAng="0" ptsTypes="AA">
                                      <p:cBhvr>
                                        <p:cTn id="9" dur="1000" spd="-100000" fill="hold"/>
                                        <p:tgtEl>
                                          <p:spTgt spid="9"/>
                                        </p:tgtEl>
                                        <p:attrNameLst>
                                          <p:attrName>ppt_x</p:attrName>
                                          <p:attrName>ppt_y</p:attrName>
                                        </p:attrNameLst>
                                      </p:cBhvr>
                                      <p:rCtr x="-5313" y="-6383"/>
                                    </p:animMotion>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42" presetClass="path" presetSubtype="0" accel="50000" decel="50000" fill="hold" grpId="1" nodeType="withEffect">
                                  <p:stCondLst>
                                    <p:cond delay="0"/>
                                  </p:stCondLst>
                                  <p:childTnLst>
                                    <p:animMotion origin="layout" path="M -1.38889E-6 1.21184E-6 L 0.10643 0.11902 " pathEditMode="relative" rAng="0" ptsTypes="AA">
                                      <p:cBhvr>
                                        <p:cTn id="14" dur="1000" spd="-100000" fill="hold"/>
                                        <p:tgtEl>
                                          <p:spTgt spid="8"/>
                                        </p:tgtEl>
                                        <p:attrNameLst>
                                          <p:attrName>ppt_x</p:attrName>
                                          <p:attrName>ppt_y</p:attrName>
                                        </p:attrNameLst>
                                      </p:cBhvr>
                                      <p:rCtr x="5313" y="5951"/>
                                    </p:animMotion>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42" presetClass="path" presetSubtype="0" accel="50000" decel="50000" fill="hold" grpId="1" nodeType="withEffect">
                                  <p:stCondLst>
                                    <p:cond delay="0"/>
                                  </p:stCondLst>
                                  <p:childTnLst>
                                    <p:animMotion origin="layout" path="M 1.11111E-6 -2.33117E-6 L -0.10625 -0.12735 " pathEditMode="relative" rAng="0" ptsTypes="AA">
                                      <p:cBhvr>
                                        <p:cTn id="24" dur="1000" spd="-100000" fill="hold"/>
                                        <p:tgtEl>
                                          <p:spTgt spid="11"/>
                                        </p:tgtEl>
                                        <p:attrNameLst>
                                          <p:attrName>ppt_x</p:attrName>
                                          <p:attrName>ppt_y</p:attrName>
                                        </p:attrNameLst>
                                      </p:cBhvr>
                                      <p:rCtr x="-5313" y="-6383"/>
                                    </p:animMotion>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42" presetClass="path" presetSubtype="0" accel="50000" decel="50000" fill="hold" grpId="1" nodeType="withEffect">
                                  <p:stCondLst>
                                    <p:cond delay="0"/>
                                  </p:stCondLst>
                                  <p:childTnLst>
                                    <p:animMotion origin="layout" path="M -1.38889E-6 1.21184E-6 L 0.10643 0.11902 " pathEditMode="relative" rAng="0" ptsTypes="AA">
                                      <p:cBhvr>
                                        <p:cTn id="29" dur="1000" spd="-100000" fill="hold"/>
                                        <p:tgtEl>
                                          <p:spTgt spid="10"/>
                                        </p:tgtEl>
                                        <p:attrNameLst>
                                          <p:attrName>ppt_x</p:attrName>
                                          <p:attrName>ppt_y</p:attrName>
                                        </p:attrNameLst>
                                      </p:cBhvr>
                                      <p:rCtr x="5313" y="5951"/>
                                    </p:animMotion>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42" presetClass="path" presetSubtype="0" accel="50000" decel="50000" fill="hold" grpId="1" nodeType="withEffect">
                                  <p:stCondLst>
                                    <p:cond delay="0"/>
                                  </p:stCondLst>
                                  <p:childTnLst>
                                    <p:animMotion origin="layout" path="M 1.11111E-6 -2.33117E-6 L -0.10625 -0.12735 " pathEditMode="relative" rAng="0" ptsTypes="AA">
                                      <p:cBhvr>
                                        <p:cTn id="39" dur="1000" spd="-100000" fill="hold"/>
                                        <p:tgtEl>
                                          <p:spTgt spid="13"/>
                                        </p:tgtEl>
                                        <p:attrNameLst>
                                          <p:attrName>ppt_x</p:attrName>
                                          <p:attrName>ppt_y</p:attrName>
                                        </p:attrNameLst>
                                      </p:cBhvr>
                                      <p:rCtr x="-5313" y="-6383"/>
                                    </p:animMotion>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42" presetClass="path" presetSubtype="0" accel="50000" decel="50000" fill="hold" grpId="1" nodeType="withEffect">
                                  <p:stCondLst>
                                    <p:cond delay="0"/>
                                  </p:stCondLst>
                                  <p:childTnLst>
                                    <p:animMotion origin="layout" path="M -1.38889E-6 1.21184E-6 L 0.10643 0.11902 " pathEditMode="relative" rAng="0" ptsTypes="AA">
                                      <p:cBhvr>
                                        <p:cTn id="44" dur="1000" spd="-100000" fill="hold"/>
                                        <p:tgtEl>
                                          <p:spTgt spid="12"/>
                                        </p:tgtEl>
                                        <p:attrNameLst>
                                          <p:attrName>ppt_x</p:attrName>
                                          <p:attrName>ppt_y</p:attrName>
                                        </p:attrNameLst>
                                      </p:cBhvr>
                                      <p:rCtr x="5313" y="5951"/>
                                    </p:animMotion>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3" name="矩形 12"/>
            <p:cNvSpPr/>
            <p:nvPr/>
          </p:nvSpPr>
          <p:spPr>
            <a:xfrm>
              <a:off x="1504301" y="2219397"/>
              <a:ext cx="2868254" cy="552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4" name="任意多边形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1" fmla="*/ 1492250 w 2540000"/>
                <a:gd name="connsiteY0-2" fmla="*/ 19050 h 330200"/>
                <a:gd name="connsiteX1-3" fmla="*/ 2540000 w 2540000"/>
                <a:gd name="connsiteY1-4" fmla="*/ 330200 h 330200"/>
                <a:gd name="connsiteX2-5" fmla="*/ 609600 w 2540000"/>
                <a:gd name="connsiteY2-6" fmla="*/ 317500 h 330200"/>
                <a:gd name="connsiteX3-7" fmla="*/ 0 w 2540000"/>
                <a:gd name="connsiteY3-8" fmla="*/ 127000 h 330200"/>
                <a:gd name="connsiteX4-9" fmla="*/ 1701800 w 2540000"/>
                <a:gd name="connsiteY4-10" fmla="*/ 0 h 330200"/>
                <a:gd name="connsiteX5-11" fmla="*/ 1701800 w 2540000"/>
                <a:gd name="connsiteY5-12" fmla="*/ 0 h 330200"/>
                <a:gd name="connsiteX6-13" fmla="*/ 1701800 w 2540000"/>
                <a:gd name="connsiteY6-14" fmla="*/ 0 h 330200"/>
                <a:gd name="connsiteX0-15" fmla="*/ 1492250 w 2540000"/>
                <a:gd name="connsiteY0-16" fmla="*/ 19050 h 330200"/>
                <a:gd name="connsiteX1-17" fmla="*/ 2540000 w 2540000"/>
                <a:gd name="connsiteY1-18" fmla="*/ 330200 h 330200"/>
                <a:gd name="connsiteX2-19" fmla="*/ 609600 w 2540000"/>
                <a:gd name="connsiteY2-20" fmla="*/ 317500 h 330200"/>
                <a:gd name="connsiteX3-21" fmla="*/ 0 w 2540000"/>
                <a:gd name="connsiteY3-22" fmla="*/ 127000 h 330200"/>
                <a:gd name="connsiteX4-23" fmla="*/ 1701800 w 2540000"/>
                <a:gd name="connsiteY4-24" fmla="*/ 0 h 330200"/>
                <a:gd name="connsiteX5-25" fmla="*/ 1701800 w 2540000"/>
                <a:gd name="connsiteY5-26" fmla="*/ 0 h 330200"/>
                <a:gd name="connsiteX6-27" fmla="*/ 1504950 w 2540000"/>
                <a:gd name="connsiteY6-28" fmla="*/ 25400 h 330200"/>
                <a:gd name="connsiteX0-29" fmla="*/ 1492250 w 2540000"/>
                <a:gd name="connsiteY0-30" fmla="*/ 19050 h 330200"/>
                <a:gd name="connsiteX1-31" fmla="*/ 2540000 w 2540000"/>
                <a:gd name="connsiteY1-32" fmla="*/ 330200 h 330200"/>
                <a:gd name="connsiteX2-33" fmla="*/ 609600 w 2540000"/>
                <a:gd name="connsiteY2-34" fmla="*/ 317500 h 330200"/>
                <a:gd name="connsiteX3-35" fmla="*/ 0 w 2540000"/>
                <a:gd name="connsiteY3-36" fmla="*/ 127000 h 330200"/>
                <a:gd name="connsiteX4-37" fmla="*/ 1701800 w 2540000"/>
                <a:gd name="connsiteY4-38" fmla="*/ 0 h 330200"/>
                <a:gd name="connsiteX5-39" fmla="*/ 1504950 w 2540000"/>
                <a:gd name="connsiteY5-40" fmla="*/ 25400 h 330200"/>
                <a:gd name="connsiteX0-41" fmla="*/ 1492250 w 2540000"/>
                <a:gd name="connsiteY0-42" fmla="*/ 0 h 311150"/>
                <a:gd name="connsiteX1-43" fmla="*/ 2540000 w 2540000"/>
                <a:gd name="connsiteY1-44" fmla="*/ 311150 h 311150"/>
                <a:gd name="connsiteX2-45" fmla="*/ 609600 w 2540000"/>
                <a:gd name="connsiteY2-46" fmla="*/ 298450 h 311150"/>
                <a:gd name="connsiteX3-47" fmla="*/ 0 w 2540000"/>
                <a:gd name="connsiteY3-48" fmla="*/ 107950 h 311150"/>
                <a:gd name="connsiteX4-49" fmla="*/ 1504950 w 2540000"/>
                <a:gd name="connsiteY4-50" fmla="*/ 6350 h 311150"/>
                <a:gd name="connsiteX0-51" fmla="*/ 1479550 w 2527300"/>
                <a:gd name="connsiteY0-52" fmla="*/ 0 h 311150"/>
                <a:gd name="connsiteX1-53" fmla="*/ 2527300 w 2527300"/>
                <a:gd name="connsiteY1-54" fmla="*/ 311150 h 311150"/>
                <a:gd name="connsiteX2-55" fmla="*/ 596900 w 2527300"/>
                <a:gd name="connsiteY2-56" fmla="*/ 298450 h 311150"/>
                <a:gd name="connsiteX3-57" fmla="*/ 0 w 2527300"/>
                <a:gd name="connsiteY3-58" fmla="*/ 114300 h 311150"/>
                <a:gd name="connsiteX4-59" fmla="*/ 1492250 w 2527300"/>
                <a:gd name="connsiteY4-60" fmla="*/ 6350 h 311150"/>
                <a:gd name="connsiteX0-61" fmla="*/ 1479550 w 2527300"/>
                <a:gd name="connsiteY0-62" fmla="*/ 0 h 311150"/>
                <a:gd name="connsiteX1-63" fmla="*/ 2527300 w 2527300"/>
                <a:gd name="connsiteY1-64" fmla="*/ 311150 h 311150"/>
                <a:gd name="connsiteX2-65" fmla="*/ 596900 w 2527300"/>
                <a:gd name="connsiteY2-66" fmla="*/ 298450 h 311150"/>
                <a:gd name="connsiteX3-67" fmla="*/ 0 w 2527300"/>
                <a:gd name="connsiteY3-68" fmla="*/ 114300 h 311150"/>
                <a:gd name="connsiteX4-69" fmla="*/ 1492250 w 2527300"/>
                <a:gd name="connsiteY4-70" fmla="*/ 6350 h 311150"/>
                <a:gd name="connsiteX5-71" fmla="*/ 1479550 w 2527300"/>
                <a:gd name="connsiteY5-72" fmla="*/ 0 h 311150"/>
                <a:gd name="connsiteX0-73" fmla="*/ 0 w 2527300"/>
                <a:gd name="connsiteY0-74" fmla="*/ 114300 h 311150"/>
                <a:gd name="connsiteX1-75" fmla="*/ 1492250 w 2527300"/>
                <a:gd name="connsiteY1-76" fmla="*/ 6350 h 311150"/>
                <a:gd name="connsiteX2-77" fmla="*/ 1479550 w 2527300"/>
                <a:gd name="connsiteY2-78" fmla="*/ 0 h 311150"/>
                <a:gd name="connsiteX3-79" fmla="*/ 2527300 w 2527300"/>
                <a:gd name="connsiteY3-80" fmla="*/ 311150 h 311150"/>
                <a:gd name="connsiteX4-81" fmla="*/ 596900 w 2527300"/>
                <a:gd name="connsiteY4-82" fmla="*/ 298450 h 311150"/>
                <a:gd name="connsiteX5-83" fmla="*/ 91440 w 2527300"/>
                <a:gd name="connsiteY5-84" fmla="*/ 205740 h 311150"/>
                <a:gd name="connsiteX0-85" fmla="*/ 0 w 2527300"/>
                <a:gd name="connsiteY0-86" fmla="*/ 114300 h 311150"/>
                <a:gd name="connsiteX1-87" fmla="*/ 1492250 w 2527300"/>
                <a:gd name="connsiteY1-88" fmla="*/ 6350 h 311150"/>
                <a:gd name="connsiteX2-89" fmla="*/ 1479550 w 2527300"/>
                <a:gd name="connsiteY2-90" fmla="*/ 0 h 311150"/>
                <a:gd name="connsiteX3-91" fmla="*/ 2527300 w 2527300"/>
                <a:gd name="connsiteY3-92" fmla="*/ 311150 h 311150"/>
                <a:gd name="connsiteX4-93" fmla="*/ 596900 w 2527300"/>
                <a:gd name="connsiteY4-94" fmla="*/ 298450 h 311150"/>
                <a:gd name="connsiteX5-95" fmla="*/ 21590 w 2527300"/>
                <a:gd name="connsiteY5-96" fmla="*/ 135890 h 311150"/>
                <a:gd name="connsiteX0-97" fmla="*/ 0 w 2517775"/>
                <a:gd name="connsiteY0-98" fmla="*/ 114300 h 311150"/>
                <a:gd name="connsiteX1-99" fmla="*/ 1482725 w 2517775"/>
                <a:gd name="connsiteY1-100" fmla="*/ 6350 h 311150"/>
                <a:gd name="connsiteX2-101" fmla="*/ 1470025 w 2517775"/>
                <a:gd name="connsiteY2-102" fmla="*/ 0 h 311150"/>
                <a:gd name="connsiteX3-103" fmla="*/ 2517775 w 2517775"/>
                <a:gd name="connsiteY3-104" fmla="*/ 311150 h 311150"/>
                <a:gd name="connsiteX4-105" fmla="*/ 587375 w 2517775"/>
                <a:gd name="connsiteY4-106" fmla="*/ 298450 h 311150"/>
                <a:gd name="connsiteX5-107" fmla="*/ 12065 w 2517775"/>
                <a:gd name="connsiteY5-108" fmla="*/ 135890 h 311150"/>
                <a:gd name="connsiteX0-109" fmla="*/ 0 w 2517775"/>
                <a:gd name="connsiteY0-110" fmla="*/ 114300 h 311150"/>
                <a:gd name="connsiteX1-111" fmla="*/ 1482725 w 2517775"/>
                <a:gd name="connsiteY1-112" fmla="*/ 6350 h 311150"/>
                <a:gd name="connsiteX2-113" fmla="*/ 1470025 w 2517775"/>
                <a:gd name="connsiteY2-114" fmla="*/ 0 h 311150"/>
                <a:gd name="connsiteX3-115" fmla="*/ 2517775 w 2517775"/>
                <a:gd name="connsiteY3-116" fmla="*/ 311150 h 311150"/>
                <a:gd name="connsiteX4-117" fmla="*/ 587375 w 2517775"/>
                <a:gd name="connsiteY4-118" fmla="*/ 298450 h 311150"/>
                <a:gd name="connsiteX5-119" fmla="*/ 2540 w 2517775"/>
                <a:gd name="connsiteY5-120" fmla="*/ 119221 h 311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6" name="矩形 15"/>
            <p:cNvSpPr/>
            <p:nvPr/>
          </p:nvSpPr>
          <p:spPr>
            <a:xfrm>
              <a:off x="1504301" y="3891942"/>
              <a:ext cx="2868254" cy="5520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5852143" y="1851579"/>
            <a:ext cx="5043144" cy="733828"/>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22"/>
          <p:cNvSpPr txBox="1"/>
          <p:nvPr/>
        </p:nvSpPr>
        <p:spPr>
          <a:xfrm>
            <a:off x="5852143" y="2951322"/>
            <a:ext cx="5043144" cy="733828"/>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23"/>
          <p:cNvSpPr txBox="1"/>
          <p:nvPr/>
        </p:nvSpPr>
        <p:spPr>
          <a:xfrm>
            <a:off x="5852143" y="4053063"/>
            <a:ext cx="5043144" cy="733830"/>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文本框 24"/>
          <p:cNvSpPr txBox="1"/>
          <p:nvPr/>
        </p:nvSpPr>
        <p:spPr>
          <a:xfrm>
            <a:off x="5852143" y="5172802"/>
            <a:ext cx="5043144" cy="733830"/>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标题 24"/>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39936" y="2136128"/>
            <a:ext cx="2399243" cy="3884488"/>
          </a:xfrm>
          <a:prstGeom prst="roundRect">
            <a:avLst>
              <a:gd name="adj" fmla="val 5505"/>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9" name="组合 8"/>
          <p:cNvGrpSpPr/>
          <p:nvPr/>
        </p:nvGrpSpPr>
        <p:grpSpPr>
          <a:xfrm>
            <a:off x="1598256" y="1705528"/>
            <a:ext cx="908121" cy="908692"/>
            <a:chOff x="1197813" y="1203598"/>
            <a:chExt cx="681268" cy="681697"/>
          </a:xfrm>
        </p:grpSpPr>
        <p:sp>
          <p:nvSpPr>
            <p:cNvPr id="10" name="椭圆 9"/>
            <p:cNvSpPr/>
            <p:nvPr/>
          </p:nvSpPr>
          <p:spPr>
            <a:xfrm>
              <a:off x="1197813" y="1203598"/>
              <a:ext cx="681268" cy="6816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11" name="文本框 19"/>
            <p:cNvSpPr txBox="1"/>
            <p:nvPr/>
          </p:nvSpPr>
          <p:spPr>
            <a:xfrm>
              <a:off x="1321159" y="1214705"/>
              <a:ext cx="439177" cy="655399"/>
            </a:xfrm>
            <a:prstGeom prst="rect">
              <a:avLst/>
            </a:prstGeom>
            <a:noFill/>
          </p:spPr>
          <p:txBody>
            <a:bodyPr wrap="none" rtlCol="0">
              <a:spAutoFit/>
            </a:bodyPr>
            <a:lstStyle/>
            <a:p>
              <a:pPr algn="ctr"/>
              <a:r>
                <a:rPr lang="en-US" altLang="zh-CN" sz="5075" b="1" dirty="0">
                  <a:solidFill>
                    <a:schemeClr val="bg1"/>
                  </a:solidFill>
                  <a:latin typeface="微软雅黑" panose="020B0503020204020204" pitchFamily="34" charset="-122"/>
                  <a:ea typeface="微软雅黑" panose="020B0503020204020204" pitchFamily="34" charset="-122"/>
                </a:rPr>
                <a:t>1</a:t>
              </a:r>
              <a:endParaRPr lang="zh-CN" altLang="en-US" sz="5075"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992282" y="3071274"/>
            <a:ext cx="2135007" cy="2460866"/>
          </a:xfrm>
          <a:prstGeom prst="rect">
            <a:avLst/>
          </a:prstGeom>
        </p:spPr>
        <p:txBody>
          <a:bodyPr wrap="square">
            <a:spAutoFit/>
          </a:bodyPr>
          <a:lstStyle/>
          <a:p>
            <a:pPr algn="ctr">
              <a:lnSpc>
                <a:spcPct val="150000"/>
              </a:lnSpc>
              <a:spcBef>
                <a:spcPts val="880"/>
              </a:spcBef>
              <a:spcAft>
                <a:spcPts val="880"/>
              </a:spcAft>
              <a:defRPr/>
            </a:pPr>
            <a:r>
              <a:rPr lang="zh-CN" altLang="en-US" sz="1465">
                <a:solidFill>
                  <a:schemeClr val="bg1"/>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465">
                <a:solidFill>
                  <a:schemeClr val="bg1"/>
                </a:solidFill>
                <a:latin typeface="微软雅黑" panose="020B0503020204020204" pitchFamily="34" charset="-122"/>
                <a:ea typeface="微软雅黑" panose="020B0503020204020204" pitchFamily="34" charset="-122"/>
              </a:rPr>
              <a:t>200</a:t>
            </a:r>
            <a:r>
              <a:rPr lang="zh-CN" altLang="en-US" sz="1465">
                <a:solidFill>
                  <a:schemeClr val="bg1"/>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465">
                <a:solidFill>
                  <a:schemeClr val="bg1"/>
                </a:solidFill>
                <a:latin typeface="微软雅黑" panose="020B0503020204020204" pitchFamily="34" charset="-122"/>
                <a:ea typeface="微软雅黑" panose="020B0503020204020204" pitchFamily="34" charset="-122"/>
              </a:rPr>
              <a:t>200</a:t>
            </a:r>
            <a:r>
              <a:rPr lang="zh-CN" altLang="en-US" sz="1465">
                <a:solidFill>
                  <a:schemeClr val="bg1"/>
                </a:solidFill>
                <a:latin typeface="微软雅黑" panose="020B0503020204020204" pitchFamily="34" charset="-122"/>
                <a:ea typeface="微软雅黑" panose="020B0503020204020204" pitchFamily="34" charset="-122"/>
              </a:rPr>
              <a:t>字</a:t>
            </a:r>
            <a:endParaRPr lang="zh-CN" altLang="en-US" sz="1465">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487361" y="2136128"/>
            <a:ext cx="2399243" cy="3884488"/>
          </a:xfrm>
          <a:prstGeom prst="roundRect">
            <a:avLst>
              <a:gd name="adj" fmla="val 5505"/>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14" name="组合 13"/>
          <p:cNvGrpSpPr/>
          <p:nvPr/>
        </p:nvGrpSpPr>
        <p:grpSpPr>
          <a:xfrm>
            <a:off x="4245682" y="1705529"/>
            <a:ext cx="908121" cy="908692"/>
            <a:chOff x="3183899" y="1203598"/>
            <a:chExt cx="681268" cy="681697"/>
          </a:xfrm>
        </p:grpSpPr>
        <p:sp>
          <p:nvSpPr>
            <p:cNvPr id="15" name="椭圆 14"/>
            <p:cNvSpPr/>
            <p:nvPr/>
          </p:nvSpPr>
          <p:spPr>
            <a:xfrm>
              <a:off x="3183899" y="1203598"/>
              <a:ext cx="681268" cy="681697"/>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16" name="文本框 19"/>
            <p:cNvSpPr txBox="1"/>
            <p:nvPr/>
          </p:nvSpPr>
          <p:spPr>
            <a:xfrm>
              <a:off x="3305704" y="1239131"/>
              <a:ext cx="415126" cy="606670"/>
            </a:xfrm>
            <a:prstGeom prst="rect">
              <a:avLst/>
            </a:prstGeom>
            <a:noFill/>
          </p:spPr>
          <p:txBody>
            <a:bodyPr wrap="none" rtlCol="0">
              <a:spAutoFit/>
            </a:bodyPr>
            <a:lstStyle/>
            <a:p>
              <a:pPr algn="ctr"/>
              <a:r>
                <a:rPr lang="en-US" altLang="zh-CN" sz="4655" b="1" dirty="0">
                  <a:solidFill>
                    <a:schemeClr val="bg1"/>
                  </a:solidFill>
                  <a:latin typeface="微软雅黑" panose="020B0503020204020204" pitchFamily="34" charset="-122"/>
                  <a:ea typeface="微软雅黑" panose="020B0503020204020204" pitchFamily="34" charset="-122"/>
                </a:rPr>
                <a:t>2</a:t>
              </a:r>
              <a:endParaRPr lang="zh-CN" altLang="en-US" sz="4655" b="1" dirty="0">
                <a:solidFill>
                  <a:schemeClr val="bg1"/>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3639707" y="3071273"/>
            <a:ext cx="2135007" cy="2460866"/>
          </a:xfrm>
          <a:prstGeom prst="rect">
            <a:avLst/>
          </a:prstGeom>
        </p:spPr>
        <p:txBody>
          <a:bodyPr wrap="square">
            <a:spAutoFit/>
          </a:bodyPr>
          <a:lstStyle/>
          <a:p>
            <a:pPr algn="ctr">
              <a:lnSpc>
                <a:spcPct val="150000"/>
              </a:lnSpc>
              <a:spcBef>
                <a:spcPts val="880"/>
              </a:spcBef>
              <a:spcAft>
                <a:spcPts val="880"/>
              </a:spcAft>
              <a:defRPr/>
            </a:pPr>
            <a:r>
              <a:rPr lang="zh-CN" altLang="en-US" sz="1465">
                <a:solidFill>
                  <a:prstClr val="white"/>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a:t>
            </a: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6168427" y="2136128"/>
            <a:ext cx="2399243" cy="3884488"/>
          </a:xfrm>
          <a:prstGeom prst="roundRect">
            <a:avLst>
              <a:gd name="adj" fmla="val 5505"/>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19" name="组合 18"/>
          <p:cNvGrpSpPr/>
          <p:nvPr/>
        </p:nvGrpSpPr>
        <p:grpSpPr>
          <a:xfrm>
            <a:off x="6926747" y="1705529"/>
            <a:ext cx="908121" cy="908692"/>
            <a:chOff x="5195222" y="1203598"/>
            <a:chExt cx="681268" cy="681697"/>
          </a:xfrm>
        </p:grpSpPr>
        <p:sp>
          <p:nvSpPr>
            <p:cNvPr id="20" name="椭圆 19"/>
            <p:cNvSpPr/>
            <p:nvPr/>
          </p:nvSpPr>
          <p:spPr>
            <a:xfrm>
              <a:off x="5195222" y="1203598"/>
              <a:ext cx="681268" cy="681697"/>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21" name="文本框 19"/>
            <p:cNvSpPr txBox="1"/>
            <p:nvPr/>
          </p:nvSpPr>
          <p:spPr>
            <a:xfrm>
              <a:off x="5328292" y="1239131"/>
              <a:ext cx="415126" cy="606670"/>
            </a:xfrm>
            <a:prstGeom prst="rect">
              <a:avLst/>
            </a:prstGeom>
            <a:noFill/>
          </p:spPr>
          <p:txBody>
            <a:bodyPr wrap="none" rtlCol="0">
              <a:spAutoFit/>
            </a:bodyPr>
            <a:lstStyle/>
            <a:p>
              <a:pPr algn="ctr"/>
              <a:r>
                <a:rPr lang="en-US" altLang="zh-CN" sz="4655" b="1" dirty="0">
                  <a:solidFill>
                    <a:schemeClr val="bg1"/>
                  </a:solidFill>
                  <a:latin typeface="微软雅黑" panose="020B0503020204020204" pitchFamily="34" charset="-122"/>
                  <a:ea typeface="微软雅黑" panose="020B0503020204020204" pitchFamily="34" charset="-122"/>
                </a:rPr>
                <a:t>3</a:t>
              </a:r>
              <a:endParaRPr lang="zh-CN" altLang="en-US" sz="4655" b="1" dirty="0">
                <a:solidFill>
                  <a:schemeClr val="bg1"/>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6320773" y="3071274"/>
            <a:ext cx="2135007" cy="2460866"/>
          </a:xfrm>
          <a:prstGeom prst="rect">
            <a:avLst/>
          </a:prstGeom>
        </p:spPr>
        <p:txBody>
          <a:bodyPr wrap="square">
            <a:spAutoFit/>
          </a:bodyPr>
          <a:lstStyle/>
          <a:p>
            <a:pPr algn="ctr">
              <a:lnSpc>
                <a:spcPct val="150000"/>
              </a:lnSpc>
              <a:spcBef>
                <a:spcPts val="880"/>
              </a:spcBef>
              <a:spcAft>
                <a:spcPts val="880"/>
              </a:spcAft>
              <a:defRPr/>
            </a:pPr>
            <a:r>
              <a:rPr lang="zh-CN" altLang="en-US" sz="1465">
                <a:solidFill>
                  <a:prstClr val="white"/>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a:t>
            </a: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8815853" y="2136128"/>
            <a:ext cx="2399243" cy="3884488"/>
          </a:xfrm>
          <a:prstGeom prst="roundRect">
            <a:avLst>
              <a:gd name="adj" fmla="val 5505"/>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24" name="组合 23"/>
          <p:cNvGrpSpPr/>
          <p:nvPr/>
        </p:nvGrpSpPr>
        <p:grpSpPr>
          <a:xfrm>
            <a:off x="9574172" y="1705528"/>
            <a:ext cx="908121" cy="908692"/>
            <a:chOff x="7181308" y="1203598"/>
            <a:chExt cx="681268" cy="681697"/>
          </a:xfrm>
        </p:grpSpPr>
        <p:sp>
          <p:nvSpPr>
            <p:cNvPr id="25" name="椭圆 24"/>
            <p:cNvSpPr/>
            <p:nvPr/>
          </p:nvSpPr>
          <p:spPr>
            <a:xfrm>
              <a:off x="7181308" y="1203598"/>
              <a:ext cx="681268" cy="681697"/>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26" name="文本框 19"/>
            <p:cNvSpPr txBox="1"/>
            <p:nvPr/>
          </p:nvSpPr>
          <p:spPr>
            <a:xfrm>
              <a:off x="7285990" y="1214705"/>
              <a:ext cx="439177" cy="655399"/>
            </a:xfrm>
            <a:prstGeom prst="rect">
              <a:avLst/>
            </a:prstGeom>
            <a:noFill/>
          </p:spPr>
          <p:txBody>
            <a:bodyPr wrap="none" rtlCol="0">
              <a:spAutoFit/>
            </a:bodyPr>
            <a:lstStyle/>
            <a:p>
              <a:pPr algn="ctr"/>
              <a:r>
                <a:rPr lang="en-US" altLang="zh-CN" sz="5075" b="1" dirty="0">
                  <a:solidFill>
                    <a:schemeClr val="bg1"/>
                  </a:solidFill>
                  <a:latin typeface="微软雅黑" panose="020B0503020204020204" pitchFamily="34" charset="-122"/>
                  <a:ea typeface="微软雅黑" panose="020B0503020204020204" pitchFamily="34" charset="-122"/>
                </a:rPr>
                <a:t>4</a:t>
              </a:r>
              <a:endParaRPr lang="zh-CN" altLang="en-US" sz="5075" b="1" dirty="0">
                <a:solidFill>
                  <a:schemeClr val="bg1"/>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8968199" y="3071274"/>
            <a:ext cx="2135007" cy="2460866"/>
          </a:xfrm>
          <a:prstGeom prst="rect">
            <a:avLst/>
          </a:prstGeom>
        </p:spPr>
        <p:txBody>
          <a:bodyPr wrap="square">
            <a:spAutoFit/>
          </a:bodyPr>
          <a:lstStyle/>
          <a:p>
            <a:pPr algn="ctr">
              <a:lnSpc>
                <a:spcPct val="150000"/>
              </a:lnSpc>
              <a:spcBef>
                <a:spcPts val="880"/>
              </a:spcBef>
              <a:spcAft>
                <a:spcPts val="880"/>
              </a:spcAft>
              <a:defRPr/>
            </a:pPr>
            <a:r>
              <a:rPr lang="zh-CN" altLang="en-US" sz="1465">
                <a:solidFill>
                  <a:prstClr val="white"/>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a:t>
            </a: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28" name="标题 2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1" presetClass="entr" presetSubtype="1"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heel(1)">
                                      <p:cBhvr>
                                        <p:cTn id="38" dur="500"/>
                                        <p:tgtEl>
                                          <p:spTgt spid="19"/>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1" presetClass="entr" presetSubtype="1"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heel(1)">
                                      <p:cBhvr>
                                        <p:cTn id="51" dur="500"/>
                                        <p:tgtEl>
                                          <p:spTgt spid="24"/>
                                        </p:tgtEl>
                                      </p:cBhvr>
                                    </p:animEffec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7" grpId="0"/>
      <p:bldP spid="18" grpId="0" animBg="1"/>
      <p:bldP spid="22" grpId="0"/>
      <p:bldP spid="23" grpId="0" animBg="1"/>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rot="10800000">
            <a:off x="1315118" y="4039856"/>
            <a:ext cx="3585057" cy="100566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96210" tIns="48106" rIns="96210" bIns="48106" rtlCol="0" anchor="ctr"/>
          <a:lstStyle/>
          <a:p>
            <a:pPr algn="ctr"/>
            <a:endParaRPr lang="zh-CN" altLang="en-US" sz="3200" dirty="0"/>
          </a:p>
        </p:txBody>
      </p:sp>
      <p:sp>
        <p:nvSpPr>
          <p:cNvPr id="3" name="AutoShape 3"/>
          <p:cNvSpPr>
            <a:spLocks noChangeArrowheads="1"/>
          </p:cNvSpPr>
          <p:nvPr/>
        </p:nvSpPr>
        <p:spPr bwMode="auto">
          <a:xfrm rot="10800000">
            <a:off x="2378119" y="2665937"/>
            <a:ext cx="1459057" cy="407215"/>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6210" tIns="48106" rIns="96210" bIns="48106" rtlCol="0" anchor="ctr"/>
          <a:lstStyle/>
          <a:p>
            <a:pPr algn="ctr"/>
            <a:endParaRPr lang="zh-CN" altLang="en-US" sz="3200" dirty="0"/>
          </a:p>
        </p:txBody>
      </p:sp>
      <p:sp>
        <p:nvSpPr>
          <p:cNvPr id="4" name="AutoShape 6"/>
          <p:cNvSpPr>
            <a:spLocks noChangeArrowheads="1"/>
          </p:cNvSpPr>
          <p:nvPr/>
        </p:nvSpPr>
        <p:spPr bwMode="auto">
          <a:xfrm>
            <a:off x="2650881" y="1769711"/>
            <a:ext cx="913531" cy="777913"/>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200" dirty="0"/>
          </a:p>
        </p:txBody>
      </p:sp>
      <p:sp>
        <p:nvSpPr>
          <p:cNvPr id="5" name="AutoShape 4"/>
          <p:cNvSpPr>
            <a:spLocks noChangeArrowheads="1"/>
          </p:cNvSpPr>
          <p:nvPr/>
        </p:nvSpPr>
        <p:spPr bwMode="auto">
          <a:xfrm rot="10800000">
            <a:off x="1941950" y="3235323"/>
            <a:ext cx="2331395" cy="65516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200" dirty="0"/>
          </a:p>
        </p:txBody>
      </p:sp>
      <p:sp>
        <p:nvSpPr>
          <p:cNvPr id="6" name="AutoShape 5"/>
          <p:cNvSpPr>
            <a:spLocks noChangeArrowheads="1"/>
          </p:cNvSpPr>
          <p:nvPr/>
        </p:nvSpPr>
        <p:spPr bwMode="auto">
          <a:xfrm rot="10800000">
            <a:off x="726369" y="5173727"/>
            <a:ext cx="4762554" cy="94287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200" dirty="0"/>
          </a:p>
        </p:txBody>
      </p:sp>
      <p:cxnSp>
        <p:nvCxnSpPr>
          <p:cNvPr id="7" name="直接连接符 6"/>
          <p:cNvCxnSpPr/>
          <p:nvPr/>
        </p:nvCxnSpPr>
        <p:spPr>
          <a:xfrm>
            <a:off x="3142169" y="2196685"/>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3127610" y="2868165"/>
            <a:ext cx="377933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3142169" y="3564830"/>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3107647" y="4584351"/>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3107647" y="5593716"/>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7055857" y="5433373"/>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88703" y="5151899"/>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055857" y="4430131"/>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388703" y="4157739"/>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055857" y="3450962"/>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88703" y="3148220"/>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055857" y="2709211"/>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388703" y="2462316"/>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055857" y="2016259"/>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88703" y="1769363"/>
            <a:ext cx="1290753" cy="425383"/>
          </a:xfrm>
          <a:prstGeom prst="rect">
            <a:avLst/>
          </a:prstGeom>
          <a:noFill/>
        </p:spPr>
        <p:txBody>
          <a:bodyPr wrap="none" lIns="96210" tIns="48106" rIns="96210" bIns="48106" rtlCol="0">
            <a:spAutoFit/>
          </a:bodyPr>
          <a:lstStyle/>
          <a:p>
            <a:pPr algn="ct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标题 28"/>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14:bounceEnd="64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64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14:bounceEnd="64000">
                                          <p:cBhvr additive="base">
                                            <p:cTn id="19" dur="1000" fill="hold"/>
                                            <p:tgtEl>
                                              <p:spTgt spid="3"/>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14:bounceEnd="64000">
                                          <p:cBhvr additive="base">
                                            <p:cTn id="23"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8025"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收入来源一</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185353" y="5259113"/>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158905"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收入来源二</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639470"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收入来源三</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120036"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收入来源四</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185353" y="4767186"/>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85353" y="4275260"/>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185353" y="3783333"/>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400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85353" y="3291407"/>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85353" y="2799480"/>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600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185353" y="2299232"/>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700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569296" y="1907936"/>
            <a:ext cx="5951111" cy="3935412"/>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85353" y="1815627"/>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800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85353" y="5751039"/>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916984" y="2399864"/>
            <a:ext cx="863871" cy="3443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6" name="矩形 25"/>
          <p:cNvSpPr/>
          <p:nvPr/>
        </p:nvSpPr>
        <p:spPr>
          <a:xfrm>
            <a:off x="1916984" y="2640803"/>
            <a:ext cx="863871" cy="32025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7" name="矩形 26"/>
          <p:cNvSpPr/>
          <p:nvPr/>
        </p:nvSpPr>
        <p:spPr>
          <a:xfrm>
            <a:off x="3384405" y="3383717"/>
            <a:ext cx="863871" cy="24596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8" name="矩形 27"/>
          <p:cNvSpPr/>
          <p:nvPr/>
        </p:nvSpPr>
        <p:spPr>
          <a:xfrm>
            <a:off x="3384405" y="3783334"/>
            <a:ext cx="863871" cy="206001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9" name="矩形 28"/>
          <p:cNvSpPr/>
          <p:nvPr/>
        </p:nvSpPr>
        <p:spPr>
          <a:xfrm>
            <a:off x="4864970" y="4121606"/>
            <a:ext cx="863871" cy="17217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0" name="矩形 29"/>
          <p:cNvSpPr/>
          <p:nvPr/>
        </p:nvSpPr>
        <p:spPr>
          <a:xfrm>
            <a:off x="4864970" y="4767187"/>
            <a:ext cx="863871" cy="107616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1" name="矩形 30"/>
          <p:cNvSpPr/>
          <p:nvPr/>
        </p:nvSpPr>
        <p:spPr>
          <a:xfrm>
            <a:off x="6353486" y="4367571"/>
            <a:ext cx="863871" cy="14757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2" name="矩形 31"/>
          <p:cNvSpPr/>
          <p:nvPr/>
        </p:nvSpPr>
        <p:spPr>
          <a:xfrm>
            <a:off x="6353486" y="4687845"/>
            <a:ext cx="863871" cy="115550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3" name="TextBox 32"/>
          <p:cNvSpPr txBox="1"/>
          <p:nvPr/>
        </p:nvSpPr>
        <p:spPr>
          <a:xfrm>
            <a:off x="8111700" y="2384188"/>
            <a:ext cx="3263513" cy="1353576"/>
          </a:xfrm>
          <a:prstGeom prst="rect">
            <a:avLst/>
          </a:prstGeom>
          <a:noFill/>
        </p:spPr>
        <p:txBody>
          <a:bodyPr wrap="square" lIns="0" tIns="0" rIns="0" bIns="0" rtlCol="0">
            <a:spAutoFit/>
          </a:bodyPr>
          <a:lstStyle/>
          <a:p>
            <a:pPr algn="just">
              <a:lnSpc>
                <a:spcPct val="12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111699" y="1738686"/>
            <a:ext cx="2745076" cy="410241"/>
          </a:xfrm>
          <a:prstGeom prst="rect">
            <a:avLst/>
          </a:prstGeom>
          <a:noFill/>
        </p:spPr>
        <p:txBody>
          <a:bodyPr wrap="square" lIns="0" tIns="0" rIns="0" bIns="0" rtlCol="0">
            <a:spAutoFit/>
          </a:bodyPr>
          <a:lstStyle/>
          <a:p>
            <a:r>
              <a:rPr lang="zh-CN" altLang="en-US" sz="2665"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26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8081228" y="4264423"/>
            <a:ext cx="3033033" cy="615425"/>
          </a:xfrm>
          <a:prstGeom prst="rect">
            <a:avLst/>
          </a:prstGeom>
          <a:noFill/>
        </p:spPr>
        <p:txBody>
          <a:bodyPr wrap="square" lIns="0" tIns="0" rIns="0" bIns="0" rtlCol="0">
            <a:spAutoFit/>
          </a:bodyPr>
          <a:lstStyle/>
          <a:p>
            <a:r>
              <a:rPr lang="en-US" altLang="zh-CN" sz="4000" dirty="0">
                <a:solidFill>
                  <a:schemeClr val="tx1">
                    <a:lumMod val="50000"/>
                    <a:lumOff val="50000"/>
                  </a:schemeClr>
                </a:solidFill>
                <a:latin typeface="微软雅黑" panose="020B0503020204020204" pitchFamily="34" charset="-122"/>
                <a:ea typeface="微软雅黑" panose="020B0503020204020204" pitchFamily="34" charset="-122"/>
              </a:rPr>
              <a:t>18,888,666</a:t>
            </a:r>
            <a:endPar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8111700" y="3948286"/>
            <a:ext cx="1919713" cy="287130"/>
          </a:xfrm>
          <a:prstGeom prst="rect">
            <a:avLst/>
          </a:prstGeom>
          <a:noFill/>
        </p:spPr>
        <p:txBody>
          <a:bodyPr wrap="square" lIns="0" tIns="0" rIns="0" bIns="0" rtlCol="0">
            <a:spAutoFit/>
          </a:bodyPr>
          <a:lstStyle/>
          <a:p>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全年总额：</a:t>
            </a:r>
            <a:endPar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8126230" y="5477486"/>
            <a:ext cx="846350" cy="287130"/>
          </a:xfrm>
          <a:prstGeom prst="rect">
            <a:avLst/>
          </a:prstGeom>
          <a:noFill/>
        </p:spPr>
        <p:txBody>
          <a:bodyPr wrap="square" lIns="0" tIns="0" rIns="0" bIns="0"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毛利润</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8126230" y="5936431"/>
            <a:ext cx="846350" cy="287130"/>
          </a:xfrm>
          <a:prstGeom prst="rect">
            <a:avLst/>
          </a:prstGeom>
          <a:noFill/>
        </p:spPr>
        <p:txBody>
          <a:bodyPr wrap="square" lIns="0" tIns="0" rIns="0" bIns="0"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纯利润</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9"/>
          <p:cNvSpPr txBox="1">
            <a:spLocks noChangeArrowheads="1"/>
          </p:cNvSpPr>
          <p:nvPr/>
        </p:nvSpPr>
        <p:spPr bwMode="auto">
          <a:xfrm>
            <a:off x="4941499" y="374975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500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9"/>
          <p:cNvSpPr txBox="1">
            <a:spLocks noChangeArrowheads="1"/>
          </p:cNvSpPr>
          <p:nvPr/>
        </p:nvSpPr>
        <p:spPr bwMode="auto">
          <a:xfrm>
            <a:off x="3450054" y="3036351"/>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9"/>
          <p:cNvSpPr txBox="1">
            <a:spLocks noChangeArrowheads="1"/>
          </p:cNvSpPr>
          <p:nvPr/>
        </p:nvSpPr>
        <p:spPr bwMode="auto">
          <a:xfrm>
            <a:off x="6414905" y="4028855"/>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953511" y="5970105"/>
            <a:ext cx="704514" cy="461665"/>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9"/>
          <p:cNvSpPr txBox="1">
            <a:spLocks noChangeArrowheads="1"/>
          </p:cNvSpPr>
          <p:nvPr/>
        </p:nvSpPr>
        <p:spPr bwMode="auto">
          <a:xfrm>
            <a:off x="2065991" y="2768133"/>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650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TextBox 9"/>
          <p:cNvSpPr txBox="1">
            <a:spLocks noChangeArrowheads="1"/>
          </p:cNvSpPr>
          <p:nvPr/>
        </p:nvSpPr>
        <p:spPr bwMode="auto">
          <a:xfrm>
            <a:off x="3533409" y="3888651"/>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420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TextBox 9"/>
          <p:cNvSpPr txBox="1">
            <a:spLocks noChangeArrowheads="1"/>
          </p:cNvSpPr>
          <p:nvPr/>
        </p:nvSpPr>
        <p:spPr bwMode="auto">
          <a:xfrm>
            <a:off x="5013974" y="4859497"/>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6" name="TextBox 9"/>
          <p:cNvSpPr txBox="1">
            <a:spLocks noChangeArrowheads="1"/>
          </p:cNvSpPr>
          <p:nvPr/>
        </p:nvSpPr>
        <p:spPr bwMode="auto">
          <a:xfrm>
            <a:off x="6471430" y="4828726"/>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240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8972580" y="5512137"/>
            <a:ext cx="511656" cy="2457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8" name="矩形 47"/>
          <p:cNvSpPr/>
          <p:nvPr/>
        </p:nvSpPr>
        <p:spPr>
          <a:xfrm>
            <a:off x="8972580" y="5957139"/>
            <a:ext cx="511656" cy="245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9" name="TextBox 9"/>
          <p:cNvSpPr txBox="1">
            <a:spLocks noChangeArrowheads="1"/>
          </p:cNvSpPr>
          <p:nvPr/>
        </p:nvSpPr>
        <p:spPr bwMode="auto">
          <a:xfrm>
            <a:off x="1999486" y="207649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800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标题 4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00" fill="hold"/>
                                        <p:tgtEl>
                                          <p:spTgt spid="42"/>
                                        </p:tgtEl>
                                        <p:attrNameLst>
                                          <p:attrName>ppt_x</p:attrName>
                                        </p:attrNameLst>
                                      </p:cBhvr>
                                      <p:tavLst>
                                        <p:tav tm="0">
                                          <p:val>
                                            <p:strVal val="0-#ppt_w/2"/>
                                          </p:val>
                                        </p:tav>
                                        <p:tav tm="100000">
                                          <p:val>
                                            <p:strVal val="#ppt_x"/>
                                          </p:val>
                                        </p:tav>
                                      </p:tavLst>
                                    </p:anim>
                                    <p:anim calcmode="lin" valueType="num">
                                      <p:cBhvr additive="base">
                                        <p:cTn id="57" dur="200" fill="hold"/>
                                        <p:tgtEl>
                                          <p:spTgt spid="4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300" fill="hold"/>
                                        <p:tgtEl>
                                          <p:spTgt spid="49"/>
                                        </p:tgtEl>
                                        <p:attrNameLst>
                                          <p:attrName>ppt_w</p:attrName>
                                        </p:attrNameLst>
                                      </p:cBhvr>
                                      <p:tavLst>
                                        <p:tav tm="0">
                                          <p:val>
                                            <p:fltVal val="0"/>
                                          </p:val>
                                        </p:tav>
                                        <p:tav tm="100000">
                                          <p:val>
                                            <p:strVal val="#ppt_w"/>
                                          </p:val>
                                        </p:tav>
                                      </p:tavLst>
                                    </p:anim>
                                    <p:anim calcmode="lin" valueType="num">
                                      <p:cBhvr>
                                        <p:cTn id="71" dur="300" fill="hold"/>
                                        <p:tgtEl>
                                          <p:spTgt spid="49"/>
                                        </p:tgtEl>
                                        <p:attrNameLst>
                                          <p:attrName>ppt_h</p:attrName>
                                        </p:attrNameLst>
                                      </p:cBhvr>
                                      <p:tavLst>
                                        <p:tav tm="0">
                                          <p:val>
                                            <p:fltVal val="0"/>
                                          </p:val>
                                        </p:tav>
                                        <p:tav tm="100000">
                                          <p:val>
                                            <p:strVal val="#ppt_h"/>
                                          </p:val>
                                        </p:tav>
                                      </p:tavLst>
                                    </p:anim>
                                    <p:animEffect transition="in" filter="fade">
                                      <p:cBhvr>
                                        <p:cTn id="72" dur="300"/>
                                        <p:tgtEl>
                                          <p:spTgt spid="49"/>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300" fill="hold"/>
                                        <p:tgtEl>
                                          <p:spTgt spid="43"/>
                                        </p:tgtEl>
                                        <p:attrNameLst>
                                          <p:attrName>ppt_w</p:attrName>
                                        </p:attrNameLst>
                                      </p:cBhvr>
                                      <p:tavLst>
                                        <p:tav tm="0">
                                          <p:val>
                                            <p:fltVal val="0"/>
                                          </p:val>
                                        </p:tav>
                                        <p:tav tm="100000">
                                          <p:val>
                                            <p:strVal val="#ppt_w"/>
                                          </p:val>
                                        </p:tav>
                                      </p:tavLst>
                                    </p:anim>
                                    <p:anim calcmode="lin" valueType="num">
                                      <p:cBhvr>
                                        <p:cTn id="81" dur="300" fill="hold"/>
                                        <p:tgtEl>
                                          <p:spTgt spid="43"/>
                                        </p:tgtEl>
                                        <p:attrNameLst>
                                          <p:attrName>ppt_h</p:attrName>
                                        </p:attrNameLst>
                                      </p:cBhvr>
                                      <p:tavLst>
                                        <p:tav tm="0">
                                          <p:val>
                                            <p:fltVal val="0"/>
                                          </p:val>
                                        </p:tav>
                                        <p:tav tm="100000">
                                          <p:val>
                                            <p:strVal val="#ppt_h"/>
                                          </p:val>
                                        </p:tav>
                                      </p:tavLst>
                                    </p:anim>
                                    <p:animEffect transition="in" filter="fade">
                                      <p:cBhvr>
                                        <p:cTn id="82" dur="300"/>
                                        <p:tgtEl>
                                          <p:spTgt spid="43"/>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300" fill="hold"/>
                                        <p:tgtEl>
                                          <p:spTgt spid="40"/>
                                        </p:tgtEl>
                                        <p:attrNameLst>
                                          <p:attrName>ppt_w</p:attrName>
                                        </p:attrNameLst>
                                      </p:cBhvr>
                                      <p:tavLst>
                                        <p:tav tm="0">
                                          <p:val>
                                            <p:fltVal val="0"/>
                                          </p:val>
                                        </p:tav>
                                        <p:tav tm="100000">
                                          <p:val>
                                            <p:strVal val="#ppt_w"/>
                                          </p:val>
                                        </p:tav>
                                      </p:tavLst>
                                    </p:anim>
                                    <p:anim calcmode="lin" valueType="num">
                                      <p:cBhvr>
                                        <p:cTn id="96" dur="300" fill="hold"/>
                                        <p:tgtEl>
                                          <p:spTgt spid="40"/>
                                        </p:tgtEl>
                                        <p:attrNameLst>
                                          <p:attrName>ppt_h</p:attrName>
                                        </p:attrNameLst>
                                      </p:cBhvr>
                                      <p:tavLst>
                                        <p:tav tm="0">
                                          <p:val>
                                            <p:fltVal val="0"/>
                                          </p:val>
                                        </p:tav>
                                        <p:tav tm="100000">
                                          <p:val>
                                            <p:strVal val="#ppt_h"/>
                                          </p:val>
                                        </p:tav>
                                      </p:tavLst>
                                    </p:anim>
                                    <p:animEffect transition="in" filter="fade">
                                      <p:cBhvr>
                                        <p:cTn id="97" dur="300"/>
                                        <p:tgtEl>
                                          <p:spTgt spid="40"/>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300" fill="hold"/>
                                        <p:tgtEl>
                                          <p:spTgt spid="44"/>
                                        </p:tgtEl>
                                        <p:attrNameLst>
                                          <p:attrName>ppt_w</p:attrName>
                                        </p:attrNameLst>
                                      </p:cBhvr>
                                      <p:tavLst>
                                        <p:tav tm="0">
                                          <p:val>
                                            <p:fltVal val="0"/>
                                          </p:val>
                                        </p:tav>
                                        <p:tav tm="100000">
                                          <p:val>
                                            <p:strVal val="#ppt_w"/>
                                          </p:val>
                                        </p:tav>
                                      </p:tavLst>
                                    </p:anim>
                                    <p:anim calcmode="lin" valueType="num">
                                      <p:cBhvr>
                                        <p:cTn id="106" dur="300" fill="hold"/>
                                        <p:tgtEl>
                                          <p:spTgt spid="44"/>
                                        </p:tgtEl>
                                        <p:attrNameLst>
                                          <p:attrName>ppt_h</p:attrName>
                                        </p:attrNameLst>
                                      </p:cBhvr>
                                      <p:tavLst>
                                        <p:tav tm="0">
                                          <p:val>
                                            <p:fltVal val="0"/>
                                          </p:val>
                                        </p:tav>
                                        <p:tav tm="100000">
                                          <p:val>
                                            <p:strVal val="#ppt_h"/>
                                          </p:val>
                                        </p:tav>
                                      </p:tavLst>
                                    </p:anim>
                                    <p:animEffect transition="in" filter="fade">
                                      <p:cBhvr>
                                        <p:cTn id="107" dur="300"/>
                                        <p:tgtEl>
                                          <p:spTgt spid="44"/>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p:cTn id="120" dur="300" fill="hold"/>
                                        <p:tgtEl>
                                          <p:spTgt spid="39"/>
                                        </p:tgtEl>
                                        <p:attrNameLst>
                                          <p:attrName>ppt_w</p:attrName>
                                        </p:attrNameLst>
                                      </p:cBhvr>
                                      <p:tavLst>
                                        <p:tav tm="0">
                                          <p:val>
                                            <p:fltVal val="0"/>
                                          </p:val>
                                        </p:tav>
                                        <p:tav tm="100000">
                                          <p:val>
                                            <p:strVal val="#ppt_w"/>
                                          </p:val>
                                        </p:tav>
                                      </p:tavLst>
                                    </p:anim>
                                    <p:anim calcmode="lin" valueType="num">
                                      <p:cBhvr>
                                        <p:cTn id="121" dur="300" fill="hold"/>
                                        <p:tgtEl>
                                          <p:spTgt spid="39"/>
                                        </p:tgtEl>
                                        <p:attrNameLst>
                                          <p:attrName>ppt_h</p:attrName>
                                        </p:attrNameLst>
                                      </p:cBhvr>
                                      <p:tavLst>
                                        <p:tav tm="0">
                                          <p:val>
                                            <p:fltVal val="0"/>
                                          </p:val>
                                        </p:tav>
                                        <p:tav tm="100000">
                                          <p:val>
                                            <p:strVal val="#ppt_h"/>
                                          </p:val>
                                        </p:tav>
                                      </p:tavLst>
                                    </p:anim>
                                    <p:animEffect transition="in" filter="fade">
                                      <p:cBhvr>
                                        <p:cTn id="122" dur="300"/>
                                        <p:tgtEl>
                                          <p:spTgt spid="39"/>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300" fill="hold"/>
                                        <p:tgtEl>
                                          <p:spTgt spid="45"/>
                                        </p:tgtEl>
                                        <p:attrNameLst>
                                          <p:attrName>ppt_w</p:attrName>
                                        </p:attrNameLst>
                                      </p:cBhvr>
                                      <p:tavLst>
                                        <p:tav tm="0">
                                          <p:val>
                                            <p:fltVal val="0"/>
                                          </p:val>
                                        </p:tav>
                                        <p:tav tm="100000">
                                          <p:val>
                                            <p:strVal val="#ppt_w"/>
                                          </p:val>
                                        </p:tav>
                                      </p:tavLst>
                                    </p:anim>
                                    <p:anim calcmode="lin" valueType="num">
                                      <p:cBhvr>
                                        <p:cTn id="131" dur="300" fill="hold"/>
                                        <p:tgtEl>
                                          <p:spTgt spid="45"/>
                                        </p:tgtEl>
                                        <p:attrNameLst>
                                          <p:attrName>ppt_h</p:attrName>
                                        </p:attrNameLst>
                                      </p:cBhvr>
                                      <p:tavLst>
                                        <p:tav tm="0">
                                          <p:val>
                                            <p:fltVal val="0"/>
                                          </p:val>
                                        </p:tav>
                                        <p:tav tm="100000">
                                          <p:val>
                                            <p:strVal val="#ppt_h"/>
                                          </p:val>
                                        </p:tav>
                                      </p:tavLst>
                                    </p:anim>
                                    <p:animEffect transition="in" filter="fade">
                                      <p:cBhvr>
                                        <p:cTn id="132" dur="300"/>
                                        <p:tgtEl>
                                          <p:spTgt spid="45"/>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300" fill="hold"/>
                                        <p:tgtEl>
                                          <p:spTgt spid="41"/>
                                        </p:tgtEl>
                                        <p:attrNameLst>
                                          <p:attrName>ppt_w</p:attrName>
                                        </p:attrNameLst>
                                      </p:cBhvr>
                                      <p:tavLst>
                                        <p:tav tm="0">
                                          <p:val>
                                            <p:fltVal val="0"/>
                                          </p:val>
                                        </p:tav>
                                        <p:tav tm="100000">
                                          <p:val>
                                            <p:strVal val="#ppt_w"/>
                                          </p:val>
                                        </p:tav>
                                      </p:tavLst>
                                    </p:anim>
                                    <p:anim calcmode="lin" valueType="num">
                                      <p:cBhvr>
                                        <p:cTn id="146" dur="300" fill="hold"/>
                                        <p:tgtEl>
                                          <p:spTgt spid="41"/>
                                        </p:tgtEl>
                                        <p:attrNameLst>
                                          <p:attrName>ppt_h</p:attrName>
                                        </p:attrNameLst>
                                      </p:cBhvr>
                                      <p:tavLst>
                                        <p:tav tm="0">
                                          <p:val>
                                            <p:fltVal val="0"/>
                                          </p:val>
                                        </p:tav>
                                        <p:tav tm="100000">
                                          <p:val>
                                            <p:strVal val="#ppt_h"/>
                                          </p:val>
                                        </p:tav>
                                      </p:tavLst>
                                    </p:anim>
                                    <p:animEffect transition="in" filter="fade">
                                      <p:cBhvr>
                                        <p:cTn id="147" dur="300"/>
                                        <p:tgtEl>
                                          <p:spTgt spid="41"/>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p:cTn id="155" dur="300" fill="hold"/>
                                        <p:tgtEl>
                                          <p:spTgt spid="46"/>
                                        </p:tgtEl>
                                        <p:attrNameLst>
                                          <p:attrName>ppt_w</p:attrName>
                                        </p:attrNameLst>
                                      </p:cBhvr>
                                      <p:tavLst>
                                        <p:tav tm="0">
                                          <p:val>
                                            <p:fltVal val="0"/>
                                          </p:val>
                                        </p:tav>
                                        <p:tav tm="100000">
                                          <p:val>
                                            <p:strVal val="#ppt_w"/>
                                          </p:val>
                                        </p:tav>
                                      </p:tavLst>
                                    </p:anim>
                                    <p:anim calcmode="lin" valueType="num">
                                      <p:cBhvr>
                                        <p:cTn id="156" dur="300" fill="hold"/>
                                        <p:tgtEl>
                                          <p:spTgt spid="46"/>
                                        </p:tgtEl>
                                        <p:attrNameLst>
                                          <p:attrName>ppt_h</p:attrName>
                                        </p:attrNameLst>
                                      </p:cBhvr>
                                      <p:tavLst>
                                        <p:tav tm="0">
                                          <p:val>
                                            <p:fltVal val="0"/>
                                          </p:val>
                                        </p:tav>
                                        <p:tav tm="100000">
                                          <p:val>
                                            <p:strVal val="#ppt_h"/>
                                          </p:val>
                                        </p:tav>
                                      </p:tavLst>
                                    </p:anim>
                                    <p:animEffect transition="in" filter="fade">
                                      <p:cBhvr>
                                        <p:cTn id="157" dur="300"/>
                                        <p:tgtEl>
                                          <p:spTgt spid="46"/>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wipe(left)">
                                      <p:cBhvr>
                                        <p:cTn id="179" dur="500"/>
                                        <p:tgtEl>
                                          <p:spTgt spid="37"/>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wipe(down)">
                                      <p:cBhvr>
                                        <p:cTn id="183" dur="500"/>
                                        <p:tgtEl>
                                          <p:spTgt spid="47"/>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38"/>
                                        </p:tgtEl>
                                        <p:attrNameLst>
                                          <p:attrName>style.visibility</p:attrName>
                                        </p:attrNameLst>
                                      </p:cBhvr>
                                      <p:to>
                                        <p:strVal val="visible"/>
                                      </p:to>
                                    </p:set>
                                    <p:animEffect transition="in" filter="wipe(left)">
                                      <p:cBhvr>
                                        <p:cTn id="187" dur="500"/>
                                        <p:tgtEl>
                                          <p:spTgt spid="38"/>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wipe(down)">
                                      <p:cBhvr>
                                        <p:cTn id="19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4736" y="1103811"/>
            <a:ext cx="5773784" cy="4071258"/>
          </a:xfrm>
          <a:custGeom>
            <a:avLst/>
            <a:gdLst>
              <a:gd name="connsiteX0" fmla="*/ 0 w 6934200"/>
              <a:gd name="connsiteY0" fmla="*/ 0 h 4889500"/>
              <a:gd name="connsiteX1" fmla="*/ 6934200 w 6934200"/>
              <a:gd name="connsiteY1" fmla="*/ 0 h 4889500"/>
              <a:gd name="connsiteX2" fmla="*/ 6934200 w 6934200"/>
              <a:gd name="connsiteY2" fmla="*/ 4889500 h 4889500"/>
              <a:gd name="connsiteX3" fmla="*/ 0 w 6934200"/>
              <a:gd name="connsiteY3" fmla="*/ 4889500 h 4889500"/>
              <a:gd name="connsiteX4" fmla="*/ 0 w 6934200"/>
              <a:gd name="connsiteY4" fmla="*/ 4278866 h 4889500"/>
              <a:gd name="connsiteX5" fmla="*/ 76863 w 6934200"/>
              <a:gd name="connsiteY5" fmla="*/ 4278866 h 4889500"/>
              <a:gd name="connsiteX6" fmla="*/ 76863 w 6934200"/>
              <a:gd name="connsiteY6" fmla="*/ 4812637 h 4889500"/>
              <a:gd name="connsiteX7" fmla="*/ 6857337 w 6934200"/>
              <a:gd name="connsiteY7" fmla="*/ 4812637 h 4889500"/>
              <a:gd name="connsiteX8" fmla="*/ 6857337 w 6934200"/>
              <a:gd name="connsiteY8" fmla="*/ 76863 h 4889500"/>
              <a:gd name="connsiteX9" fmla="*/ 76863 w 6934200"/>
              <a:gd name="connsiteY9" fmla="*/ 76863 h 4889500"/>
              <a:gd name="connsiteX10" fmla="*/ 76863 w 6934200"/>
              <a:gd name="connsiteY10" fmla="*/ 1104525 h 4889500"/>
              <a:gd name="connsiteX11" fmla="*/ 0 w 6934200"/>
              <a:gd name="connsiteY11" fmla="*/ 1104525 h 4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200" h="4889500">
                <a:moveTo>
                  <a:pt x="0" y="0"/>
                </a:moveTo>
                <a:lnTo>
                  <a:pt x="6934200" y="0"/>
                </a:lnTo>
                <a:lnTo>
                  <a:pt x="6934200" y="4889500"/>
                </a:lnTo>
                <a:lnTo>
                  <a:pt x="0" y="4889500"/>
                </a:lnTo>
                <a:lnTo>
                  <a:pt x="0" y="4278866"/>
                </a:lnTo>
                <a:lnTo>
                  <a:pt x="76863" y="4278866"/>
                </a:lnTo>
                <a:lnTo>
                  <a:pt x="76863" y="4812637"/>
                </a:lnTo>
                <a:lnTo>
                  <a:pt x="6857337" y="4812637"/>
                </a:lnTo>
                <a:lnTo>
                  <a:pt x="6857337" y="76863"/>
                </a:lnTo>
                <a:lnTo>
                  <a:pt x="76863" y="76863"/>
                </a:lnTo>
                <a:lnTo>
                  <a:pt x="76863" y="1104525"/>
                </a:lnTo>
                <a:lnTo>
                  <a:pt x="0" y="1104525"/>
                </a:lnTo>
                <a:close/>
              </a:path>
            </a:pathLst>
          </a:custGeom>
          <a:solidFill>
            <a:schemeClr val="bg1"/>
          </a:solidFill>
          <a:ln>
            <a:solidFill>
              <a:srgbClr val="106CB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nvGrpSpPr>
          <p:cNvPr id="3" name="组合 2"/>
          <p:cNvGrpSpPr/>
          <p:nvPr/>
        </p:nvGrpSpPr>
        <p:grpSpPr>
          <a:xfrm>
            <a:off x="2638224" y="2258703"/>
            <a:ext cx="3815725" cy="1852914"/>
            <a:chOff x="3842184" y="2974866"/>
            <a:chExt cx="3815725" cy="1852914"/>
          </a:xfrm>
        </p:grpSpPr>
        <p:sp>
          <p:nvSpPr>
            <p:cNvPr id="4" name="5"/>
            <p:cNvSpPr/>
            <p:nvPr/>
          </p:nvSpPr>
          <p:spPr>
            <a:xfrm flipH="1">
              <a:off x="3842184" y="2974866"/>
              <a:ext cx="3464410" cy="978729"/>
            </a:xfrm>
            <a:prstGeom prst="rect">
              <a:avLst/>
            </a:prstGeom>
          </p:spPr>
          <p:txBody>
            <a:bodyPr wrap="none">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添加章节标题</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bg1"/>
                  </a:solidFill>
                </a:rPr>
                <a:t>Company introduction</a:t>
              </a:r>
              <a:endParaRPr lang="zh-CN" altLang="en-US" sz="2400" b="1" dirty="0">
                <a:solidFill>
                  <a:schemeClr val="bg1"/>
                </a:solidFill>
              </a:endParaRPr>
            </a:p>
          </p:txBody>
        </p:sp>
        <p:sp>
          <p:nvSpPr>
            <p:cNvPr id="5"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您的内容打在这里，或者通过复制您的文本后，在此框中选择粘贴并选择只保留文字。您的</a:t>
              </a:r>
              <a:r>
                <a:rPr lang="zh-CN" altLang="en-US" sz="1200" dirty="0" smtClean="0">
                  <a:solidFill>
                    <a:schemeClr val="bg1"/>
                  </a:solidFill>
                  <a:latin typeface="+mn-ea"/>
                </a:rPr>
                <a:t>内容打</a:t>
              </a:r>
              <a:r>
                <a:rPr lang="zh-CN" altLang="en-US" sz="1200" dirty="0">
                  <a:solidFill>
                    <a:schemeClr val="bg1"/>
                  </a:solidFill>
                  <a:latin typeface="+mn-ea"/>
                </a:rPr>
                <a:t>在这里，您的内容打</a:t>
              </a:r>
              <a:endParaRPr lang="zh-CN" altLang="en-US" sz="1200" dirty="0">
                <a:solidFill>
                  <a:schemeClr val="bg1"/>
                </a:solidFill>
                <a:latin typeface="+mn-ea"/>
              </a:endParaRPr>
            </a:p>
          </p:txBody>
        </p:sp>
      </p:grpSp>
      <p:cxnSp>
        <p:nvCxnSpPr>
          <p:cNvPr id="6" name="2"/>
          <p:cNvCxnSpPr/>
          <p:nvPr/>
        </p:nvCxnSpPr>
        <p:spPr>
          <a:xfrm flipH="1">
            <a:off x="916103" y="4224168"/>
            <a:ext cx="40106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1"/>
          <p:cNvSpPr/>
          <p:nvPr/>
        </p:nvSpPr>
        <p:spPr>
          <a:xfrm flipH="1">
            <a:off x="595403" y="1661840"/>
            <a:ext cx="1678666" cy="2830198"/>
          </a:xfrm>
          <a:prstGeom prst="rect">
            <a:avLst/>
          </a:prstGeom>
        </p:spPr>
        <p:txBody>
          <a:bodyPr wrap="none">
            <a:spAutoFit/>
          </a:bodyPr>
          <a:lstStyle/>
          <a:p>
            <a:pPr algn="ctr">
              <a:lnSpc>
                <a:spcPct val="120000"/>
              </a:lnSpc>
            </a:pPr>
            <a:r>
              <a:rPr lang="en-US" altLang="zh-CN" sz="16600" b="1" dirty="0">
                <a:solidFill>
                  <a:schemeClr val="bg1"/>
                </a:solidFill>
                <a:latin typeface="Agency FB" panose="020B0503020202020204" pitchFamily="34" charset="0"/>
                <a:ea typeface="华文细黑" panose="02010600040101010101" pitchFamily="2" charset="-122"/>
              </a:rPr>
              <a:t>01</a:t>
            </a:r>
            <a:endParaRPr lang="zh-CN" altLang="en-US" sz="9600" b="1" dirty="0">
              <a:solidFill>
                <a:schemeClr val="bg1"/>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6" presetClass="entr" presetSubtype="37"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75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endParaRPr lang="zh-CN" altLang="en-US" sz="2535" kern="0" dirty="0">
              <a:solidFill>
                <a:srgbClr val="FFFFFF"/>
              </a:solidFill>
              <a:latin typeface="微软雅黑" panose="020B0503020204020204" pitchFamily="34" charset="-122"/>
              <a:ea typeface="微软雅黑" panose="020B0503020204020204" pitchFamily="34" charset="-122"/>
            </a:endParaRP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endParaRPr lang="zh-CN" altLang="en-US" sz="2535" kern="0" dirty="0">
              <a:solidFill>
                <a:srgbClr val="FFFFFF"/>
              </a:solidFill>
              <a:latin typeface="微软雅黑" panose="020B0503020204020204" pitchFamily="34" charset="-122"/>
              <a:ea typeface="微软雅黑" panose="020B0503020204020204" pitchFamily="34" charset="-122"/>
            </a:endParaRP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anose="020B0503020204020204" pitchFamily="34" charset="-122"/>
                <a:ea typeface="微软雅黑" panose="020B0503020204020204" pitchFamily="34" charset="-122"/>
              </a:rPr>
              <a:t>   添加内容</a:t>
            </a:r>
            <a:endParaRPr lang="zh-CN" altLang="en-US"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1379566" y="4242803"/>
            <a:ext cx="2068384"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8610054" y="4328199"/>
            <a:ext cx="2070599"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19"/>
          <p:cNvSpPr txBox="1">
            <a:spLocks noChangeArrowheads="1"/>
          </p:cNvSpPr>
          <p:nvPr/>
        </p:nvSpPr>
        <p:spPr bwMode="auto">
          <a:xfrm>
            <a:off x="5293775" y="5069787"/>
            <a:ext cx="1570111" cy="917274"/>
          </a:xfrm>
          <a:prstGeom prst="rect">
            <a:avLst/>
          </a:prstGeom>
          <a:noFill/>
          <a:ln>
            <a:noFill/>
          </a:ln>
        </p:spPr>
        <p:txBody>
          <a:bodyPr lIns="128245" tIns="64121" rIns="128245" bIns="6412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35"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13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标题 1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4736" y="1103811"/>
            <a:ext cx="5773784" cy="4071258"/>
          </a:xfrm>
          <a:custGeom>
            <a:avLst/>
            <a:gdLst>
              <a:gd name="connsiteX0" fmla="*/ 0 w 6934200"/>
              <a:gd name="connsiteY0" fmla="*/ 0 h 4889500"/>
              <a:gd name="connsiteX1" fmla="*/ 6934200 w 6934200"/>
              <a:gd name="connsiteY1" fmla="*/ 0 h 4889500"/>
              <a:gd name="connsiteX2" fmla="*/ 6934200 w 6934200"/>
              <a:gd name="connsiteY2" fmla="*/ 4889500 h 4889500"/>
              <a:gd name="connsiteX3" fmla="*/ 0 w 6934200"/>
              <a:gd name="connsiteY3" fmla="*/ 4889500 h 4889500"/>
              <a:gd name="connsiteX4" fmla="*/ 0 w 6934200"/>
              <a:gd name="connsiteY4" fmla="*/ 4278866 h 4889500"/>
              <a:gd name="connsiteX5" fmla="*/ 76863 w 6934200"/>
              <a:gd name="connsiteY5" fmla="*/ 4278866 h 4889500"/>
              <a:gd name="connsiteX6" fmla="*/ 76863 w 6934200"/>
              <a:gd name="connsiteY6" fmla="*/ 4812637 h 4889500"/>
              <a:gd name="connsiteX7" fmla="*/ 6857337 w 6934200"/>
              <a:gd name="connsiteY7" fmla="*/ 4812637 h 4889500"/>
              <a:gd name="connsiteX8" fmla="*/ 6857337 w 6934200"/>
              <a:gd name="connsiteY8" fmla="*/ 76863 h 4889500"/>
              <a:gd name="connsiteX9" fmla="*/ 76863 w 6934200"/>
              <a:gd name="connsiteY9" fmla="*/ 76863 h 4889500"/>
              <a:gd name="connsiteX10" fmla="*/ 76863 w 6934200"/>
              <a:gd name="connsiteY10" fmla="*/ 1104525 h 4889500"/>
              <a:gd name="connsiteX11" fmla="*/ 0 w 6934200"/>
              <a:gd name="connsiteY11" fmla="*/ 1104525 h 4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200" h="4889500">
                <a:moveTo>
                  <a:pt x="0" y="0"/>
                </a:moveTo>
                <a:lnTo>
                  <a:pt x="6934200" y="0"/>
                </a:lnTo>
                <a:lnTo>
                  <a:pt x="6934200" y="4889500"/>
                </a:lnTo>
                <a:lnTo>
                  <a:pt x="0" y="4889500"/>
                </a:lnTo>
                <a:lnTo>
                  <a:pt x="0" y="4278866"/>
                </a:lnTo>
                <a:lnTo>
                  <a:pt x="76863" y="4278866"/>
                </a:lnTo>
                <a:lnTo>
                  <a:pt x="76863" y="4812637"/>
                </a:lnTo>
                <a:lnTo>
                  <a:pt x="6857337" y="4812637"/>
                </a:lnTo>
                <a:lnTo>
                  <a:pt x="6857337" y="76863"/>
                </a:lnTo>
                <a:lnTo>
                  <a:pt x="76863" y="76863"/>
                </a:lnTo>
                <a:lnTo>
                  <a:pt x="76863" y="1104525"/>
                </a:lnTo>
                <a:lnTo>
                  <a:pt x="0" y="1104525"/>
                </a:lnTo>
                <a:close/>
              </a:path>
            </a:pathLst>
          </a:custGeom>
          <a:solidFill>
            <a:schemeClr val="bg1"/>
          </a:solidFill>
          <a:ln>
            <a:solidFill>
              <a:srgbClr val="106CB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nvGrpSpPr>
          <p:cNvPr id="3" name="组合 2"/>
          <p:cNvGrpSpPr/>
          <p:nvPr/>
        </p:nvGrpSpPr>
        <p:grpSpPr>
          <a:xfrm>
            <a:off x="2638224" y="2258703"/>
            <a:ext cx="3815725" cy="2128464"/>
            <a:chOff x="3842184" y="2974866"/>
            <a:chExt cx="3815725" cy="2128464"/>
          </a:xfrm>
        </p:grpSpPr>
        <p:sp>
          <p:nvSpPr>
            <p:cNvPr id="4" name="5"/>
            <p:cNvSpPr/>
            <p:nvPr/>
          </p:nvSpPr>
          <p:spPr>
            <a:xfrm flipH="1">
              <a:off x="3842184" y="2974866"/>
              <a:ext cx="3464410" cy="978729"/>
            </a:xfrm>
            <a:prstGeom prst="rect">
              <a:avLst/>
            </a:prstGeom>
          </p:spPr>
          <p:txBody>
            <a:bodyPr wrap="none">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添加章节标题</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bg1"/>
                  </a:solidFill>
                </a:rPr>
                <a:t>Company introduction</a:t>
              </a:r>
              <a:endParaRPr lang="zh-CN" altLang="en-US" sz="2400" b="1" dirty="0">
                <a:solidFill>
                  <a:schemeClr val="bg1"/>
                </a:solidFill>
              </a:endParaRPr>
            </a:p>
          </p:txBody>
        </p:sp>
        <p:sp>
          <p:nvSpPr>
            <p:cNvPr id="5" name="3"/>
            <p:cNvSpPr/>
            <p:nvPr/>
          </p:nvSpPr>
          <p:spPr>
            <a:xfrm flipH="1">
              <a:off x="3874406" y="3904450"/>
              <a:ext cx="3783503" cy="1198880"/>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您的内容打在这里，或者通过复制您的文本后，在此框中选择粘贴并选择只保留文字。您的</a:t>
              </a:r>
              <a:r>
                <a:rPr lang="zh-CN" altLang="en-US" sz="1200" dirty="0" smtClean="0">
                  <a:solidFill>
                    <a:schemeClr val="bg1"/>
                  </a:solidFill>
                  <a:latin typeface="+mn-ea"/>
                </a:rPr>
                <a:t>内容打</a:t>
              </a:r>
              <a:r>
                <a:rPr lang="zh-CN" altLang="en-US" sz="1200" dirty="0">
                  <a:solidFill>
                    <a:schemeClr val="bg1"/>
                  </a:solidFill>
                  <a:latin typeface="+mn-ea"/>
                </a:rPr>
                <a:t>在这里，您的内容打更多模板亮亮图文旗舰店：https://liangliangtuwen.tmall.com</a:t>
              </a:r>
              <a:endParaRPr lang="zh-CN" altLang="en-US" sz="1200" dirty="0">
                <a:solidFill>
                  <a:schemeClr val="bg1"/>
                </a:solidFill>
                <a:latin typeface="+mn-ea"/>
              </a:endParaRPr>
            </a:p>
          </p:txBody>
        </p:sp>
      </p:grpSp>
      <p:cxnSp>
        <p:nvCxnSpPr>
          <p:cNvPr id="6" name="2"/>
          <p:cNvCxnSpPr/>
          <p:nvPr/>
        </p:nvCxnSpPr>
        <p:spPr>
          <a:xfrm flipH="1">
            <a:off x="916103" y="4224168"/>
            <a:ext cx="40106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1"/>
          <p:cNvSpPr/>
          <p:nvPr/>
        </p:nvSpPr>
        <p:spPr>
          <a:xfrm flipH="1">
            <a:off x="361365" y="1661840"/>
            <a:ext cx="2146743" cy="2830198"/>
          </a:xfrm>
          <a:prstGeom prst="rect">
            <a:avLst/>
          </a:prstGeom>
        </p:spPr>
        <p:txBody>
          <a:bodyPr wrap="none">
            <a:spAutoFit/>
          </a:bodyPr>
          <a:lstStyle/>
          <a:p>
            <a:pPr algn="ctr">
              <a:lnSpc>
                <a:spcPct val="120000"/>
              </a:lnSpc>
            </a:pPr>
            <a:r>
              <a:rPr lang="en-US" altLang="zh-CN" sz="16600" b="1" dirty="0" smtClean="0">
                <a:solidFill>
                  <a:schemeClr val="bg1"/>
                </a:solidFill>
                <a:latin typeface="Agency FB" panose="020B0503020202020204" pitchFamily="34" charset="0"/>
                <a:ea typeface="华文细黑" panose="02010600040101010101" pitchFamily="2" charset="-122"/>
              </a:rPr>
              <a:t>04</a:t>
            </a:r>
            <a:endParaRPr lang="zh-CN" altLang="en-US" sz="9600" b="1" dirty="0">
              <a:solidFill>
                <a:schemeClr val="bg1"/>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6" presetClass="entr" presetSubtype="37"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75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277329" y="1941866"/>
            <a:ext cx="1671597" cy="1670767"/>
            <a:chOff x="3207641" y="1456107"/>
            <a:chExt cx="1254024" cy="1253402"/>
          </a:xfrm>
        </p:grpSpPr>
        <p:sp>
          <p:nvSpPr>
            <p:cNvPr id="77" name="Freeform 20"/>
            <p:cNvSpPr/>
            <p:nvPr/>
          </p:nvSpPr>
          <p:spPr bwMode="auto">
            <a:xfrm>
              <a:off x="3207641" y="1456107"/>
              <a:ext cx="1254024" cy="1253402"/>
            </a:xfrm>
            <a:custGeom>
              <a:avLst/>
              <a:gdLst/>
              <a:ahLst/>
              <a:cxnLst>
                <a:cxn ang="0">
                  <a:pos x="982" y="0"/>
                </a:cxn>
                <a:cxn ang="0">
                  <a:pos x="957" y="12"/>
                </a:cxn>
                <a:cxn ang="0">
                  <a:pos x="719" y="251"/>
                </a:cxn>
                <a:cxn ang="0">
                  <a:pos x="534" y="67"/>
                </a:cxn>
                <a:cxn ang="0">
                  <a:pos x="504" y="55"/>
                </a:cxn>
                <a:cxn ang="0">
                  <a:pos x="438" y="87"/>
                </a:cxn>
                <a:cxn ang="0">
                  <a:pos x="49" y="476"/>
                </a:cxn>
                <a:cxn ang="0">
                  <a:pos x="20" y="523"/>
                </a:cxn>
                <a:cxn ang="0">
                  <a:pos x="29" y="572"/>
                </a:cxn>
                <a:cxn ang="0">
                  <a:pos x="213" y="756"/>
                </a:cxn>
                <a:cxn ang="0">
                  <a:pos x="15" y="955"/>
                </a:cxn>
                <a:cxn ang="0">
                  <a:pos x="4" y="989"/>
                </a:cxn>
                <a:cxn ang="0">
                  <a:pos x="36" y="1005"/>
                </a:cxn>
                <a:cxn ang="0">
                  <a:pos x="956" y="1005"/>
                </a:cxn>
                <a:cxn ang="0">
                  <a:pos x="1007" y="953"/>
                </a:cxn>
                <a:cxn ang="0">
                  <a:pos x="1007" y="33"/>
                </a:cxn>
                <a:cxn ang="0">
                  <a:pos x="982" y="0"/>
                </a:cxn>
              </a:cxnLst>
              <a:rect l="0" t="0" r="r" b="b"/>
              <a:pathLst>
                <a:path w="1007" h="1005">
                  <a:moveTo>
                    <a:pt x="982" y="0"/>
                  </a:moveTo>
                  <a:cubicBezTo>
                    <a:pt x="974" y="0"/>
                    <a:pt x="966" y="4"/>
                    <a:pt x="957" y="12"/>
                  </a:cubicBezTo>
                  <a:cubicBezTo>
                    <a:pt x="719" y="251"/>
                    <a:pt x="719" y="251"/>
                    <a:pt x="719" y="251"/>
                  </a:cubicBezTo>
                  <a:cubicBezTo>
                    <a:pt x="534" y="67"/>
                    <a:pt x="534" y="67"/>
                    <a:pt x="534" y="67"/>
                  </a:cubicBezTo>
                  <a:cubicBezTo>
                    <a:pt x="527" y="59"/>
                    <a:pt x="516" y="55"/>
                    <a:pt x="504" y="55"/>
                  </a:cubicBezTo>
                  <a:cubicBezTo>
                    <a:pt x="482" y="55"/>
                    <a:pt x="458" y="67"/>
                    <a:pt x="438" y="87"/>
                  </a:cubicBezTo>
                  <a:cubicBezTo>
                    <a:pt x="49" y="476"/>
                    <a:pt x="49" y="476"/>
                    <a:pt x="49" y="476"/>
                  </a:cubicBezTo>
                  <a:cubicBezTo>
                    <a:pt x="35" y="490"/>
                    <a:pt x="24" y="507"/>
                    <a:pt x="20" y="523"/>
                  </a:cubicBezTo>
                  <a:cubicBezTo>
                    <a:pt x="14" y="543"/>
                    <a:pt x="17" y="561"/>
                    <a:pt x="29" y="572"/>
                  </a:cubicBezTo>
                  <a:cubicBezTo>
                    <a:pt x="213" y="756"/>
                    <a:pt x="213" y="756"/>
                    <a:pt x="213" y="756"/>
                  </a:cubicBezTo>
                  <a:cubicBezTo>
                    <a:pt x="15" y="955"/>
                    <a:pt x="15" y="955"/>
                    <a:pt x="15" y="955"/>
                  </a:cubicBezTo>
                  <a:cubicBezTo>
                    <a:pt x="0" y="970"/>
                    <a:pt x="2" y="983"/>
                    <a:pt x="4" y="989"/>
                  </a:cubicBezTo>
                  <a:cubicBezTo>
                    <a:pt x="7" y="995"/>
                    <a:pt x="14" y="1005"/>
                    <a:pt x="36" y="1005"/>
                  </a:cubicBezTo>
                  <a:cubicBezTo>
                    <a:pt x="956" y="1005"/>
                    <a:pt x="956" y="1005"/>
                    <a:pt x="956" y="1005"/>
                  </a:cubicBezTo>
                  <a:cubicBezTo>
                    <a:pt x="984" y="1005"/>
                    <a:pt x="1007" y="982"/>
                    <a:pt x="1007" y="953"/>
                  </a:cubicBezTo>
                  <a:cubicBezTo>
                    <a:pt x="1007" y="33"/>
                    <a:pt x="1007" y="33"/>
                    <a:pt x="1007" y="33"/>
                  </a:cubicBezTo>
                  <a:cubicBezTo>
                    <a:pt x="1007" y="9"/>
                    <a:pt x="994" y="0"/>
                    <a:pt x="982" y="0"/>
                  </a:cubicBezTo>
                  <a:close/>
                </a:path>
              </a:pathLst>
            </a:custGeom>
            <a:solidFill>
              <a:schemeClr val="accent1"/>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3" name="Freeform 47"/>
            <p:cNvSpPr>
              <a:spLocks noEditPoints="1"/>
            </p:cNvSpPr>
            <p:nvPr/>
          </p:nvSpPr>
          <p:spPr bwMode="auto">
            <a:xfrm>
              <a:off x="3602710" y="2027607"/>
              <a:ext cx="616744" cy="370285"/>
            </a:xfrm>
            <a:custGeom>
              <a:avLst/>
              <a:gdLst>
                <a:gd name="T0" fmla="*/ 88 w 187"/>
                <a:gd name="T1" fmla="*/ 82 h 112"/>
                <a:gd name="T2" fmla="*/ 77 w 187"/>
                <a:gd name="T3" fmla="*/ 100 h 112"/>
                <a:gd name="T4" fmla="*/ 82 w 187"/>
                <a:gd name="T5" fmla="*/ 100 h 112"/>
                <a:gd name="T6" fmla="*/ 82 w 187"/>
                <a:gd name="T7" fmla="*/ 112 h 112"/>
                <a:gd name="T8" fmla="*/ 95 w 187"/>
                <a:gd name="T9" fmla="*/ 112 h 112"/>
                <a:gd name="T10" fmla="*/ 95 w 187"/>
                <a:gd name="T11" fmla="*/ 100 h 112"/>
                <a:gd name="T12" fmla="*/ 100 w 187"/>
                <a:gd name="T13" fmla="*/ 100 h 112"/>
                <a:gd name="T14" fmla="*/ 88 w 187"/>
                <a:gd name="T15" fmla="*/ 82 h 112"/>
                <a:gd name="T16" fmla="*/ 115 w 187"/>
                <a:gd name="T17" fmla="*/ 82 h 112"/>
                <a:gd name="T18" fmla="*/ 103 w 187"/>
                <a:gd name="T19" fmla="*/ 100 h 112"/>
                <a:gd name="T20" fmla="*/ 108 w 187"/>
                <a:gd name="T21" fmla="*/ 100 h 112"/>
                <a:gd name="T22" fmla="*/ 108 w 187"/>
                <a:gd name="T23" fmla="*/ 112 h 112"/>
                <a:gd name="T24" fmla="*/ 121 w 187"/>
                <a:gd name="T25" fmla="*/ 112 h 112"/>
                <a:gd name="T26" fmla="*/ 121 w 187"/>
                <a:gd name="T27" fmla="*/ 100 h 112"/>
                <a:gd name="T28" fmla="*/ 126 w 187"/>
                <a:gd name="T29" fmla="*/ 100 h 112"/>
                <a:gd name="T30" fmla="*/ 115 w 187"/>
                <a:gd name="T31" fmla="*/ 82 h 112"/>
                <a:gd name="T32" fmla="*/ 141 w 187"/>
                <a:gd name="T33" fmla="*/ 82 h 112"/>
                <a:gd name="T34" fmla="*/ 130 w 187"/>
                <a:gd name="T35" fmla="*/ 100 h 112"/>
                <a:gd name="T36" fmla="*/ 134 w 187"/>
                <a:gd name="T37" fmla="*/ 100 h 112"/>
                <a:gd name="T38" fmla="*/ 134 w 187"/>
                <a:gd name="T39" fmla="*/ 112 h 112"/>
                <a:gd name="T40" fmla="*/ 148 w 187"/>
                <a:gd name="T41" fmla="*/ 112 h 112"/>
                <a:gd name="T42" fmla="*/ 148 w 187"/>
                <a:gd name="T43" fmla="*/ 100 h 112"/>
                <a:gd name="T44" fmla="*/ 152 w 187"/>
                <a:gd name="T45" fmla="*/ 100 h 112"/>
                <a:gd name="T46" fmla="*/ 141 w 187"/>
                <a:gd name="T47" fmla="*/ 82 h 112"/>
                <a:gd name="T48" fmla="*/ 115 w 187"/>
                <a:gd name="T49" fmla="*/ 12 h 112"/>
                <a:gd name="T50" fmla="*/ 91 w 187"/>
                <a:gd name="T51" fmla="*/ 28 h 112"/>
                <a:gd name="T52" fmla="*/ 82 w 187"/>
                <a:gd name="T53" fmla="*/ 24 h 112"/>
                <a:gd name="T54" fmla="*/ 79 w 187"/>
                <a:gd name="T55" fmla="*/ 24 h 112"/>
                <a:gd name="T56" fmla="*/ 68 w 187"/>
                <a:gd name="T57" fmla="*/ 40 h 112"/>
                <a:gd name="T58" fmla="*/ 59 w 187"/>
                <a:gd name="T59" fmla="*/ 38 h 112"/>
                <a:gd name="T60" fmla="*/ 44 w 187"/>
                <a:gd name="T61" fmla="*/ 53 h 112"/>
                <a:gd name="T62" fmla="*/ 67 w 187"/>
                <a:gd name="T63" fmla="*/ 79 h 112"/>
                <a:gd name="T64" fmla="*/ 163 w 187"/>
                <a:gd name="T65" fmla="*/ 79 h 112"/>
                <a:gd name="T66" fmla="*/ 187 w 187"/>
                <a:gd name="T67" fmla="*/ 53 h 112"/>
                <a:gd name="T68" fmla="*/ 168 w 187"/>
                <a:gd name="T69" fmla="*/ 37 h 112"/>
                <a:gd name="T70" fmla="*/ 163 w 187"/>
                <a:gd name="T71" fmla="*/ 38 h 112"/>
                <a:gd name="T72" fmla="*/ 151 w 187"/>
                <a:gd name="T73" fmla="*/ 24 h 112"/>
                <a:gd name="T74" fmla="*/ 143 w 187"/>
                <a:gd name="T75" fmla="*/ 27 h 112"/>
                <a:gd name="T76" fmla="*/ 115 w 187"/>
                <a:gd name="T77" fmla="*/ 12 h 112"/>
                <a:gd name="T78" fmla="*/ 72 w 187"/>
                <a:gd name="T79" fmla="*/ 0 h 112"/>
                <a:gd name="T80" fmla="*/ 47 w 187"/>
                <a:gd name="T81" fmla="*/ 17 h 112"/>
                <a:gd name="T82" fmla="*/ 38 w 187"/>
                <a:gd name="T83" fmla="*/ 12 h 112"/>
                <a:gd name="T84" fmla="*/ 36 w 187"/>
                <a:gd name="T85" fmla="*/ 12 h 112"/>
                <a:gd name="T86" fmla="*/ 24 w 187"/>
                <a:gd name="T87" fmla="*/ 28 h 112"/>
                <a:gd name="T88" fmla="*/ 15 w 187"/>
                <a:gd name="T89" fmla="*/ 26 h 112"/>
                <a:gd name="T90" fmla="*/ 0 w 187"/>
                <a:gd name="T91" fmla="*/ 41 h 112"/>
                <a:gd name="T92" fmla="*/ 24 w 187"/>
                <a:gd name="T93" fmla="*/ 67 h 112"/>
                <a:gd name="T94" fmla="*/ 40 w 187"/>
                <a:gd name="T95" fmla="*/ 67 h 112"/>
                <a:gd name="T96" fmla="*/ 38 w 187"/>
                <a:gd name="T97" fmla="*/ 53 h 112"/>
                <a:gd name="T98" fmla="*/ 48 w 187"/>
                <a:gd name="T99" fmla="*/ 35 h 112"/>
                <a:gd name="T100" fmla="*/ 59 w 187"/>
                <a:gd name="T101" fmla="*/ 32 h 112"/>
                <a:gd name="T102" fmla="*/ 62 w 187"/>
                <a:gd name="T103" fmla="*/ 32 h 112"/>
                <a:gd name="T104" fmla="*/ 78 w 187"/>
                <a:gd name="T105" fmla="*/ 18 h 112"/>
                <a:gd name="T106" fmla="*/ 82 w 187"/>
                <a:gd name="T107" fmla="*/ 18 h 112"/>
                <a:gd name="T108" fmla="*/ 90 w 187"/>
                <a:gd name="T109" fmla="*/ 20 h 112"/>
                <a:gd name="T110" fmla="*/ 97 w 187"/>
                <a:gd name="T111" fmla="*/ 12 h 112"/>
                <a:gd name="T112" fmla="*/ 72 w 187"/>
                <a:gd name="T11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12">
                  <a:moveTo>
                    <a:pt x="88" y="82"/>
                  </a:moveTo>
                  <a:cubicBezTo>
                    <a:pt x="77" y="100"/>
                    <a:pt x="77" y="100"/>
                    <a:pt x="77" y="100"/>
                  </a:cubicBezTo>
                  <a:cubicBezTo>
                    <a:pt x="82" y="100"/>
                    <a:pt x="82" y="100"/>
                    <a:pt x="82" y="100"/>
                  </a:cubicBezTo>
                  <a:cubicBezTo>
                    <a:pt x="82" y="112"/>
                    <a:pt x="82" y="112"/>
                    <a:pt x="82" y="112"/>
                  </a:cubicBezTo>
                  <a:cubicBezTo>
                    <a:pt x="95" y="112"/>
                    <a:pt x="95" y="112"/>
                    <a:pt x="95" y="112"/>
                  </a:cubicBezTo>
                  <a:cubicBezTo>
                    <a:pt x="95" y="100"/>
                    <a:pt x="95" y="100"/>
                    <a:pt x="95" y="100"/>
                  </a:cubicBezTo>
                  <a:cubicBezTo>
                    <a:pt x="100" y="100"/>
                    <a:pt x="100" y="100"/>
                    <a:pt x="100" y="100"/>
                  </a:cubicBezTo>
                  <a:cubicBezTo>
                    <a:pt x="88" y="82"/>
                    <a:pt x="88" y="82"/>
                    <a:pt x="88" y="82"/>
                  </a:cubicBezTo>
                  <a:moveTo>
                    <a:pt x="115" y="82"/>
                  </a:moveTo>
                  <a:cubicBezTo>
                    <a:pt x="103" y="100"/>
                    <a:pt x="103" y="100"/>
                    <a:pt x="103" y="100"/>
                  </a:cubicBezTo>
                  <a:cubicBezTo>
                    <a:pt x="108" y="100"/>
                    <a:pt x="108" y="100"/>
                    <a:pt x="108" y="100"/>
                  </a:cubicBezTo>
                  <a:cubicBezTo>
                    <a:pt x="108" y="112"/>
                    <a:pt x="108" y="112"/>
                    <a:pt x="108" y="112"/>
                  </a:cubicBezTo>
                  <a:cubicBezTo>
                    <a:pt x="121" y="112"/>
                    <a:pt x="121" y="112"/>
                    <a:pt x="121" y="112"/>
                  </a:cubicBezTo>
                  <a:cubicBezTo>
                    <a:pt x="121" y="100"/>
                    <a:pt x="121" y="100"/>
                    <a:pt x="121" y="100"/>
                  </a:cubicBezTo>
                  <a:cubicBezTo>
                    <a:pt x="126" y="100"/>
                    <a:pt x="126" y="100"/>
                    <a:pt x="126" y="100"/>
                  </a:cubicBezTo>
                  <a:cubicBezTo>
                    <a:pt x="115" y="82"/>
                    <a:pt x="115" y="82"/>
                    <a:pt x="115" y="82"/>
                  </a:cubicBezTo>
                  <a:moveTo>
                    <a:pt x="141" y="82"/>
                  </a:moveTo>
                  <a:cubicBezTo>
                    <a:pt x="130" y="100"/>
                    <a:pt x="130" y="100"/>
                    <a:pt x="130" y="100"/>
                  </a:cubicBezTo>
                  <a:cubicBezTo>
                    <a:pt x="134" y="100"/>
                    <a:pt x="134" y="100"/>
                    <a:pt x="134" y="100"/>
                  </a:cubicBezTo>
                  <a:cubicBezTo>
                    <a:pt x="134" y="112"/>
                    <a:pt x="134" y="112"/>
                    <a:pt x="134" y="112"/>
                  </a:cubicBezTo>
                  <a:cubicBezTo>
                    <a:pt x="148" y="112"/>
                    <a:pt x="148" y="112"/>
                    <a:pt x="148" y="112"/>
                  </a:cubicBezTo>
                  <a:cubicBezTo>
                    <a:pt x="148" y="100"/>
                    <a:pt x="148" y="100"/>
                    <a:pt x="148" y="100"/>
                  </a:cubicBezTo>
                  <a:cubicBezTo>
                    <a:pt x="152" y="100"/>
                    <a:pt x="152" y="100"/>
                    <a:pt x="152" y="100"/>
                  </a:cubicBezTo>
                  <a:cubicBezTo>
                    <a:pt x="141" y="82"/>
                    <a:pt x="141" y="82"/>
                    <a:pt x="141" y="82"/>
                  </a:cubicBezTo>
                  <a:moveTo>
                    <a:pt x="115" y="12"/>
                  </a:moveTo>
                  <a:cubicBezTo>
                    <a:pt x="101" y="12"/>
                    <a:pt x="97" y="20"/>
                    <a:pt x="91" y="28"/>
                  </a:cubicBezTo>
                  <a:cubicBezTo>
                    <a:pt x="90" y="26"/>
                    <a:pt x="86" y="24"/>
                    <a:pt x="82" y="24"/>
                  </a:cubicBezTo>
                  <a:cubicBezTo>
                    <a:pt x="81" y="24"/>
                    <a:pt x="80" y="24"/>
                    <a:pt x="79" y="24"/>
                  </a:cubicBezTo>
                  <a:cubicBezTo>
                    <a:pt x="70" y="27"/>
                    <a:pt x="66" y="33"/>
                    <a:pt x="68" y="40"/>
                  </a:cubicBezTo>
                  <a:cubicBezTo>
                    <a:pt x="65" y="39"/>
                    <a:pt x="62" y="38"/>
                    <a:pt x="59" y="38"/>
                  </a:cubicBezTo>
                  <a:cubicBezTo>
                    <a:pt x="50" y="38"/>
                    <a:pt x="44" y="46"/>
                    <a:pt x="44" y="53"/>
                  </a:cubicBezTo>
                  <a:cubicBezTo>
                    <a:pt x="43" y="66"/>
                    <a:pt x="50" y="79"/>
                    <a:pt x="67" y="79"/>
                  </a:cubicBezTo>
                  <a:cubicBezTo>
                    <a:pt x="163" y="79"/>
                    <a:pt x="163" y="79"/>
                    <a:pt x="163" y="79"/>
                  </a:cubicBezTo>
                  <a:cubicBezTo>
                    <a:pt x="181" y="79"/>
                    <a:pt x="187" y="66"/>
                    <a:pt x="187" y="53"/>
                  </a:cubicBezTo>
                  <a:cubicBezTo>
                    <a:pt x="186" y="45"/>
                    <a:pt x="177" y="37"/>
                    <a:pt x="168" y="37"/>
                  </a:cubicBezTo>
                  <a:cubicBezTo>
                    <a:pt x="166" y="37"/>
                    <a:pt x="164" y="37"/>
                    <a:pt x="163" y="38"/>
                  </a:cubicBezTo>
                  <a:cubicBezTo>
                    <a:pt x="165" y="32"/>
                    <a:pt x="158" y="24"/>
                    <a:pt x="151" y="24"/>
                  </a:cubicBezTo>
                  <a:cubicBezTo>
                    <a:pt x="148" y="24"/>
                    <a:pt x="145" y="25"/>
                    <a:pt x="143" y="27"/>
                  </a:cubicBezTo>
                  <a:cubicBezTo>
                    <a:pt x="138" y="19"/>
                    <a:pt x="130" y="12"/>
                    <a:pt x="115" y="12"/>
                  </a:cubicBezTo>
                  <a:moveTo>
                    <a:pt x="72" y="0"/>
                  </a:moveTo>
                  <a:cubicBezTo>
                    <a:pt x="57" y="0"/>
                    <a:pt x="53" y="8"/>
                    <a:pt x="47" y="17"/>
                  </a:cubicBezTo>
                  <a:cubicBezTo>
                    <a:pt x="46" y="15"/>
                    <a:pt x="42" y="12"/>
                    <a:pt x="38" y="12"/>
                  </a:cubicBezTo>
                  <a:cubicBezTo>
                    <a:pt x="37" y="12"/>
                    <a:pt x="36" y="12"/>
                    <a:pt x="36" y="12"/>
                  </a:cubicBezTo>
                  <a:cubicBezTo>
                    <a:pt x="26" y="15"/>
                    <a:pt x="22" y="21"/>
                    <a:pt x="24" y="28"/>
                  </a:cubicBezTo>
                  <a:cubicBezTo>
                    <a:pt x="21" y="27"/>
                    <a:pt x="18" y="26"/>
                    <a:pt x="15" y="26"/>
                  </a:cubicBezTo>
                  <a:cubicBezTo>
                    <a:pt x="6" y="26"/>
                    <a:pt x="1" y="34"/>
                    <a:pt x="0" y="41"/>
                  </a:cubicBezTo>
                  <a:cubicBezTo>
                    <a:pt x="0" y="54"/>
                    <a:pt x="6" y="67"/>
                    <a:pt x="24" y="67"/>
                  </a:cubicBezTo>
                  <a:cubicBezTo>
                    <a:pt x="40" y="67"/>
                    <a:pt x="40" y="67"/>
                    <a:pt x="40" y="67"/>
                  </a:cubicBezTo>
                  <a:cubicBezTo>
                    <a:pt x="39" y="63"/>
                    <a:pt x="38" y="58"/>
                    <a:pt x="38" y="53"/>
                  </a:cubicBezTo>
                  <a:cubicBezTo>
                    <a:pt x="39" y="45"/>
                    <a:pt x="42" y="39"/>
                    <a:pt x="48" y="35"/>
                  </a:cubicBezTo>
                  <a:cubicBezTo>
                    <a:pt x="52" y="33"/>
                    <a:pt x="55" y="32"/>
                    <a:pt x="59" y="32"/>
                  </a:cubicBezTo>
                  <a:cubicBezTo>
                    <a:pt x="60" y="32"/>
                    <a:pt x="61" y="32"/>
                    <a:pt x="62" y="32"/>
                  </a:cubicBezTo>
                  <a:cubicBezTo>
                    <a:pt x="64" y="26"/>
                    <a:pt x="69" y="21"/>
                    <a:pt x="78" y="18"/>
                  </a:cubicBezTo>
                  <a:cubicBezTo>
                    <a:pt x="79" y="18"/>
                    <a:pt x="81" y="18"/>
                    <a:pt x="82" y="18"/>
                  </a:cubicBezTo>
                  <a:cubicBezTo>
                    <a:pt x="85" y="18"/>
                    <a:pt x="87" y="19"/>
                    <a:pt x="90" y="20"/>
                  </a:cubicBezTo>
                  <a:cubicBezTo>
                    <a:pt x="92" y="17"/>
                    <a:pt x="94" y="14"/>
                    <a:pt x="97" y="12"/>
                  </a:cubicBezTo>
                  <a:cubicBezTo>
                    <a:pt x="92" y="5"/>
                    <a:pt x="84" y="0"/>
                    <a:pt x="72"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6" name="Group 25"/>
          <p:cNvGrpSpPr/>
          <p:nvPr/>
        </p:nvGrpSpPr>
        <p:grpSpPr>
          <a:xfrm>
            <a:off x="6111607" y="1945185"/>
            <a:ext cx="1673256" cy="1670767"/>
            <a:chOff x="4583706" y="1458598"/>
            <a:chExt cx="1255269" cy="1253402"/>
          </a:xfrm>
        </p:grpSpPr>
        <p:sp>
          <p:nvSpPr>
            <p:cNvPr id="79" name="Freeform 22"/>
            <p:cNvSpPr/>
            <p:nvPr/>
          </p:nvSpPr>
          <p:spPr bwMode="auto">
            <a:xfrm>
              <a:off x="4583706" y="1458598"/>
              <a:ext cx="1255269" cy="1253402"/>
            </a:xfrm>
            <a:custGeom>
              <a:avLst/>
              <a:gdLst/>
              <a:ahLst/>
              <a:cxnLst>
                <a:cxn ang="0">
                  <a:pos x="993" y="955"/>
                </a:cxn>
                <a:cxn ang="0">
                  <a:pos x="788" y="750"/>
                </a:cxn>
                <a:cxn ang="0">
                  <a:pos x="963" y="576"/>
                </a:cxn>
                <a:cxn ang="0">
                  <a:pos x="972" y="527"/>
                </a:cxn>
                <a:cxn ang="0">
                  <a:pos x="943" y="480"/>
                </a:cxn>
                <a:cxn ang="0">
                  <a:pos x="554" y="91"/>
                </a:cxn>
                <a:cxn ang="0">
                  <a:pos x="488" y="59"/>
                </a:cxn>
                <a:cxn ang="0">
                  <a:pos x="457" y="71"/>
                </a:cxn>
                <a:cxn ang="0">
                  <a:pos x="283" y="245"/>
                </a:cxn>
                <a:cxn ang="0">
                  <a:pos x="50" y="12"/>
                </a:cxn>
                <a:cxn ang="0">
                  <a:pos x="25" y="0"/>
                </a:cxn>
                <a:cxn ang="0">
                  <a:pos x="0" y="33"/>
                </a:cxn>
                <a:cxn ang="0">
                  <a:pos x="0" y="953"/>
                </a:cxn>
                <a:cxn ang="0">
                  <a:pos x="52" y="1005"/>
                </a:cxn>
                <a:cxn ang="0">
                  <a:pos x="972" y="1005"/>
                </a:cxn>
                <a:cxn ang="0">
                  <a:pos x="1003" y="988"/>
                </a:cxn>
                <a:cxn ang="0">
                  <a:pos x="993" y="955"/>
                </a:cxn>
              </a:cxnLst>
              <a:rect l="0" t="0" r="r" b="b"/>
              <a:pathLst>
                <a:path w="1008" h="1005">
                  <a:moveTo>
                    <a:pt x="993" y="955"/>
                  </a:moveTo>
                  <a:cubicBezTo>
                    <a:pt x="788" y="750"/>
                    <a:pt x="788" y="750"/>
                    <a:pt x="788" y="750"/>
                  </a:cubicBezTo>
                  <a:cubicBezTo>
                    <a:pt x="963" y="576"/>
                    <a:pt x="963" y="576"/>
                    <a:pt x="963" y="576"/>
                  </a:cubicBezTo>
                  <a:cubicBezTo>
                    <a:pt x="974" y="564"/>
                    <a:pt x="978" y="546"/>
                    <a:pt x="972" y="527"/>
                  </a:cubicBezTo>
                  <a:cubicBezTo>
                    <a:pt x="967" y="510"/>
                    <a:pt x="957" y="494"/>
                    <a:pt x="943" y="480"/>
                  </a:cubicBezTo>
                  <a:cubicBezTo>
                    <a:pt x="554" y="91"/>
                    <a:pt x="554" y="91"/>
                    <a:pt x="554" y="91"/>
                  </a:cubicBezTo>
                  <a:cubicBezTo>
                    <a:pt x="534" y="71"/>
                    <a:pt x="509" y="59"/>
                    <a:pt x="488" y="59"/>
                  </a:cubicBezTo>
                  <a:cubicBezTo>
                    <a:pt x="476" y="59"/>
                    <a:pt x="465" y="63"/>
                    <a:pt x="457" y="71"/>
                  </a:cubicBezTo>
                  <a:cubicBezTo>
                    <a:pt x="283" y="245"/>
                    <a:pt x="283" y="245"/>
                    <a:pt x="283" y="245"/>
                  </a:cubicBezTo>
                  <a:cubicBezTo>
                    <a:pt x="50" y="12"/>
                    <a:pt x="50" y="12"/>
                    <a:pt x="50" y="12"/>
                  </a:cubicBezTo>
                  <a:cubicBezTo>
                    <a:pt x="42" y="4"/>
                    <a:pt x="33" y="0"/>
                    <a:pt x="25" y="0"/>
                  </a:cubicBezTo>
                  <a:cubicBezTo>
                    <a:pt x="13" y="0"/>
                    <a:pt x="0" y="8"/>
                    <a:pt x="0" y="33"/>
                  </a:cubicBezTo>
                  <a:cubicBezTo>
                    <a:pt x="0" y="953"/>
                    <a:pt x="0" y="953"/>
                    <a:pt x="0" y="953"/>
                  </a:cubicBezTo>
                  <a:cubicBezTo>
                    <a:pt x="0" y="982"/>
                    <a:pt x="23" y="1005"/>
                    <a:pt x="52" y="1005"/>
                  </a:cubicBezTo>
                  <a:cubicBezTo>
                    <a:pt x="972" y="1005"/>
                    <a:pt x="972" y="1005"/>
                    <a:pt x="972" y="1005"/>
                  </a:cubicBezTo>
                  <a:cubicBezTo>
                    <a:pt x="993" y="1005"/>
                    <a:pt x="1001" y="995"/>
                    <a:pt x="1003" y="988"/>
                  </a:cubicBezTo>
                  <a:cubicBezTo>
                    <a:pt x="1006" y="982"/>
                    <a:pt x="1008" y="970"/>
                    <a:pt x="993" y="955"/>
                  </a:cubicBezTo>
                  <a:close/>
                </a:path>
              </a:pathLst>
            </a:custGeom>
            <a:solidFill>
              <a:schemeClr val="accent2"/>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4" name="Freeform 46"/>
            <p:cNvSpPr>
              <a:spLocks noEditPoints="1"/>
            </p:cNvSpPr>
            <p:nvPr/>
          </p:nvSpPr>
          <p:spPr bwMode="auto">
            <a:xfrm>
              <a:off x="4745710" y="1970457"/>
              <a:ext cx="508397" cy="507206"/>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8" name="Group 27"/>
          <p:cNvGrpSpPr/>
          <p:nvPr/>
        </p:nvGrpSpPr>
        <p:grpSpPr>
          <a:xfrm>
            <a:off x="4270690" y="3781951"/>
            <a:ext cx="1671597" cy="1670767"/>
            <a:chOff x="3202660" y="2836530"/>
            <a:chExt cx="1254024" cy="1253402"/>
          </a:xfrm>
        </p:grpSpPr>
        <p:sp>
          <p:nvSpPr>
            <p:cNvPr id="78" name="Freeform 21"/>
            <p:cNvSpPr/>
            <p:nvPr/>
          </p:nvSpPr>
          <p:spPr bwMode="auto">
            <a:xfrm>
              <a:off x="3202660" y="2836530"/>
              <a:ext cx="1254024" cy="1253402"/>
            </a:xfrm>
            <a:custGeom>
              <a:avLst/>
              <a:gdLst/>
              <a:ahLst/>
              <a:cxnLst>
                <a:cxn ang="0">
                  <a:pos x="956" y="0"/>
                </a:cxn>
                <a:cxn ang="0">
                  <a:pos x="36" y="0"/>
                </a:cxn>
                <a:cxn ang="0">
                  <a:pos x="4" y="16"/>
                </a:cxn>
                <a:cxn ang="0">
                  <a:pos x="15" y="50"/>
                </a:cxn>
                <a:cxn ang="0">
                  <a:pos x="237" y="272"/>
                </a:cxn>
                <a:cxn ang="0">
                  <a:pos x="47" y="462"/>
                </a:cxn>
                <a:cxn ang="0">
                  <a:pos x="68" y="559"/>
                </a:cxn>
                <a:cxn ang="0">
                  <a:pos x="456" y="948"/>
                </a:cxn>
                <a:cxn ang="0">
                  <a:pos x="522" y="980"/>
                </a:cxn>
                <a:cxn ang="0">
                  <a:pos x="522" y="980"/>
                </a:cxn>
                <a:cxn ang="0">
                  <a:pos x="553" y="968"/>
                </a:cxn>
                <a:cxn ang="0">
                  <a:pos x="743" y="778"/>
                </a:cxn>
                <a:cxn ang="0">
                  <a:pos x="957" y="993"/>
                </a:cxn>
                <a:cxn ang="0">
                  <a:pos x="982" y="1005"/>
                </a:cxn>
                <a:cxn ang="0">
                  <a:pos x="1002" y="994"/>
                </a:cxn>
                <a:cxn ang="0">
                  <a:pos x="1007" y="972"/>
                </a:cxn>
                <a:cxn ang="0">
                  <a:pos x="1007" y="52"/>
                </a:cxn>
                <a:cxn ang="0">
                  <a:pos x="956" y="0"/>
                </a:cxn>
              </a:cxnLst>
              <a:rect l="0" t="0" r="r" b="b"/>
              <a:pathLst>
                <a:path w="1007" h="1005">
                  <a:moveTo>
                    <a:pt x="956" y="0"/>
                  </a:moveTo>
                  <a:cubicBezTo>
                    <a:pt x="36" y="0"/>
                    <a:pt x="36" y="0"/>
                    <a:pt x="36" y="0"/>
                  </a:cubicBezTo>
                  <a:cubicBezTo>
                    <a:pt x="14" y="0"/>
                    <a:pt x="7" y="10"/>
                    <a:pt x="4" y="16"/>
                  </a:cubicBezTo>
                  <a:cubicBezTo>
                    <a:pt x="2" y="22"/>
                    <a:pt x="0" y="35"/>
                    <a:pt x="15" y="50"/>
                  </a:cubicBezTo>
                  <a:cubicBezTo>
                    <a:pt x="237" y="272"/>
                    <a:pt x="237" y="272"/>
                    <a:pt x="237" y="272"/>
                  </a:cubicBezTo>
                  <a:cubicBezTo>
                    <a:pt x="47" y="462"/>
                    <a:pt x="47" y="462"/>
                    <a:pt x="47" y="462"/>
                  </a:cubicBezTo>
                  <a:cubicBezTo>
                    <a:pt x="26" y="484"/>
                    <a:pt x="34" y="526"/>
                    <a:pt x="68" y="559"/>
                  </a:cubicBezTo>
                  <a:cubicBezTo>
                    <a:pt x="456" y="948"/>
                    <a:pt x="456" y="948"/>
                    <a:pt x="456" y="948"/>
                  </a:cubicBezTo>
                  <a:cubicBezTo>
                    <a:pt x="476" y="968"/>
                    <a:pt x="501" y="980"/>
                    <a:pt x="522" y="980"/>
                  </a:cubicBezTo>
                  <a:cubicBezTo>
                    <a:pt x="522" y="980"/>
                    <a:pt x="522" y="980"/>
                    <a:pt x="522" y="980"/>
                  </a:cubicBezTo>
                  <a:cubicBezTo>
                    <a:pt x="534" y="980"/>
                    <a:pt x="545" y="976"/>
                    <a:pt x="553" y="968"/>
                  </a:cubicBezTo>
                  <a:cubicBezTo>
                    <a:pt x="743" y="778"/>
                    <a:pt x="743" y="778"/>
                    <a:pt x="743" y="778"/>
                  </a:cubicBezTo>
                  <a:cubicBezTo>
                    <a:pt x="957" y="993"/>
                    <a:pt x="957" y="993"/>
                    <a:pt x="957" y="993"/>
                  </a:cubicBezTo>
                  <a:cubicBezTo>
                    <a:pt x="966" y="1001"/>
                    <a:pt x="974" y="1005"/>
                    <a:pt x="982" y="1005"/>
                  </a:cubicBezTo>
                  <a:cubicBezTo>
                    <a:pt x="991" y="1005"/>
                    <a:pt x="998" y="1001"/>
                    <a:pt x="1002" y="994"/>
                  </a:cubicBezTo>
                  <a:cubicBezTo>
                    <a:pt x="1006" y="988"/>
                    <a:pt x="1007" y="981"/>
                    <a:pt x="1007" y="972"/>
                  </a:cubicBezTo>
                  <a:cubicBezTo>
                    <a:pt x="1007" y="52"/>
                    <a:pt x="1007" y="52"/>
                    <a:pt x="1007" y="52"/>
                  </a:cubicBezTo>
                  <a:cubicBezTo>
                    <a:pt x="1007" y="23"/>
                    <a:pt x="984" y="0"/>
                    <a:pt x="956" y="0"/>
                  </a:cubicBezTo>
                  <a:close/>
                </a:path>
              </a:pathLst>
            </a:custGeom>
            <a:solidFill>
              <a:schemeClr val="accent3"/>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5" name="Freeform 45"/>
            <p:cNvSpPr>
              <a:spLocks noEditPoints="1"/>
            </p:cNvSpPr>
            <p:nvPr/>
          </p:nvSpPr>
          <p:spPr bwMode="auto">
            <a:xfrm>
              <a:off x="3624141" y="3113457"/>
              <a:ext cx="721519" cy="370285"/>
            </a:xfrm>
            <a:custGeom>
              <a:avLst/>
              <a:gdLst>
                <a:gd name="T0" fmla="*/ 29 w 219"/>
                <a:gd name="T1" fmla="*/ 43 h 112"/>
                <a:gd name="T2" fmla="*/ 19 w 219"/>
                <a:gd name="T3" fmla="*/ 54 h 112"/>
                <a:gd name="T4" fmla="*/ 23 w 219"/>
                <a:gd name="T5" fmla="*/ 62 h 112"/>
                <a:gd name="T6" fmla="*/ 4 w 219"/>
                <a:gd name="T7" fmla="*/ 91 h 112"/>
                <a:gd name="T8" fmla="*/ 6 w 219"/>
                <a:gd name="T9" fmla="*/ 92 h 112"/>
                <a:gd name="T10" fmla="*/ 18 w 219"/>
                <a:gd name="T11" fmla="*/ 81 h 112"/>
                <a:gd name="T12" fmla="*/ 12 w 219"/>
                <a:gd name="T13" fmla="*/ 112 h 112"/>
                <a:gd name="T14" fmla="*/ 22 w 219"/>
                <a:gd name="T15" fmla="*/ 112 h 112"/>
                <a:gd name="T16" fmla="*/ 29 w 219"/>
                <a:gd name="T17" fmla="*/ 99 h 112"/>
                <a:gd name="T18" fmla="*/ 36 w 219"/>
                <a:gd name="T19" fmla="*/ 112 h 112"/>
                <a:gd name="T20" fmla="*/ 46 w 219"/>
                <a:gd name="T21" fmla="*/ 112 h 112"/>
                <a:gd name="T22" fmla="*/ 41 w 219"/>
                <a:gd name="T23" fmla="*/ 81 h 112"/>
                <a:gd name="T24" fmla="*/ 52 w 219"/>
                <a:gd name="T25" fmla="*/ 92 h 112"/>
                <a:gd name="T26" fmla="*/ 55 w 219"/>
                <a:gd name="T27" fmla="*/ 91 h 112"/>
                <a:gd name="T28" fmla="*/ 36 w 219"/>
                <a:gd name="T29" fmla="*/ 62 h 112"/>
                <a:gd name="T30" fmla="*/ 40 w 219"/>
                <a:gd name="T31" fmla="*/ 54 h 112"/>
                <a:gd name="T32" fmla="*/ 29 w 219"/>
                <a:gd name="T33" fmla="*/ 43 h 112"/>
                <a:gd name="T34" fmla="*/ 189 w 219"/>
                <a:gd name="T35" fmla="*/ 43 h 112"/>
                <a:gd name="T36" fmla="*/ 179 w 219"/>
                <a:gd name="T37" fmla="*/ 54 h 112"/>
                <a:gd name="T38" fmla="*/ 183 w 219"/>
                <a:gd name="T39" fmla="*/ 62 h 112"/>
                <a:gd name="T40" fmla="*/ 164 w 219"/>
                <a:gd name="T41" fmla="*/ 91 h 112"/>
                <a:gd name="T42" fmla="*/ 166 w 219"/>
                <a:gd name="T43" fmla="*/ 92 h 112"/>
                <a:gd name="T44" fmla="*/ 178 w 219"/>
                <a:gd name="T45" fmla="*/ 81 h 112"/>
                <a:gd name="T46" fmla="*/ 172 w 219"/>
                <a:gd name="T47" fmla="*/ 112 h 112"/>
                <a:gd name="T48" fmla="*/ 182 w 219"/>
                <a:gd name="T49" fmla="*/ 112 h 112"/>
                <a:gd name="T50" fmla="*/ 189 w 219"/>
                <a:gd name="T51" fmla="*/ 99 h 112"/>
                <a:gd name="T52" fmla="*/ 197 w 219"/>
                <a:gd name="T53" fmla="*/ 112 h 112"/>
                <a:gd name="T54" fmla="*/ 206 w 219"/>
                <a:gd name="T55" fmla="*/ 112 h 112"/>
                <a:gd name="T56" fmla="*/ 201 w 219"/>
                <a:gd name="T57" fmla="*/ 81 h 112"/>
                <a:gd name="T58" fmla="*/ 213 w 219"/>
                <a:gd name="T59" fmla="*/ 92 h 112"/>
                <a:gd name="T60" fmla="*/ 215 w 219"/>
                <a:gd name="T61" fmla="*/ 91 h 112"/>
                <a:gd name="T62" fmla="*/ 196 w 219"/>
                <a:gd name="T63" fmla="*/ 62 h 112"/>
                <a:gd name="T64" fmla="*/ 200 w 219"/>
                <a:gd name="T65" fmla="*/ 54 h 112"/>
                <a:gd name="T66" fmla="*/ 189 w 219"/>
                <a:gd name="T67" fmla="*/ 43 h 112"/>
                <a:gd name="T68" fmla="*/ 111 w 219"/>
                <a:gd name="T69" fmla="*/ 0 h 112"/>
                <a:gd name="T70" fmla="*/ 94 w 219"/>
                <a:gd name="T71" fmla="*/ 17 h 112"/>
                <a:gd name="T72" fmla="*/ 100 w 219"/>
                <a:gd name="T73" fmla="*/ 31 h 112"/>
                <a:gd name="T74" fmla="*/ 70 w 219"/>
                <a:gd name="T75" fmla="*/ 78 h 112"/>
                <a:gd name="T76" fmla="*/ 73 w 219"/>
                <a:gd name="T77" fmla="*/ 80 h 112"/>
                <a:gd name="T78" fmla="*/ 92 w 219"/>
                <a:gd name="T79" fmla="*/ 62 h 112"/>
                <a:gd name="T80" fmla="*/ 84 w 219"/>
                <a:gd name="T81" fmla="*/ 112 h 112"/>
                <a:gd name="T82" fmla="*/ 99 w 219"/>
                <a:gd name="T83" fmla="*/ 112 h 112"/>
                <a:gd name="T84" fmla="*/ 111 w 219"/>
                <a:gd name="T85" fmla="*/ 91 h 112"/>
                <a:gd name="T86" fmla="*/ 123 w 219"/>
                <a:gd name="T87" fmla="*/ 112 h 112"/>
                <a:gd name="T88" fmla="*/ 139 w 219"/>
                <a:gd name="T89" fmla="*/ 112 h 112"/>
                <a:gd name="T90" fmla="*/ 130 w 219"/>
                <a:gd name="T91" fmla="*/ 62 h 112"/>
                <a:gd name="T92" fmla="*/ 149 w 219"/>
                <a:gd name="T93" fmla="*/ 80 h 112"/>
                <a:gd name="T94" fmla="*/ 153 w 219"/>
                <a:gd name="T95" fmla="*/ 78 h 112"/>
                <a:gd name="T96" fmla="*/ 122 w 219"/>
                <a:gd name="T97" fmla="*/ 31 h 112"/>
                <a:gd name="T98" fmla="*/ 128 w 219"/>
                <a:gd name="T99" fmla="*/ 17 h 112"/>
                <a:gd name="T100" fmla="*/ 111 w 219"/>
                <a:gd name="T10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9" name="Group 28"/>
          <p:cNvGrpSpPr/>
          <p:nvPr/>
        </p:nvGrpSpPr>
        <p:grpSpPr>
          <a:xfrm>
            <a:off x="6111607" y="3781951"/>
            <a:ext cx="1673256" cy="1670767"/>
            <a:chOff x="4583706" y="2836530"/>
            <a:chExt cx="1255269" cy="1253402"/>
          </a:xfrm>
        </p:grpSpPr>
        <p:sp>
          <p:nvSpPr>
            <p:cNvPr id="80" name="Freeform 23"/>
            <p:cNvSpPr/>
            <p:nvPr/>
          </p:nvSpPr>
          <p:spPr bwMode="auto">
            <a:xfrm>
              <a:off x="4583706" y="2836530"/>
              <a:ext cx="1255269" cy="1253402"/>
            </a:xfrm>
            <a:custGeom>
              <a:avLst/>
              <a:gdLst/>
              <a:ahLst/>
              <a:cxnLst>
                <a:cxn ang="0">
                  <a:pos x="1003" y="16"/>
                </a:cxn>
                <a:cxn ang="0">
                  <a:pos x="972" y="0"/>
                </a:cxn>
                <a:cxn ang="0">
                  <a:pos x="52" y="0"/>
                </a:cxn>
                <a:cxn ang="0">
                  <a:pos x="0" y="52"/>
                </a:cxn>
                <a:cxn ang="0">
                  <a:pos x="0" y="972"/>
                </a:cxn>
                <a:cxn ang="0">
                  <a:pos x="25" y="1005"/>
                </a:cxn>
                <a:cxn ang="0">
                  <a:pos x="50" y="993"/>
                </a:cxn>
                <a:cxn ang="0">
                  <a:pos x="268" y="775"/>
                </a:cxn>
                <a:cxn ang="0">
                  <a:pos x="455" y="962"/>
                </a:cxn>
                <a:cxn ang="0">
                  <a:pos x="486" y="974"/>
                </a:cxn>
                <a:cxn ang="0">
                  <a:pos x="551" y="942"/>
                </a:cxn>
                <a:cxn ang="0">
                  <a:pos x="940" y="553"/>
                </a:cxn>
                <a:cxn ang="0">
                  <a:pos x="960" y="457"/>
                </a:cxn>
                <a:cxn ang="0">
                  <a:pos x="773" y="269"/>
                </a:cxn>
                <a:cxn ang="0">
                  <a:pos x="993" y="50"/>
                </a:cxn>
                <a:cxn ang="0">
                  <a:pos x="1003" y="16"/>
                </a:cxn>
              </a:cxnLst>
              <a:rect l="0" t="0" r="r" b="b"/>
              <a:pathLst>
                <a:path w="1008" h="1005">
                  <a:moveTo>
                    <a:pt x="1003" y="16"/>
                  </a:moveTo>
                  <a:cubicBezTo>
                    <a:pt x="1001" y="10"/>
                    <a:pt x="993" y="0"/>
                    <a:pt x="972" y="0"/>
                  </a:cubicBezTo>
                  <a:cubicBezTo>
                    <a:pt x="52" y="0"/>
                    <a:pt x="52" y="0"/>
                    <a:pt x="52" y="0"/>
                  </a:cubicBezTo>
                  <a:cubicBezTo>
                    <a:pt x="23" y="0"/>
                    <a:pt x="0" y="23"/>
                    <a:pt x="0" y="52"/>
                  </a:cubicBezTo>
                  <a:cubicBezTo>
                    <a:pt x="0" y="972"/>
                    <a:pt x="0" y="972"/>
                    <a:pt x="0" y="972"/>
                  </a:cubicBezTo>
                  <a:cubicBezTo>
                    <a:pt x="0" y="996"/>
                    <a:pt x="13" y="1005"/>
                    <a:pt x="25" y="1005"/>
                  </a:cubicBezTo>
                  <a:cubicBezTo>
                    <a:pt x="33" y="1005"/>
                    <a:pt x="42" y="1001"/>
                    <a:pt x="50" y="993"/>
                  </a:cubicBezTo>
                  <a:cubicBezTo>
                    <a:pt x="268" y="775"/>
                    <a:pt x="268" y="775"/>
                    <a:pt x="268" y="775"/>
                  </a:cubicBezTo>
                  <a:cubicBezTo>
                    <a:pt x="455" y="962"/>
                    <a:pt x="455" y="962"/>
                    <a:pt x="455" y="962"/>
                  </a:cubicBezTo>
                  <a:cubicBezTo>
                    <a:pt x="463" y="970"/>
                    <a:pt x="473" y="974"/>
                    <a:pt x="486" y="974"/>
                  </a:cubicBezTo>
                  <a:cubicBezTo>
                    <a:pt x="507" y="974"/>
                    <a:pt x="531" y="962"/>
                    <a:pt x="551" y="942"/>
                  </a:cubicBezTo>
                  <a:cubicBezTo>
                    <a:pt x="940" y="553"/>
                    <a:pt x="940" y="553"/>
                    <a:pt x="940" y="553"/>
                  </a:cubicBezTo>
                  <a:cubicBezTo>
                    <a:pt x="973" y="520"/>
                    <a:pt x="982" y="478"/>
                    <a:pt x="960" y="457"/>
                  </a:cubicBezTo>
                  <a:cubicBezTo>
                    <a:pt x="773" y="269"/>
                    <a:pt x="773" y="269"/>
                    <a:pt x="773" y="269"/>
                  </a:cubicBezTo>
                  <a:cubicBezTo>
                    <a:pt x="993" y="50"/>
                    <a:pt x="993" y="50"/>
                    <a:pt x="993" y="50"/>
                  </a:cubicBezTo>
                  <a:cubicBezTo>
                    <a:pt x="1008" y="35"/>
                    <a:pt x="1006" y="22"/>
                    <a:pt x="1003" y="16"/>
                  </a:cubicBezTo>
                  <a:close/>
                </a:path>
              </a:pathLst>
            </a:custGeom>
            <a:solidFill>
              <a:schemeClr val="accent4"/>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6" name="Freeform 43"/>
            <p:cNvSpPr>
              <a:spLocks noEditPoints="1"/>
            </p:cNvSpPr>
            <p:nvPr/>
          </p:nvSpPr>
          <p:spPr bwMode="auto">
            <a:xfrm>
              <a:off x="4820719" y="3113457"/>
              <a:ext cx="382191" cy="342900"/>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81" name="组合 25"/>
          <p:cNvGrpSpPr/>
          <p:nvPr/>
        </p:nvGrpSpPr>
        <p:grpSpPr>
          <a:xfrm>
            <a:off x="7951442" y="2150966"/>
            <a:ext cx="3938201" cy="937584"/>
            <a:chOff x="497329" y="2770637"/>
            <a:chExt cx="3210265" cy="703371"/>
          </a:xfrm>
        </p:grpSpPr>
        <p:sp>
          <p:nvSpPr>
            <p:cNvPr id="82"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27"/>
            <p:cNvSpPr/>
            <p:nvPr/>
          </p:nvSpPr>
          <p:spPr>
            <a:xfrm>
              <a:off x="497329" y="2770637"/>
              <a:ext cx="1318726" cy="284671"/>
            </a:xfrm>
            <a:prstGeom prst="rect">
              <a:avLst/>
            </a:prstGeom>
          </p:spPr>
          <p:txBody>
            <a:bodyPr wrap="none">
              <a:spAutoFit/>
            </a:bodyPr>
            <a:lstStyle/>
            <a:p>
              <a:pPr>
                <a:defRPr/>
              </a:pPr>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grpSp>
      <p:grpSp>
        <p:nvGrpSpPr>
          <p:cNvPr id="84" name="组合 25"/>
          <p:cNvGrpSpPr/>
          <p:nvPr/>
        </p:nvGrpSpPr>
        <p:grpSpPr>
          <a:xfrm>
            <a:off x="7967563" y="3940244"/>
            <a:ext cx="3938201" cy="937584"/>
            <a:chOff x="497329" y="2770637"/>
            <a:chExt cx="3210265" cy="703371"/>
          </a:xfrm>
        </p:grpSpPr>
        <p:sp>
          <p:nvSpPr>
            <p:cNvPr id="85"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27"/>
            <p:cNvSpPr/>
            <p:nvPr/>
          </p:nvSpPr>
          <p:spPr>
            <a:xfrm>
              <a:off x="497329" y="2770637"/>
              <a:ext cx="1318726" cy="284671"/>
            </a:xfrm>
            <a:prstGeom prst="rect">
              <a:avLst/>
            </a:prstGeom>
          </p:spPr>
          <p:txBody>
            <a:bodyPr wrap="none">
              <a:spAutoFit/>
            </a:bodyPr>
            <a:lstStyle/>
            <a:p>
              <a:pPr>
                <a:defRPr/>
              </a:pPr>
              <a:r>
                <a:rPr lang="zh-CN" altLang="en-US" sz="1865" dirty="0">
                  <a:solidFill>
                    <a:schemeClr val="accent4"/>
                  </a:solidFill>
                  <a:latin typeface="微软雅黑" panose="020B0503020204020204" pitchFamily="34" charset="-122"/>
                  <a:ea typeface="微软雅黑" panose="020B0503020204020204" pitchFamily="34" charset="-122"/>
                </a:rPr>
                <a:t>点击添加标题</a:t>
              </a:r>
              <a:endParaRPr lang="en-US" altLang="zh-CN" sz="1865" dirty="0">
                <a:solidFill>
                  <a:schemeClr val="accent4"/>
                </a:solidFill>
                <a:latin typeface="微软雅黑" panose="020B0503020204020204" pitchFamily="34" charset="-122"/>
                <a:ea typeface="微软雅黑" panose="020B0503020204020204" pitchFamily="34" charset="-122"/>
              </a:endParaRPr>
            </a:p>
          </p:txBody>
        </p:sp>
      </p:grpSp>
      <p:grpSp>
        <p:nvGrpSpPr>
          <p:cNvPr id="87" name="组合 25"/>
          <p:cNvGrpSpPr/>
          <p:nvPr/>
        </p:nvGrpSpPr>
        <p:grpSpPr>
          <a:xfrm>
            <a:off x="270685" y="2176200"/>
            <a:ext cx="3947073" cy="991770"/>
            <a:chOff x="503238" y="2729987"/>
            <a:chExt cx="3217497" cy="744021"/>
          </a:xfrm>
        </p:grpSpPr>
        <p:sp>
          <p:nvSpPr>
            <p:cNvPr id="88" name="矩形 26"/>
            <p:cNvSpPr/>
            <p:nvPr/>
          </p:nvSpPr>
          <p:spPr>
            <a:xfrm>
              <a:off x="503238" y="3053880"/>
              <a:ext cx="32043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grpSp>
      <p:grpSp>
        <p:nvGrpSpPr>
          <p:cNvPr id="90" name="组合 25"/>
          <p:cNvGrpSpPr/>
          <p:nvPr/>
        </p:nvGrpSpPr>
        <p:grpSpPr>
          <a:xfrm>
            <a:off x="286805" y="3928446"/>
            <a:ext cx="3930952" cy="997140"/>
            <a:chOff x="503238" y="2725958"/>
            <a:chExt cx="3204356" cy="748050"/>
          </a:xfrm>
        </p:grpSpPr>
        <p:sp>
          <p:nvSpPr>
            <p:cNvPr id="91" name="矩形 26"/>
            <p:cNvSpPr/>
            <p:nvPr/>
          </p:nvSpPr>
          <p:spPr>
            <a:xfrm>
              <a:off x="503238" y="3053880"/>
              <a:ext cx="32043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矩形 27"/>
            <p:cNvSpPr/>
            <p:nvPr/>
          </p:nvSpPr>
          <p:spPr>
            <a:xfrm>
              <a:off x="2375726" y="2725958"/>
              <a:ext cx="1318726" cy="284671"/>
            </a:xfrm>
            <a:prstGeom prst="rect">
              <a:avLst/>
            </a:prstGeom>
          </p:spPr>
          <p:txBody>
            <a:bodyPr wrap="none">
              <a:spAutoFit/>
            </a:bodyPr>
            <a:lstStyle/>
            <a:p>
              <a:pPr algn="r">
                <a:defRPr/>
              </a:pPr>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decel="10000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1+#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decel="10000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1+#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decel="100000"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0-#ppt_w/2"/>
                                          </p:val>
                                        </p:tav>
                                        <p:tav tm="100000">
                                          <p:val>
                                            <p:strVal val="#ppt_x"/>
                                          </p:val>
                                        </p:tav>
                                      </p:tavLst>
                                    </p:anim>
                                    <p:anim calcmode="lin" valueType="num">
                                      <p:cBhvr additive="base">
                                        <p:cTn id="38" dur="500" fill="hold"/>
                                        <p:tgtEl>
                                          <p:spTgt spid="8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decel="100000"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additive="base">
                                        <p:cTn id="42" dur="500" fill="hold"/>
                                        <p:tgtEl>
                                          <p:spTgt spid="84"/>
                                        </p:tgtEl>
                                        <p:attrNameLst>
                                          <p:attrName>ppt_x</p:attrName>
                                        </p:attrNameLst>
                                      </p:cBhvr>
                                      <p:tavLst>
                                        <p:tav tm="0">
                                          <p:val>
                                            <p:strVal val="0-#ppt_w/2"/>
                                          </p:val>
                                        </p:tav>
                                        <p:tav tm="100000">
                                          <p:val>
                                            <p:strVal val="#ppt_x"/>
                                          </p:val>
                                        </p:tav>
                                      </p:tavLst>
                                    </p:anim>
                                    <p:anim calcmode="lin" valueType="num">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5773093" y="5730873"/>
            <a:ext cx="595035"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内容</a:t>
            </a:r>
            <a:endParaRPr lang="en-US" altLang="ko-KR" sz="1600" b="1" dirty="0">
              <a:solidFill>
                <a:schemeClr val="bg1"/>
              </a:solidFill>
              <a:latin typeface="微软雅黑" panose="020B0503020204020204" pitchFamily="34" charset="-122"/>
              <a:ea typeface="微软雅黑" panose="020B0503020204020204" pitchFamily="34" charset="-122"/>
            </a:endParaRPr>
          </a:p>
        </p:txBody>
      </p:sp>
      <p:grpSp>
        <p:nvGrpSpPr>
          <p:cNvPr id="115" name="Group 114"/>
          <p:cNvGrpSpPr/>
          <p:nvPr/>
        </p:nvGrpSpPr>
        <p:grpSpPr>
          <a:xfrm>
            <a:off x="1360135" y="1794777"/>
            <a:ext cx="2282203" cy="2016983"/>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2" name="Text Box 41"/>
            <p:cNvSpPr txBox="1">
              <a:spLocks noChangeArrowheads="1"/>
            </p:cNvSpPr>
            <p:nvPr/>
          </p:nvSpPr>
          <p:spPr bwMode="auto">
            <a:xfrm>
              <a:off x="1097436" y="181516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sp>
          <p:nvSpPr>
            <p:cNvPr id="66" name="矩形 27"/>
            <p:cNvSpPr/>
            <p:nvPr/>
          </p:nvSpPr>
          <p:spPr>
            <a:xfrm>
              <a:off x="1545053"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grpSp>
      <p:grpSp>
        <p:nvGrpSpPr>
          <p:cNvPr id="116" name="Group 115"/>
          <p:cNvGrpSpPr/>
          <p:nvPr/>
        </p:nvGrpSpPr>
        <p:grpSpPr>
          <a:xfrm>
            <a:off x="3723846" y="1804659"/>
            <a:ext cx="2282203" cy="2016982"/>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7" name="矩形 28"/>
            <p:cNvSpPr/>
            <p:nvPr/>
          </p:nvSpPr>
          <p:spPr>
            <a:xfrm>
              <a:off x="3316512"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0" name="Text Box 41"/>
            <p:cNvSpPr txBox="1">
              <a:spLocks noChangeArrowheads="1"/>
            </p:cNvSpPr>
            <p:nvPr/>
          </p:nvSpPr>
          <p:spPr bwMode="auto">
            <a:xfrm>
              <a:off x="2870511" y="1815163"/>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18" name="Group 117"/>
          <p:cNvGrpSpPr/>
          <p:nvPr/>
        </p:nvGrpSpPr>
        <p:grpSpPr>
          <a:xfrm>
            <a:off x="6087555" y="1808622"/>
            <a:ext cx="2282203" cy="2016983"/>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8" name="矩形 29"/>
            <p:cNvSpPr/>
            <p:nvPr/>
          </p:nvSpPr>
          <p:spPr>
            <a:xfrm>
              <a:off x="5057955"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1" name="Text Box 41"/>
            <p:cNvSpPr txBox="1">
              <a:spLocks noChangeArrowheads="1"/>
            </p:cNvSpPr>
            <p:nvPr/>
          </p:nvSpPr>
          <p:spPr bwMode="auto">
            <a:xfrm>
              <a:off x="4632636" y="1824688"/>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19" name="Group 118"/>
          <p:cNvGrpSpPr/>
          <p:nvPr/>
        </p:nvGrpSpPr>
        <p:grpSpPr>
          <a:xfrm>
            <a:off x="8438092" y="1808622"/>
            <a:ext cx="2282203" cy="2016983"/>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9" name="矩形 30"/>
            <p:cNvSpPr/>
            <p:nvPr/>
          </p:nvSpPr>
          <p:spPr>
            <a:xfrm>
              <a:off x="6846050"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2" name="Text Box 41"/>
            <p:cNvSpPr txBox="1">
              <a:spLocks noChangeArrowheads="1"/>
            </p:cNvSpPr>
            <p:nvPr/>
          </p:nvSpPr>
          <p:spPr bwMode="auto">
            <a:xfrm>
              <a:off x="6458549" y="183421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20" name="Group 119"/>
          <p:cNvGrpSpPr/>
          <p:nvPr/>
        </p:nvGrpSpPr>
        <p:grpSpPr>
          <a:xfrm>
            <a:off x="3938713" y="4465739"/>
            <a:ext cx="4164077" cy="4121777"/>
            <a:chOff x="2953610" y="3349505"/>
            <a:chExt cx="3123871" cy="3092138"/>
          </a:xfrm>
        </p:grpSpPr>
        <p:grpSp>
          <p:nvGrpSpPr>
            <p:cNvPr id="11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73"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1"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86"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112"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91"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101"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1000" fill="hold"/>
                                        <p:tgtEl>
                                          <p:spTgt spid="115"/>
                                        </p:tgtEl>
                                        <p:attrNameLst>
                                          <p:attrName>ppt_x</p:attrName>
                                        </p:attrNameLst>
                                      </p:cBhvr>
                                      <p:tavLst>
                                        <p:tav tm="0">
                                          <p:val>
                                            <p:strVal val="#ppt_x-.2"/>
                                          </p:val>
                                        </p:tav>
                                        <p:tav tm="100000">
                                          <p:val>
                                            <p:strVal val="#ppt_x"/>
                                          </p:val>
                                        </p:tav>
                                      </p:tavLst>
                                    </p:anim>
                                    <p:anim calcmode="lin" valueType="num">
                                      <p:cBhvr>
                                        <p:cTn id="18"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5"/>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p:cTn id="23" dur="1000" fill="hold"/>
                                        <p:tgtEl>
                                          <p:spTgt spid="116"/>
                                        </p:tgtEl>
                                        <p:attrNameLst>
                                          <p:attrName>ppt_x</p:attrName>
                                        </p:attrNameLst>
                                      </p:cBhvr>
                                      <p:tavLst>
                                        <p:tav tm="0">
                                          <p:val>
                                            <p:strVal val="#ppt_x-.2"/>
                                          </p:val>
                                        </p:tav>
                                        <p:tav tm="100000">
                                          <p:val>
                                            <p:strVal val="#ppt_x"/>
                                          </p:val>
                                        </p:tav>
                                      </p:tavLst>
                                    </p:anim>
                                    <p:anim calcmode="lin" valueType="num">
                                      <p:cBhvr>
                                        <p:cTn id="24" dur="10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16"/>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1000" fill="hold"/>
                                        <p:tgtEl>
                                          <p:spTgt spid="118"/>
                                        </p:tgtEl>
                                        <p:attrNameLst>
                                          <p:attrName>ppt_x</p:attrName>
                                        </p:attrNameLst>
                                      </p:cBhvr>
                                      <p:tavLst>
                                        <p:tav tm="0">
                                          <p:val>
                                            <p:strVal val="#ppt_x-.2"/>
                                          </p:val>
                                        </p:tav>
                                        <p:tav tm="100000">
                                          <p:val>
                                            <p:strVal val="#ppt_x"/>
                                          </p:val>
                                        </p:tav>
                                      </p:tavLst>
                                    </p:anim>
                                    <p:anim calcmode="lin" valueType="num">
                                      <p:cBhvr>
                                        <p:cTn id="30"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8"/>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1000" fill="hold"/>
                                        <p:tgtEl>
                                          <p:spTgt spid="119"/>
                                        </p:tgtEl>
                                        <p:attrNameLst>
                                          <p:attrName>ppt_x</p:attrName>
                                        </p:attrNameLst>
                                      </p:cBhvr>
                                      <p:tavLst>
                                        <p:tav tm="0">
                                          <p:val>
                                            <p:strVal val="#ppt_x-.2"/>
                                          </p:val>
                                        </p:tav>
                                        <p:tav tm="100000">
                                          <p:val>
                                            <p:strVal val="#ppt_x"/>
                                          </p:val>
                                        </p:tav>
                                      </p:tavLst>
                                    </p:anim>
                                    <p:anim calcmode="lin" valueType="num">
                                      <p:cBhvr>
                                        <p:cTn id="36" dur="1000" fill="hold"/>
                                        <p:tgtEl>
                                          <p:spTgt spid="11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881100" y="1234330"/>
            <a:ext cx="2383252" cy="2256360"/>
            <a:chOff x="5093445" y="925317"/>
            <a:chExt cx="1787905" cy="1692711"/>
          </a:xfrm>
          <a:solidFill>
            <a:schemeClr val="accent4"/>
          </a:solidFill>
        </p:grpSpPr>
        <p:sp>
          <p:nvSpPr>
            <p:cNvPr id="4" name="Freeform 17"/>
            <p:cNvSpPr/>
            <p:nvPr/>
          </p:nvSpPr>
          <p:spPr bwMode="auto">
            <a:xfrm>
              <a:off x="5093445" y="925317"/>
              <a:ext cx="1787905" cy="1692711"/>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18" name="文本框 64"/>
            <p:cNvSpPr txBox="1"/>
            <p:nvPr/>
          </p:nvSpPr>
          <p:spPr>
            <a:xfrm>
              <a:off x="5314728" y="1389007"/>
              <a:ext cx="1372331" cy="315487"/>
            </a:xfrm>
            <a:prstGeom prst="rect">
              <a:avLst/>
            </a:prstGeom>
            <a:grpFill/>
          </p:spPr>
          <p:txBody>
            <a:bodyPr wrap="none" lIns="91416" tIns="45708" rIns="91416" bIns="45708"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点击输入内容</a:t>
              </a:r>
              <a:endPar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34" name="Group 33"/>
          <p:cNvGrpSpPr/>
          <p:nvPr/>
        </p:nvGrpSpPr>
        <p:grpSpPr>
          <a:xfrm>
            <a:off x="5638201" y="2423559"/>
            <a:ext cx="2381486" cy="2258033"/>
            <a:chOff x="4161030" y="1817472"/>
            <a:chExt cx="1786580" cy="1693966"/>
          </a:xfrm>
          <a:solidFill>
            <a:schemeClr val="accent3"/>
          </a:solidFill>
        </p:grpSpPr>
        <p:sp>
          <p:nvSpPr>
            <p:cNvPr id="7" name="Freeform 20"/>
            <p:cNvSpPr/>
            <p:nvPr/>
          </p:nvSpPr>
          <p:spPr bwMode="auto">
            <a:xfrm>
              <a:off x="4161030" y="1817472"/>
              <a:ext cx="1786580" cy="1693966"/>
            </a:xfrm>
            <a:custGeom>
              <a:avLst/>
              <a:gdLst>
                <a:gd name="T0" fmla="*/ 468 w 569"/>
                <a:gd name="T1" fmla="*/ 102 h 569"/>
                <a:gd name="T2" fmla="*/ 101 w 569"/>
                <a:gd name="T3" fmla="*/ 102 h 569"/>
                <a:gd name="T4" fmla="*/ 101 w 569"/>
                <a:gd name="T5" fmla="*/ 468 h 569"/>
                <a:gd name="T6" fmla="*/ 468 w 569"/>
                <a:gd name="T7" fmla="*/ 468 h 569"/>
                <a:gd name="T8" fmla="*/ 468 w 569"/>
                <a:gd name="T9" fmla="*/ 102 h 569"/>
              </a:gdLst>
              <a:ahLst/>
              <a:cxnLst>
                <a:cxn ang="0">
                  <a:pos x="T0" y="T1"/>
                </a:cxn>
                <a:cxn ang="0">
                  <a:pos x="T2" y="T3"/>
                </a:cxn>
                <a:cxn ang="0">
                  <a:pos x="T4" y="T5"/>
                </a:cxn>
                <a:cxn ang="0">
                  <a:pos x="T6" y="T7"/>
                </a:cxn>
                <a:cxn ang="0">
                  <a:pos x="T8" y="T9"/>
                </a:cxn>
              </a:cxnLst>
              <a:rect l="0" t="0" r="r" b="b"/>
              <a:pathLst>
                <a:path w="569" h="569">
                  <a:moveTo>
                    <a:pt x="468" y="102"/>
                  </a:moveTo>
                  <a:cubicBezTo>
                    <a:pt x="366" y="0"/>
                    <a:pt x="202" y="0"/>
                    <a:pt x="101" y="102"/>
                  </a:cubicBezTo>
                  <a:cubicBezTo>
                    <a:pt x="0" y="203"/>
                    <a:pt x="0" y="367"/>
                    <a:pt x="101" y="468"/>
                  </a:cubicBezTo>
                  <a:cubicBezTo>
                    <a:pt x="202" y="569"/>
                    <a:pt x="366" y="569"/>
                    <a:pt x="468" y="468"/>
                  </a:cubicBezTo>
                  <a:cubicBezTo>
                    <a:pt x="569" y="367"/>
                    <a:pt x="569" y="203"/>
                    <a:pt x="468" y="102"/>
                  </a:cubicBez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16" name="文本框 62"/>
            <p:cNvSpPr txBox="1"/>
            <p:nvPr/>
          </p:nvSpPr>
          <p:spPr>
            <a:xfrm>
              <a:off x="4369516" y="2726905"/>
              <a:ext cx="1372331" cy="315487"/>
            </a:xfrm>
            <a:prstGeom prst="rect">
              <a:avLst/>
            </a:prstGeom>
            <a:grpFill/>
          </p:spPr>
          <p:txBody>
            <a:bodyPr wrap="none" lIns="91416" tIns="45708" rIns="91416" bIns="45708"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点击输入内容</a:t>
              </a:r>
              <a:endPar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33" name="Group 32"/>
          <p:cNvGrpSpPr/>
          <p:nvPr/>
        </p:nvGrpSpPr>
        <p:grpSpPr>
          <a:xfrm>
            <a:off x="4193751" y="1234331"/>
            <a:ext cx="2381486" cy="2256360"/>
            <a:chOff x="3077410" y="925318"/>
            <a:chExt cx="1786580" cy="1692711"/>
          </a:xfrm>
          <a:solidFill>
            <a:schemeClr val="accent2"/>
          </a:solidFill>
        </p:grpSpPr>
        <p:sp>
          <p:nvSpPr>
            <p:cNvPr id="3" name="Freeform 16"/>
            <p:cNvSpPr/>
            <p:nvPr/>
          </p:nvSpPr>
          <p:spPr bwMode="auto">
            <a:xfrm>
              <a:off x="3077410" y="925318"/>
              <a:ext cx="1786580" cy="1692711"/>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grpFill/>
            <a:ln w="28575" cap="flat">
              <a:noFill/>
              <a:prstDash val="solid"/>
              <a:miter lim="800000"/>
            </a:ln>
          </p:spPr>
          <p:txBody>
            <a:bodyPr vert="horz" wrap="square" lIns="91416" tIns="45708" rIns="91416" bIns="45708" numCol="1" anchor="t" anchorCtr="0" compatLnSpc="1"/>
            <a:lstStyle/>
            <a:p>
              <a:endParaRPr lang="zh-CN" altLang="en-US" sz="3200"/>
            </a:p>
          </p:txBody>
        </p:sp>
        <p:sp>
          <p:nvSpPr>
            <p:cNvPr id="17" name="文本框 63"/>
            <p:cNvSpPr txBox="1"/>
            <p:nvPr/>
          </p:nvSpPr>
          <p:spPr>
            <a:xfrm>
              <a:off x="3285896" y="1389007"/>
              <a:ext cx="1372331" cy="315487"/>
            </a:xfrm>
            <a:prstGeom prst="rect">
              <a:avLst/>
            </a:prstGeom>
            <a:grpFill/>
          </p:spPr>
          <p:txBody>
            <a:bodyPr wrap="none" lIns="91416" tIns="45708" rIns="91416" bIns="45708"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点击输入内容</a:t>
              </a:r>
              <a:endPar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32" name="Group 31"/>
          <p:cNvGrpSpPr/>
          <p:nvPr/>
        </p:nvGrpSpPr>
        <p:grpSpPr>
          <a:xfrm>
            <a:off x="2966767" y="2423559"/>
            <a:ext cx="2377950" cy="2258033"/>
            <a:chOff x="2156930" y="1817472"/>
            <a:chExt cx="1783927" cy="1693966"/>
          </a:xfrm>
          <a:solidFill>
            <a:schemeClr val="accent1"/>
          </a:solidFill>
        </p:grpSpPr>
        <p:sp>
          <p:nvSpPr>
            <p:cNvPr id="5" name="Freeform 18"/>
            <p:cNvSpPr/>
            <p:nvPr/>
          </p:nvSpPr>
          <p:spPr bwMode="auto">
            <a:xfrm>
              <a:off x="2156930" y="1817472"/>
              <a:ext cx="1783927" cy="1693966"/>
            </a:xfrm>
            <a:custGeom>
              <a:avLst/>
              <a:gdLst>
                <a:gd name="T0" fmla="*/ 467 w 568"/>
                <a:gd name="T1" fmla="*/ 102 h 569"/>
                <a:gd name="T2" fmla="*/ 101 w 568"/>
                <a:gd name="T3" fmla="*/ 102 h 569"/>
                <a:gd name="T4" fmla="*/ 101 w 568"/>
                <a:gd name="T5" fmla="*/ 468 h 569"/>
                <a:gd name="T6" fmla="*/ 467 w 568"/>
                <a:gd name="T7" fmla="*/ 468 h 569"/>
                <a:gd name="T8" fmla="*/ 467 w 568"/>
                <a:gd name="T9" fmla="*/ 102 h 569"/>
              </a:gdLst>
              <a:ahLst/>
              <a:cxnLst>
                <a:cxn ang="0">
                  <a:pos x="T0" y="T1"/>
                </a:cxn>
                <a:cxn ang="0">
                  <a:pos x="T2" y="T3"/>
                </a:cxn>
                <a:cxn ang="0">
                  <a:pos x="T4" y="T5"/>
                </a:cxn>
                <a:cxn ang="0">
                  <a:pos x="T6" y="T7"/>
                </a:cxn>
                <a:cxn ang="0">
                  <a:pos x="T8" y="T9"/>
                </a:cxn>
              </a:cxnLst>
              <a:rect l="0" t="0" r="r" b="b"/>
              <a:pathLst>
                <a:path w="568" h="569">
                  <a:moveTo>
                    <a:pt x="467" y="102"/>
                  </a:moveTo>
                  <a:cubicBezTo>
                    <a:pt x="366" y="0"/>
                    <a:pt x="202" y="0"/>
                    <a:pt x="101" y="102"/>
                  </a:cubicBezTo>
                  <a:cubicBezTo>
                    <a:pt x="0" y="203"/>
                    <a:pt x="0" y="367"/>
                    <a:pt x="101" y="468"/>
                  </a:cubicBezTo>
                  <a:cubicBezTo>
                    <a:pt x="202" y="569"/>
                    <a:pt x="366" y="569"/>
                    <a:pt x="467" y="468"/>
                  </a:cubicBezTo>
                  <a:cubicBezTo>
                    <a:pt x="568" y="367"/>
                    <a:pt x="568" y="203"/>
                    <a:pt x="467" y="102"/>
                  </a:cubicBez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15" name="文本框 61"/>
            <p:cNvSpPr txBox="1"/>
            <p:nvPr/>
          </p:nvSpPr>
          <p:spPr>
            <a:xfrm>
              <a:off x="2379313" y="2726905"/>
              <a:ext cx="1372331" cy="315487"/>
            </a:xfrm>
            <a:prstGeom prst="rect">
              <a:avLst/>
            </a:prstGeom>
            <a:grpFill/>
          </p:spPr>
          <p:txBody>
            <a:bodyPr wrap="none" lIns="91416" tIns="45708" rIns="91416" bIns="45708"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点击输入内容</a:t>
              </a:r>
              <a:endPar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28" name="Group 27"/>
          <p:cNvGrpSpPr/>
          <p:nvPr/>
        </p:nvGrpSpPr>
        <p:grpSpPr>
          <a:xfrm>
            <a:off x="3239036" y="2229535"/>
            <a:ext cx="1734402" cy="1277879"/>
            <a:chOff x="2361187" y="1671916"/>
            <a:chExt cx="1301140" cy="958659"/>
          </a:xfrm>
        </p:grpSpPr>
        <p:sp>
          <p:nvSpPr>
            <p:cNvPr id="6" name="Freeform 19"/>
            <p:cNvSpPr/>
            <p:nvPr/>
          </p:nvSpPr>
          <p:spPr bwMode="auto">
            <a:xfrm>
              <a:off x="2361187" y="1671916"/>
              <a:ext cx="1301140" cy="958659"/>
            </a:xfrm>
            <a:custGeom>
              <a:avLst/>
              <a:gdLst>
                <a:gd name="T0" fmla="*/ 0 w 414"/>
                <a:gd name="T1" fmla="*/ 115 h 322"/>
                <a:gd name="T2" fmla="*/ 207 w 414"/>
                <a:gd name="T3" fmla="*/ 322 h 322"/>
                <a:gd name="T4" fmla="*/ 414 w 414"/>
                <a:gd name="T5" fmla="*/ 115 h 322"/>
                <a:gd name="T6" fmla="*/ 0 w 414"/>
                <a:gd name="T7" fmla="*/ 115 h 322"/>
              </a:gdLst>
              <a:ahLst/>
              <a:cxnLst>
                <a:cxn ang="0">
                  <a:pos x="T0" y="T1"/>
                </a:cxn>
                <a:cxn ang="0">
                  <a:pos x="T2" y="T3"/>
                </a:cxn>
                <a:cxn ang="0">
                  <a:pos x="T4" y="T5"/>
                </a:cxn>
                <a:cxn ang="0">
                  <a:pos x="T6" y="T7"/>
                </a:cxn>
              </a:cxnLst>
              <a:rect l="0" t="0" r="r" b="b"/>
              <a:pathLst>
                <a:path w="414" h="322">
                  <a:moveTo>
                    <a:pt x="0" y="115"/>
                  </a:moveTo>
                  <a:cubicBezTo>
                    <a:pt x="207" y="322"/>
                    <a:pt x="207" y="322"/>
                    <a:pt x="207" y="322"/>
                  </a:cubicBezTo>
                  <a:cubicBezTo>
                    <a:pt x="414" y="115"/>
                    <a:pt x="414" y="115"/>
                    <a:pt x="414" y="115"/>
                  </a:cubicBezTo>
                  <a:cubicBezTo>
                    <a:pt x="300" y="0"/>
                    <a:pt x="114" y="0"/>
                    <a:pt x="0" y="115"/>
                  </a:cubicBez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11" name="文本框 57"/>
            <p:cNvSpPr txBox="1"/>
            <p:nvPr/>
          </p:nvSpPr>
          <p:spPr>
            <a:xfrm>
              <a:off x="2836570" y="1961275"/>
              <a:ext cx="352556" cy="530939"/>
            </a:xfrm>
            <a:prstGeom prst="rect">
              <a:avLst/>
            </a:prstGeom>
            <a:noFill/>
          </p:spPr>
          <p:txBody>
            <a:bodyPr wrap="none" lIns="91416" tIns="45708" rIns="91416" bIns="45708" rtlCol="0">
              <a:spAutoFit/>
            </a:bodyPr>
            <a:lstStyle/>
            <a:p>
              <a:r>
                <a:rPr lang="en-US" altLang="zh-CN" sz="4000" dirty="0">
                  <a:solidFill>
                    <a:schemeClr val="bg1"/>
                  </a:solidFill>
                  <a:latin typeface="Arial" panose="020B0604020202020204" pitchFamily="34" charset="0"/>
                  <a:ea typeface="Microsoft YaHei UI" panose="020B0503020204020204" pitchFamily="34" charset="-122"/>
                  <a:cs typeface="Arial" panose="020B0604020202020204" pitchFamily="34" charset="0"/>
                </a:rPr>
                <a:t>1</a:t>
              </a:r>
              <a:endParaRPr lang="zh-CN" altLang="en-US" sz="40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31" name="Group 30"/>
          <p:cNvGrpSpPr/>
          <p:nvPr/>
        </p:nvGrpSpPr>
        <p:grpSpPr>
          <a:xfrm>
            <a:off x="7262984" y="2416869"/>
            <a:ext cx="1732631" cy="1276208"/>
            <a:chOff x="5379933" y="1812453"/>
            <a:chExt cx="1299812" cy="957405"/>
          </a:xfrm>
        </p:grpSpPr>
        <p:sp>
          <p:nvSpPr>
            <p:cNvPr id="10" name="Freeform 23"/>
            <p:cNvSpPr/>
            <p:nvPr/>
          </p:nvSpPr>
          <p:spPr bwMode="auto">
            <a:xfrm>
              <a:off x="5379933" y="1812453"/>
              <a:ext cx="1299812" cy="957405"/>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4" h="322">
                  <a:moveTo>
                    <a:pt x="414" y="207"/>
                  </a:moveTo>
                  <a:cubicBezTo>
                    <a:pt x="207" y="0"/>
                    <a:pt x="207" y="0"/>
                    <a:pt x="207" y="0"/>
                  </a:cubicBezTo>
                  <a:cubicBezTo>
                    <a:pt x="0" y="207"/>
                    <a:pt x="0" y="207"/>
                    <a:pt x="0" y="207"/>
                  </a:cubicBezTo>
                  <a:cubicBezTo>
                    <a:pt x="114" y="322"/>
                    <a:pt x="300" y="322"/>
                    <a:pt x="414" y="207"/>
                  </a:cubicBez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endParaRPr lang="zh-CN" altLang="en-US" sz="3200"/>
            </a:p>
          </p:txBody>
        </p:sp>
        <p:sp>
          <p:nvSpPr>
            <p:cNvPr id="12" name="文本框 58"/>
            <p:cNvSpPr txBox="1"/>
            <p:nvPr/>
          </p:nvSpPr>
          <p:spPr>
            <a:xfrm>
              <a:off x="5853916" y="1961275"/>
              <a:ext cx="352556" cy="530939"/>
            </a:xfrm>
            <a:prstGeom prst="rect">
              <a:avLst/>
            </a:prstGeom>
            <a:noFill/>
          </p:spPr>
          <p:txBody>
            <a:bodyPr wrap="none" lIns="91416" tIns="45708" rIns="91416" bIns="45708" rtlCol="0">
              <a:spAutoFit/>
            </a:bodyPr>
            <a:lstStyle/>
            <a:p>
              <a:r>
                <a:rPr lang="en-US" altLang="zh-CN" sz="4000" dirty="0">
                  <a:solidFill>
                    <a:schemeClr val="bg1"/>
                  </a:solidFill>
                  <a:latin typeface="Arial" panose="020B0604020202020204" pitchFamily="34" charset="0"/>
                  <a:ea typeface="Microsoft YaHei UI" panose="020B0503020204020204" pitchFamily="34" charset="-122"/>
                  <a:cs typeface="Arial" panose="020B0604020202020204" pitchFamily="34" charset="0"/>
                </a:rPr>
                <a:t>4</a:t>
              </a:r>
              <a:endParaRPr lang="zh-CN" altLang="en-US" sz="40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29" name="Group 28"/>
          <p:cNvGrpSpPr/>
          <p:nvPr/>
        </p:nvGrpSpPr>
        <p:grpSpPr>
          <a:xfrm>
            <a:off x="4575638" y="2416869"/>
            <a:ext cx="1732631" cy="1276208"/>
            <a:chOff x="3363899" y="1812453"/>
            <a:chExt cx="1299812" cy="957405"/>
          </a:xfrm>
        </p:grpSpPr>
        <p:sp>
          <p:nvSpPr>
            <p:cNvPr id="9" name="Freeform 22"/>
            <p:cNvSpPr/>
            <p:nvPr/>
          </p:nvSpPr>
          <p:spPr bwMode="auto">
            <a:xfrm>
              <a:off x="3363899" y="1812453"/>
              <a:ext cx="1299812" cy="957405"/>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4" h="322">
                  <a:moveTo>
                    <a:pt x="414" y="207"/>
                  </a:moveTo>
                  <a:cubicBezTo>
                    <a:pt x="207" y="0"/>
                    <a:pt x="207" y="0"/>
                    <a:pt x="207" y="0"/>
                  </a:cubicBezTo>
                  <a:cubicBezTo>
                    <a:pt x="0" y="207"/>
                    <a:pt x="0" y="207"/>
                    <a:pt x="0" y="207"/>
                  </a:cubicBezTo>
                  <a:cubicBezTo>
                    <a:pt x="115" y="322"/>
                    <a:pt x="300" y="322"/>
                    <a:pt x="414" y="207"/>
                  </a:cubicBez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endParaRPr lang="zh-CN" altLang="en-US" sz="3200"/>
            </a:p>
          </p:txBody>
        </p:sp>
        <p:sp>
          <p:nvSpPr>
            <p:cNvPr id="13" name="文本框 59"/>
            <p:cNvSpPr txBox="1"/>
            <p:nvPr/>
          </p:nvSpPr>
          <p:spPr>
            <a:xfrm>
              <a:off x="3842352" y="1961275"/>
              <a:ext cx="352556" cy="530939"/>
            </a:xfrm>
            <a:prstGeom prst="rect">
              <a:avLst/>
            </a:prstGeom>
            <a:noFill/>
          </p:spPr>
          <p:txBody>
            <a:bodyPr wrap="none" lIns="91416" tIns="45708" rIns="91416" bIns="45708" rtlCol="0">
              <a:spAutoFit/>
            </a:bodyPr>
            <a:lstStyle/>
            <a:p>
              <a:r>
                <a:rPr lang="en-US" altLang="zh-CN" sz="4000" dirty="0">
                  <a:solidFill>
                    <a:schemeClr val="bg1"/>
                  </a:solidFill>
                  <a:latin typeface="Arial" panose="020B0604020202020204" pitchFamily="34" charset="0"/>
                  <a:ea typeface="Microsoft YaHei UI" panose="020B0503020204020204" pitchFamily="34" charset="-122"/>
                  <a:cs typeface="Arial" panose="020B0604020202020204" pitchFamily="34" charset="0"/>
                </a:rPr>
                <a:t>2</a:t>
              </a:r>
              <a:endParaRPr lang="zh-CN" altLang="en-US" sz="40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30" name="Group 29"/>
          <p:cNvGrpSpPr/>
          <p:nvPr/>
        </p:nvGrpSpPr>
        <p:grpSpPr>
          <a:xfrm>
            <a:off x="5910473" y="2229537"/>
            <a:ext cx="1737937" cy="1277881"/>
            <a:chOff x="4365286" y="1671916"/>
            <a:chExt cx="1303792" cy="958660"/>
          </a:xfrm>
        </p:grpSpPr>
        <p:sp>
          <p:nvSpPr>
            <p:cNvPr id="8" name="Freeform 21"/>
            <p:cNvSpPr/>
            <p:nvPr/>
          </p:nvSpPr>
          <p:spPr bwMode="auto">
            <a:xfrm>
              <a:off x="4365286" y="1671916"/>
              <a:ext cx="1303792" cy="958660"/>
            </a:xfrm>
            <a:custGeom>
              <a:avLst/>
              <a:gdLst>
                <a:gd name="T0" fmla="*/ 0 w 415"/>
                <a:gd name="T1" fmla="*/ 115 h 322"/>
                <a:gd name="T2" fmla="*/ 208 w 415"/>
                <a:gd name="T3" fmla="*/ 322 h 322"/>
                <a:gd name="T4" fmla="*/ 415 w 415"/>
                <a:gd name="T5" fmla="*/ 115 h 322"/>
                <a:gd name="T6" fmla="*/ 0 w 415"/>
                <a:gd name="T7" fmla="*/ 115 h 322"/>
              </a:gdLst>
              <a:ahLst/>
              <a:cxnLst>
                <a:cxn ang="0">
                  <a:pos x="T0" y="T1"/>
                </a:cxn>
                <a:cxn ang="0">
                  <a:pos x="T2" y="T3"/>
                </a:cxn>
                <a:cxn ang="0">
                  <a:pos x="T4" y="T5"/>
                </a:cxn>
                <a:cxn ang="0">
                  <a:pos x="T6" y="T7"/>
                </a:cxn>
              </a:cxnLst>
              <a:rect l="0" t="0" r="r" b="b"/>
              <a:pathLst>
                <a:path w="415" h="322">
                  <a:moveTo>
                    <a:pt x="0" y="115"/>
                  </a:moveTo>
                  <a:cubicBezTo>
                    <a:pt x="208" y="322"/>
                    <a:pt x="208" y="322"/>
                    <a:pt x="208" y="322"/>
                  </a:cubicBezTo>
                  <a:cubicBezTo>
                    <a:pt x="415" y="115"/>
                    <a:pt x="415" y="115"/>
                    <a:pt x="415" y="115"/>
                  </a:cubicBezTo>
                  <a:cubicBezTo>
                    <a:pt x="300" y="0"/>
                    <a:pt x="115" y="0"/>
                    <a:pt x="0" y="115"/>
                  </a:cubicBez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endParaRPr lang="zh-CN" altLang="en-US" sz="3200"/>
            </a:p>
          </p:txBody>
        </p:sp>
        <p:sp>
          <p:nvSpPr>
            <p:cNvPr id="14" name="文本框 60"/>
            <p:cNvSpPr txBox="1"/>
            <p:nvPr/>
          </p:nvSpPr>
          <p:spPr>
            <a:xfrm>
              <a:off x="4848134" y="1961275"/>
              <a:ext cx="352556" cy="530939"/>
            </a:xfrm>
            <a:prstGeom prst="rect">
              <a:avLst/>
            </a:prstGeom>
            <a:noFill/>
          </p:spPr>
          <p:txBody>
            <a:bodyPr wrap="none" lIns="91416" tIns="45708" rIns="91416" bIns="45708" rtlCol="0">
              <a:spAutoFit/>
            </a:bodyPr>
            <a:lstStyle/>
            <a:p>
              <a:r>
                <a:rPr lang="en-US" altLang="zh-CN" sz="4000" dirty="0">
                  <a:solidFill>
                    <a:schemeClr val="bg1"/>
                  </a:solidFill>
                  <a:latin typeface="Arial" panose="020B0604020202020204" pitchFamily="34" charset="0"/>
                  <a:ea typeface="Microsoft YaHei UI" panose="020B0503020204020204" pitchFamily="34" charset="-122"/>
                  <a:cs typeface="Arial" panose="020B0604020202020204" pitchFamily="34" charset="0"/>
                </a:rPr>
                <a:t>3</a:t>
              </a:r>
              <a:endParaRPr lang="zh-CN" altLang="en-US" sz="40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24" name="组合 3"/>
          <p:cNvGrpSpPr/>
          <p:nvPr/>
        </p:nvGrpSpPr>
        <p:grpSpPr>
          <a:xfrm>
            <a:off x="1146506" y="5234319"/>
            <a:ext cx="9846038" cy="971799"/>
            <a:chOff x="5054599" y="1342008"/>
            <a:chExt cx="3392426" cy="729039"/>
          </a:xfrm>
        </p:grpSpPr>
        <p:sp>
          <p:nvSpPr>
            <p:cNvPr id="25" name="TextBox 24"/>
            <p:cNvSpPr txBox="1"/>
            <p:nvPr/>
          </p:nvSpPr>
          <p:spPr>
            <a:xfrm>
              <a:off x="6472116" y="1342008"/>
              <a:ext cx="557392"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ct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6" name="矩形 35"/>
            <p:cNvSpPr/>
            <p:nvPr/>
          </p:nvSpPr>
          <p:spPr>
            <a:xfrm>
              <a:off x="5054599" y="1650919"/>
              <a:ext cx="3392426" cy="420128"/>
            </a:xfrm>
            <a:prstGeom prst="rect">
              <a:avLst/>
            </a:prstGeom>
          </p:spPr>
          <p:txBody>
            <a:bodyPr wrap="square">
              <a:spAutoFit/>
            </a:bodyPr>
            <a:lstStyle/>
            <a:p>
              <a:pPr algn="ct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1000"/>
                                        <p:tgtEl>
                                          <p:spTgt spid="2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2"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slide(fromTop)">
                                      <p:cBhvr>
                                        <p:cTn id="16" dur="1000"/>
                                        <p:tgtEl>
                                          <p:spTgt spid="29"/>
                                        </p:tgtEl>
                                      </p:cBhvr>
                                    </p:animEffect>
                                  </p:childTnLst>
                                </p:cTn>
                              </p:par>
                            </p:childTnLst>
                          </p:cTn>
                        </p:par>
                        <p:par>
                          <p:cTn id="17" fill="hold">
                            <p:stCondLst>
                              <p:cond delay="2500"/>
                            </p:stCondLst>
                            <p:childTnLst>
                              <p:par>
                                <p:cTn id="18" presetID="2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1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lide(fromBottom)">
                                      <p:cBhvr>
                                        <p:cTn id="25" dur="1000"/>
                                        <p:tgtEl>
                                          <p:spTgt spid="30"/>
                                        </p:tgtEl>
                                      </p:cBhvr>
                                    </p:animEffect>
                                  </p:childTnLst>
                                </p:cTn>
                              </p:par>
                            </p:childTnLst>
                          </p:cTn>
                        </p:par>
                        <p:par>
                          <p:cTn id="26" fill="hold">
                            <p:stCondLst>
                              <p:cond delay="4000"/>
                            </p:stCondLst>
                            <p:childTnLst>
                              <p:par>
                                <p:cTn id="27" presetID="2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par>
                          <p:cTn id="31" fill="hold">
                            <p:stCondLst>
                              <p:cond delay="4500"/>
                            </p:stCondLst>
                            <p:childTnLst>
                              <p:par>
                                <p:cTn id="32" presetID="12" presetClass="entr" presetSubtype="1"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slide(fromTop)">
                                      <p:cBhvr>
                                        <p:cTn id="34" dur="1000"/>
                                        <p:tgtEl>
                                          <p:spTgt spid="31"/>
                                        </p:tgtEl>
                                      </p:cBhvr>
                                    </p:animEffect>
                                  </p:childTnLst>
                                </p:cTn>
                              </p:par>
                            </p:childTnLst>
                          </p:cTn>
                        </p:par>
                        <p:par>
                          <p:cTn id="35" fill="hold">
                            <p:stCondLst>
                              <p:cond delay="5500"/>
                            </p:stCondLst>
                            <p:childTnLst>
                              <p:par>
                                <p:cTn id="36" presetID="23" presetClass="entr" presetSubtype="16"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组合 184"/>
          <p:cNvGrpSpPr/>
          <p:nvPr/>
        </p:nvGrpSpPr>
        <p:grpSpPr>
          <a:xfrm>
            <a:off x="3541234" y="1193429"/>
            <a:ext cx="5284030" cy="4122066"/>
            <a:chOff x="1248207" y="1074501"/>
            <a:chExt cx="5407191" cy="4756567"/>
          </a:xfrm>
          <a:solidFill>
            <a:schemeClr val="bg1">
              <a:lumMod val="50000"/>
              <a:alpha val="40000"/>
            </a:schemeClr>
          </a:solidFill>
        </p:grpSpPr>
        <p:sp>
          <p:nvSpPr>
            <p:cNvPr id="186" name="Freeform 3"/>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7" name="Freeform 4"/>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8" name="Freeform 5"/>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9" name="Freeform 6"/>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0" name="Freeform 7"/>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1" name="Freeform 8"/>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2" name="Freeform 9"/>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3" name="Freeform 10"/>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4" name="Freeform 11"/>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5" name="Freeform 12"/>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6" name="Freeform 13"/>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7" name="Freeform 14"/>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8" name="Freeform 15"/>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9" name="Freeform 16"/>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0" name="Freeform 17"/>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1" name="Freeform 18"/>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2" name="Freeform 19"/>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3" name="Freeform 20"/>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4" name="Freeform 21"/>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5" name="Freeform 22"/>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6" name="Freeform 23"/>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7" name="Freeform 24"/>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8" name="Freeform 25"/>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9" name="Freeform 26"/>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0" name="Freeform 27"/>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1" name="Freeform 28"/>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2" name="Freeform 29"/>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3" name="Freeform 30"/>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4" name="Freeform 31"/>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5" name="Freeform 32"/>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6" name="Freeform 33"/>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7" name="Freeform 34"/>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aphicFrame>
        <p:nvGraphicFramePr>
          <p:cNvPr id="116" name="Chart 259"/>
          <p:cNvGraphicFramePr/>
          <p:nvPr/>
        </p:nvGraphicFramePr>
        <p:xfrm>
          <a:off x="2912103" y="4973915"/>
          <a:ext cx="1320628" cy="1263375"/>
        </p:xfrm>
        <a:graphic>
          <a:graphicData uri="http://schemas.openxmlformats.org/drawingml/2006/chart">
            <c:chart xmlns:c="http://schemas.openxmlformats.org/drawingml/2006/chart" xmlns:r="http://schemas.openxmlformats.org/officeDocument/2006/relationships" r:id="rId1"/>
          </a:graphicData>
        </a:graphic>
      </p:graphicFrame>
      <p:sp>
        <p:nvSpPr>
          <p:cNvPr id="117" name="Text Box 10"/>
          <p:cNvSpPr txBox="1">
            <a:spLocks noChangeArrowheads="1"/>
          </p:cNvSpPr>
          <p:nvPr/>
        </p:nvSpPr>
        <p:spPr bwMode="auto">
          <a:xfrm>
            <a:off x="3147738"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55%</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9" name="Chart 265"/>
          <p:cNvGraphicFramePr/>
          <p:nvPr/>
        </p:nvGraphicFramePr>
        <p:xfrm>
          <a:off x="1319424" y="4973915"/>
          <a:ext cx="1320628" cy="1263375"/>
        </p:xfrm>
        <a:graphic>
          <a:graphicData uri="http://schemas.openxmlformats.org/drawingml/2006/chart">
            <c:chart xmlns:c="http://schemas.openxmlformats.org/drawingml/2006/chart" xmlns:r="http://schemas.openxmlformats.org/officeDocument/2006/relationships" r:id="rId2"/>
          </a:graphicData>
        </a:graphic>
      </p:graphicFrame>
      <p:sp>
        <p:nvSpPr>
          <p:cNvPr id="120" name="Text Box 10"/>
          <p:cNvSpPr txBox="1">
            <a:spLocks noChangeArrowheads="1"/>
          </p:cNvSpPr>
          <p:nvPr/>
        </p:nvSpPr>
        <p:spPr bwMode="auto">
          <a:xfrm>
            <a:off x="1555058"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35%</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2" name="Chart 270"/>
          <p:cNvGraphicFramePr/>
          <p:nvPr/>
        </p:nvGraphicFramePr>
        <p:xfrm>
          <a:off x="4679054" y="4973915"/>
          <a:ext cx="1320628" cy="1263375"/>
        </p:xfrm>
        <a:graphic>
          <a:graphicData uri="http://schemas.openxmlformats.org/drawingml/2006/chart">
            <c:chart xmlns:c="http://schemas.openxmlformats.org/drawingml/2006/chart" xmlns:r="http://schemas.openxmlformats.org/officeDocument/2006/relationships" r:id="rId3"/>
          </a:graphicData>
        </a:graphic>
      </p:graphicFrame>
      <p:sp>
        <p:nvSpPr>
          <p:cNvPr id="123" name="Text Box 10"/>
          <p:cNvSpPr txBox="1">
            <a:spLocks noChangeArrowheads="1"/>
          </p:cNvSpPr>
          <p:nvPr/>
        </p:nvSpPr>
        <p:spPr bwMode="auto">
          <a:xfrm>
            <a:off x="4914688"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21%</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5" name="Chart 274"/>
          <p:cNvGraphicFramePr/>
          <p:nvPr/>
        </p:nvGraphicFramePr>
        <p:xfrm>
          <a:off x="6522446" y="4973915"/>
          <a:ext cx="1320628" cy="1263375"/>
        </p:xfrm>
        <a:graphic>
          <a:graphicData uri="http://schemas.openxmlformats.org/drawingml/2006/chart">
            <c:chart xmlns:c="http://schemas.openxmlformats.org/drawingml/2006/chart" xmlns:r="http://schemas.openxmlformats.org/officeDocument/2006/relationships" r:id="rId4"/>
          </a:graphicData>
        </a:graphic>
      </p:graphicFrame>
      <p:sp>
        <p:nvSpPr>
          <p:cNvPr id="126" name="Text Box 10"/>
          <p:cNvSpPr txBox="1">
            <a:spLocks noChangeArrowheads="1"/>
          </p:cNvSpPr>
          <p:nvPr/>
        </p:nvSpPr>
        <p:spPr bwMode="auto">
          <a:xfrm>
            <a:off x="6758081"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42%</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8" name="Chart 294"/>
          <p:cNvGraphicFramePr/>
          <p:nvPr/>
        </p:nvGraphicFramePr>
        <p:xfrm>
          <a:off x="8253226" y="4973915"/>
          <a:ext cx="1320628" cy="1263375"/>
        </p:xfrm>
        <a:graphic>
          <a:graphicData uri="http://schemas.openxmlformats.org/drawingml/2006/chart">
            <c:chart xmlns:c="http://schemas.openxmlformats.org/drawingml/2006/chart" xmlns:r="http://schemas.openxmlformats.org/officeDocument/2006/relationships" r:id="rId5"/>
          </a:graphicData>
        </a:graphic>
      </p:graphicFrame>
      <p:sp>
        <p:nvSpPr>
          <p:cNvPr id="129" name="Text Box 10"/>
          <p:cNvSpPr txBox="1">
            <a:spLocks noChangeArrowheads="1"/>
          </p:cNvSpPr>
          <p:nvPr/>
        </p:nvSpPr>
        <p:spPr bwMode="auto">
          <a:xfrm>
            <a:off x="8488859"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94%</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1" name="Chart 298"/>
          <p:cNvGraphicFramePr/>
          <p:nvPr/>
        </p:nvGraphicFramePr>
        <p:xfrm>
          <a:off x="9769211" y="4973915"/>
          <a:ext cx="1320628" cy="1263375"/>
        </p:xfrm>
        <a:graphic>
          <a:graphicData uri="http://schemas.openxmlformats.org/drawingml/2006/chart">
            <c:chart xmlns:c="http://schemas.openxmlformats.org/drawingml/2006/chart" xmlns:r="http://schemas.openxmlformats.org/officeDocument/2006/relationships" r:id="rId6"/>
          </a:graphicData>
        </a:graphic>
      </p:graphicFrame>
      <p:sp>
        <p:nvSpPr>
          <p:cNvPr id="132" name="Text Box 10"/>
          <p:cNvSpPr txBox="1">
            <a:spLocks noChangeArrowheads="1"/>
          </p:cNvSpPr>
          <p:nvPr/>
        </p:nvSpPr>
        <p:spPr bwMode="auto">
          <a:xfrm>
            <a:off x="10020180"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89%</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 name="Oval 302"/>
          <p:cNvSpPr/>
          <p:nvPr/>
        </p:nvSpPr>
        <p:spPr>
          <a:xfrm>
            <a:off x="4561047" y="2271078"/>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5" name="Oval 303"/>
          <p:cNvSpPr/>
          <p:nvPr/>
        </p:nvSpPr>
        <p:spPr>
          <a:xfrm>
            <a:off x="4281656" y="3347784"/>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6" name="Oval 304"/>
          <p:cNvSpPr/>
          <p:nvPr/>
        </p:nvSpPr>
        <p:spPr>
          <a:xfrm>
            <a:off x="6067288" y="3757236"/>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7" name="Oval 305"/>
          <p:cNvSpPr/>
          <p:nvPr/>
        </p:nvSpPr>
        <p:spPr>
          <a:xfrm>
            <a:off x="6598152" y="3396172"/>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8" name="Oval 306"/>
          <p:cNvSpPr/>
          <p:nvPr/>
        </p:nvSpPr>
        <p:spPr>
          <a:xfrm>
            <a:off x="7338107" y="2773748"/>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9" name="Oval 307"/>
          <p:cNvSpPr/>
          <p:nvPr/>
        </p:nvSpPr>
        <p:spPr>
          <a:xfrm>
            <a:off x="7860251" y="3677500"/>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cxnSp>
        <p:nvCxnSpPr>
          <p:cNvPr id="140" name="Straight Arrow Connector 568"/>
          <p:cNvCxnSpPr/>
          <p:nvPr/>
        </p:nvCxnSpPr>
        <p:spPr>
          <a:xfrm>
            <a:off x="1987589" y="2330090"/>
            <a:ext cx="0" cy="2643825"/>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Connector 571"/>
          <p:cNvCxnSpPr>
            <a:stCxn id="134" idx="2"/>
          </p:cNvCxnSpPr>
          <p:nvPr/>
        </p:nvCxnSpPr>
        <p:spPr>
          <a:xfrm flipH="1">
            <a:off x="1987590" y="2330088"/>
            <a:ext cx="257345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573"/>
          <p:cNvCxnSpPr/>
          <p:nvPr/>
        </p:nvCxnSpPr>
        <p:spPr>
          <a:xfrm>
            <a:off x="3554639" y="3401261"/>
            <a:ext cx="0" cy="1572652"/>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576"/>
          <p:cNvCxnSpPr>
            <a:stCxn id="135" idx="2"/>
          </p:cNvCxnSpPr>
          <p:nvPr/>
        </p:nvCxnSpPr>
        <p:spPr>
          <a:xfrm flipH="1">
            <a:off x="3554640" y="3406794"/>
            <a:ext cx="72701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585"/>
          <p:cNvCxnSpPr/>
          <p:nvPr/>
        </p:nvCxnSpPr>
        <p:spPr>
          <a:xfrm>
            <a:off x="5336908" y="3816245"/>
            <a:ext cx="0" cy="1145858"/>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Connector 586"/>
          <p:cNvCxnSpPr>
            <a:stCxn id="136" idx="2"/>
          </p:cNvCxnSpPr>
          <p:nvPr/>
        </p:nvCxnSpPr>
        <p:spPr>
          <a:xfrm flipH="1">
            <a:off x="5335413" y="3816246"/>
            <a:ext cx="7318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596"/>
          <p:cNvCxnSpPr/>
          <p:nvPr/>
        </p:nvCxnSpPr>
        <p:spPr>
          <a:xfrm>
            <a:off x="7180081" y="3455183"/>
            <a:ext cx="0" cy="1506923"/>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597"/>
          <p:cNvCxnSpPr/>
          <p:nvPr/>
        </p:nvCxnSpPr>
        <p:spPr>
          <a:xfrm>
            <a:off x="6716160" y="3455182"/>
            <a:ext cx="46392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604"/>
          <p:cNvCxnSpPr/>
          <p:nvPr/>
        </p:nvCxnSpPr>
        <p:spPr>
          <a:xfrm>
            <a:off x="8913541" y="2832757"/>
            <a:ext cx="0" cy="2129346"/>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Connector 605"/>
          <p:cNvCxnSpPr>
            <a:endCxn id="138" idx="6"/>
          </p:cNvCxnSpPr>
          <p:nvPr/>
        </p:nvCxnSpPr>
        <p:spPr>
          <a:xfrm flipH="1">
            <a:off x="7456115" y="2832758"/>
            <a:ext cx="145742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608"/>
          <p:cNvCxnSpPr/>
          <p:nvPr/>
        </p:nvCxnSpPr>
        <p:spPr>
          <a:xfrm>
            <a:off x="10428738" y="3743024"/>
            <a:ext cx="0" cy="1219081"/>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609"/>
          <p:cNvCxnSpPr>
            <a:endCxn id="139" idx="6"/>
          </p:cNvCxnSpPr>
          <p:nvPr/>
        </p:nvCxnSpPr>
        <p:spPr>
          <a:xfrm flipH="1">
            <a:off x="7978259" y="3736510"/>
            <a:ext cx="245048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8" name="TextBox 159"/>
          <p:cNvSpPr txBox="1"/>
          <p:nvPr/>
        </p:nvSpPr>
        <p:spPr>
          <a:xfrm>
            <a:off x="1348880"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9" name="TextBox 159"/>
          <p:cNvSpPr txBox="1"/>
          <p:nvPr/>
        </p:nvSpPr>
        <p:spPr>
          <a:xfrm>
            <a:off x="2923780"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0" name="TextBox 159"/>
          <p:cNvSpPr txBox="1"/>
          <p:nvPr/>
        </p:nvSpPr>
        <p:spPr>
          <a:xfrm>
            <a:off x="4702520"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1" name="TextBox 159"/>
          <p:cNvSpPr txBox="1"/>
          <p:nvPr/>
        </p:nvSpPr>
        <p:spPr>
          <a:xfrm>
            <a:off x="6549222"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2" name="TextBox 159"/>
          <p:cNvSpPr txBox="1"/>
          <p:nvPr/>
        </p:nvSpPr>
        <p:spPr>
          <a:xfrm>
            <a:off x="8282681"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3" name="TextBox 159"/>
          <p:cNvSpPr txBox="1"/>
          <p:nvPr/>
        </p:nvSpPr>
        <p:spPr>
          <a:xfrm>
            <a:off x="9814002"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randombar(horizontal)">
                                      <p:cBhvr>
                                        <p:cTn id="7" dur="750"/>
                                        <p:tgtEl>
                                          <p:spTgt spid="185"/>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350" fill="hold"/>
                                        <p:tgtEl>
                                          <p:spTgt spid="134"/>
                                        </p:tgtEl>
                                        <p:attrNameLst>
                                          <p:attrName>ppt_x</p:attrName>
                                        </p:attrNameLst>
                                      </p:cBhvr>
                                      <p:tavLst>
                                        <p:tav tm="0">
                                          <p:val>
                                            <p:strVal val="1+#ppt_w/2"/>
                                          </p:val>
                                        </p:tav>
                                        <p:tav tm="100000">
                                          <p:val>
                                            <p:strVal val="#ppt_x"/>
                                          </p:val>
                                        </p:tav>
                                      </p:tavLst>
                                    </p:anim>
                                    <p:anim calcmode="lin" valueType="num">
                                      <p:cBhvr additive="base">
                                        <p:cTn id="12" dur="350" fill="hold"/>
                                        <p:tgtEl>
                                          <p:spTgt spid="13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wipe(right)">
                                      <p:cBhvr>
                                        <p:cTn id="16" dur="250"/>
                                        <p:tgtEl>
                                          <p:spTgt spid="141"/>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up)">
                                      <p:cBhvr>
                                        <p:cTn id="20" dur="250"/>
                                        <p:tgtEl>
                                          <p:spTgt spid="140"/>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350"/>
                                        <p:tgtEl>
                                          <p:spTgt spid="1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350"/>
                                        <p:tgtEl>
                                          <p:spTgt spid="1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8"/>
                                        </p:tgtEl>
                                        <p:attrNameLst>
                                          <p:attrName>style.visibility</p:attrName>
                                        </p:attrNameLst>
                                      </p:cBhvr>
                                      <p:to>
                                        <p:strVal val="visible"/>
                                      </p:to>
                                    </p:set>
                                    <p:animEffect transition="in" filter="wipe(left)">
                                      <p:cBhvr>
                                        <p:cTn id="31" dur="400"/>
                                        <p:tgtEl>
                                          <p:spTgt spid="218"/>
                                        </p:tgtEl>
                                      </p:cBhvr>
                                    </p:animEffect>
                                  </p:childTnLst>
                                </p:cTn>
                              </p:par>
                            </p:childTnLst>
                          </p:cTn>
                        </p:par>
                        <p:par>
                          <p:cTn id="32" fill="hold">
                            <p:stCondLst>
                              <p:cond delay="3500"/>
                            </p:stCondLst>
                            <p:childTnLst>
                              <p:par>
                                <p:cTn id="33" presetID="2" presetClass="entr" presetSubtype="6" fill="hold" grpId="0" nodeType="afterEffect">
                                  <p:stCondLst>
                                    <p:cond delay="0"/>
                                  </p:stCondLst>
                                  <p:childTnLst>
                                    <p:set>
                                      <p:cBhvr>
                                        <p:cTn id="34" dur="1" fill="hold">
                                          <p:stCondLst>
                                            <p:cond delay="0"/>
                                          </p:stCondLst>
                                        </p:cTn>
                                        <p:tgtEl>
                                          <p:spTgt spid="135"/>
                                        </p:tgtEl>
                                        <p:attrNameLst>
                                          <p:attrName>style.visibility</p:attrName>
                                        </p:attrNameLst>
                                      </p:cBhvr>
                                      <p:to>
                                        <p:strVal val="visible"/>
                                      </p:to>
                                    </p:set>
                                    <p:anim calcmode="lin" valueType="num">
                                      <p:cBhvr additive="base">
                                        <p:cTn id="35" dur="350" fill="hold"/>
                                        <p:tgtEl>
                                          <p:spTgt spid="135"/>
                                        </p:tgtEl>
                                        <p:attrNameLst>
                                          <p:attrName>ppt_x</p:attrName>
                                        </p:attrNameLst>
                                      </p:cBhvr>
                                      <p:tavLst>
                                        <p:tav tm="0">
                                          <p:val>
                                            <p:strVal val="1+#ppt_w/2"/>
                                          </p:val>
                                        </p:tav>
                                        <p:tav tm="100000">
                                          <p:val>
                                            <p:strVal val="#ppt_x"/>
                                          </p:val>
                                        </p:tav>
                                      </p:tavLst>
                                    </p:anim>
                                    <p:anim calcmode="lin" valueType="num">
                                      <p:cBhvr additive="base">
                                        <p:cTn id="36" dur="350" fill="hold"/>
                                        <p:tgtEl>
                                          <p:spTgt spid="135"/>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2" presetClass="entr" presetSubtype="2" fill="hold" nodeType="after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wipe(right)">
                                      <p:cBhvr>
                                        <p:cTn id="40" dur="150"/>
                                        <p:tgtEl>
                                          <p:spTgt spid="143"/>
                                        </p:tgtEl>
                                      </p:cBhvr>
                                    </p:animEffect>
                                  </p:childTnLst>
                                </p:cTn>
                              </p:par>
                            </p:childTnLst>
                          </p:cTn>
                        </p:par>
                        <p:par>
                          <p:cTn id="41" fill="hold">
                            <p:stCondLst>
                              <p:cond delay="4500"/>
                            </p:stCondLst>
                            <p:childTnLst>
                              <p:par>
                                <p:cTn id="42" presetID="22" presetClass="entr" presetSubtype="1" fill="hold" nodeType="afterEffect">
                                  <p:stCondLst>
                                    <p:cond delay="0"/>
                                  </p:stCondLst>
                                  <p:childTnLst>
                                    <p:set>
                                      <p:cBhvr>
                                        <p:cTn id="43" dur="1" fill="hold">
                                          <p:stCondLst>
                                            <p:cond delay="0"/>
                                          </p:stCondLst>
                                        </p:cTn>
                                        <p:tgtEl>
                                          <p:spTgt spid="142"/>
                                        </p:tgtEl>
                                        <p:attrNameLst>
                                          <p:attrName>style.visibility</p:attrName>
                                        </p:attrNameLst>
                                      </p:cBhvr>
                                      <p:to>
                                        <p:strVal val="visible"/>
                                      </p:to>
                                    </p:set>
                                    <p:animEffect transition="in" filter="wipe(up)">
                                      <p:cBhvr>
                                        <p:cTn id="44" dur="250"/>
                                        <p:tgtEl>
                                          <p:spTgt spid="142"/>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fade">
                                      <p:cBhvr>
                                        <p:cTn id="48" dur="350"/>
                                        <p:tgtEl>
                                          <p:spTgt spid="1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fade">
                                      <p:cBhvr>
                                        <p:cTn id="51" dur="350"/>
                                        <p:tgtEl>
                                          <p:spTgt spid="11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wipe(left)">
                                      <p:cBhvr>
                                        <p:cTn id="55" dur="400"/>
                                        <p:tgtEl>
                                          <p:spTgt spid="219"/>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136"/>
                                        </p:tgtEl>
                                        <p:attrNameLst>
                                          <p:attrName>style.visibility</p:attrName>
                                        </p:attrNameLst>
                                      </p:cBhvr>
                                      <p:to>
                                        <p:strVal val="visible"/>
                                      </p:to>
                                    </p:set>
                                    <p:anim calcmode="lin" valueType="num">
                                      <p:cBhvr additive="base">
                                        <p:cTn id="59" dur="350" fill="hold"/>
                                        <p:tgtEl>
                                          <p:spTgt spid="136"/>
                                        </p:tgtEl>
                                        <p:attrNameLst>
                                          <p:attrName>ppt_x</p:attrName>
                                        </p:attrNameLst>
                                      </p:cBhvr>
                                      <p:tavLst>
                                        <p:tav tm="0">
                                          <p:val>
                                            <p:strVal val="#ppt_x"/>
                                          </p:val>
                                        </p:tav>
                                        <p:tav tm="100000">
                                          <p:val>
                                            <p:strVal val="#ppt_x"/>
                                          </p:val>
                                        </p:tav>
                                      </p:tavLst>
                                    </p:anim>
                                    <p:anim calcmode="lin" valueType="num">
                                      <p:cBhvr additive="base">
                                        <p:cTn id="60" dur="350" fill="hold"/>
                                        <p:tgtEl>
                                          <p:spTgt spid="136"/>
                                        </p:tgtEl>
                                        <p:attrNameLst>
                                          <p:attrName>ppt_y</p:attrName>
                                        </p:attrNameLst>
                                      </p:cBhvr>
                                      <p:tavLst>
                                        <p:tav tm="0">
                                          <p:val>
                                            <p:strVal val="0-#ppt_h/2"/>
                                          </p:val>
                                        </p:tav>
                                        <p:tav tm="100000">
                                          <p:val>
                                            <p:strVal val="#ppt_y"/>
                                          </p:val>
                                        </p:tav>
                                      </p:tavLst>
                                    </p:anim>
                                  </p:childTnLst>
                                </p:cTn>
                              </p:par>
                            </p:childTnLst>
                          </p:cTn>
                        </p:par>
                        <p:par>
                          <p:cTn id="61" fill="hold">
                            <p:stCondLst>
                              <p:cond delay="6500"/>
                            </p:stCondLst>
                            <p:childTnLst>
                              <p:par>
                                <p:cTn id="62" presetID="22" presetClass="entr" presetSubtype="2" fill="hold" nodeType="after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wipe(right)">
                                      <p:cBhvr>
                                        <p:cTn id="64" dur="150"/>
                                        <p:tgtEl>
                                          <p:spTgt spid="145"/>
                                        </p:tgtEl>
                                      </p:cBhvr>
                                    </p:animEffect>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wipe(up)">
                                      <p:cBhvr>
                                        <p:cTn id="68" dur="150"/>
                                        <p:tgtEl>
                                          <p:spTgt spid="144"/>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350"/>
                                        <p:tgtEl>
                                          <p:spTgt spid="1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
                                        </p:tgtEl>
                                        <p:attrNameLst>
                                          <p:attrName>style.visibility</p:attrName>
                                        </p:attrNameLst>
                                      </p:cBhvr>
                                      <p:to>
                                        <p:strVal val="visible"/>
                                      </p:to>
                                    </p:set>
                                    <p:animEffect transition="in" filter="fade">
                                      <p:cBhvr>
                                        <p:cTn id="75" dur="350"/>
                                        <p:tgtEl>
                                          <p:spTgt spid="123"/>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220"/>
                                        </p:tgtEl>
                                        <p:attrNameLst>
                                          <p:attrName>style.visibility</p:attrName>
                                        </p:attrNameLst>
                                      </p:cBhvr>
                                      <p:to>
                                        <p:strVal val="visible"/>
                                      </p:to>
                                    </p:set>
                                    <p:animEffect transition="in" filter="wipe(left)">
                                      <p:cBhvr>
                                        <p:cTn id="79" dur="400"/>
                                        <p:tgtEl>
                                          <p:spTgt spid="220"/>
                                        </p:tgtEl>
                                      </p:cBhvr>
                                    </p:animEffect>
                                  </p:childTnLst>
                                </p:cTn>
                              </p:par>
                            </p:childTnLst>
                          </p:cTn>
                        </p:par>
                        <p:par>
                          <p:cTn id="80" fill="hold">
                            <p:stCondLst>
                              <p:cond delay="8500"/>
                            </p:stCondLst>
                            <p:childTnLst>
                              <p:par>
                                <p:cTn id="81" presetID="2" presetClass="entr" presetSubtype="12" fill="hold" grpId="0" nodeType="afterEffect">
                                  <p:stCondLst>
                                    <p:cond delay="0"/>
                                  </p:stCondLst>
                                  <p:childTnLst>
                                    <p:set>
                                      <p:cBhvr>
                                        <p:cTn id="82" dur="1" fill="hold">
                                          <p:stCondLst>
                                            <p:cond delay="0"/>
                                          </p:stCondLst>
                                        </p:cTn>
                                        <p:tgtEl>
                                          <p:spTgt spid="137"/>
                                        </p:tgtEl>
                                        <p:attrNameLst>
                                          <p:attrName>style.visibility</p:attrName>
                                        </p:attrNameLst>
                                      </p:cBhvr>
                                      <p:to>
                                        <p:strVal val="visible"/>
                                      </p:to>
                                    </p:set>
                                    <p:anim calcmode="lin" valueType="num">
                                      <p:cBhvr additive="base">
                                        <p:cTn id="83" dur="350" fill="hold"/>
                                        <p:tgtEl>
                                          <p:spTgt spid="137"/>
                                        </p:tgtEl>
                                        <p:attrNameLst>
                                          <p:attrName>ppt_x</p:attrName>
                                        </p:attrNameLst>
                                      </p:cBhvr>
                                      <p:tavLst>
                                        <p:tav tm="0">
                                          <p:val>
                                            <p:strVal val="0-#ppt_w/2"/>
                                          </p:val>
                                        </p:tav>
                                        <p:tav tm="100000">
                                          <p:val>
                                            <p:strVal val="#ppt_x"/>
                                          </p:val>
                                        </p:tav>
                                      </p:tavLst>
                                    </p:anim>
                                    <p:anim calcmode="lin" valueType="num">
                                      <p:cBhvr additive="base">
                                        <p:cTn id="84" dur="350" fill="hold"/>
                                        <p:tgtEl>
                                          <p:spTgt spid="137"/>
                                        </p:tgtEl>
                                        <p:attrNameLst>
                                          <p:attrName>ppt_y</p:attrName>
                                        </p:attrNameLst>
                                      </p:cBhvr>
                                      <p:tavLst>
                                        <p:tav tm="0">
                                          <p:val>
                                            <p:strVal val="1+#ppt_h/2"/>
                                          </p:val>
                                        </p:tav>
                                        <p:tav tm="100000">
                                          <p:val>
                                            <p:strVal val="#ppt_y"/>
                                          </p:val>
                                        </p:tav>
                                      </p:tavLst>
                                    </p:anim>
                                  </p:childTnLst>
                                </p:cTn>
                              </p:par>
                            </p:childTnLst>
                          </p:cTn>
                        </p:par>
                        <p:par>
                          <p:cTn id="85" fill="hold">
                            <p:stCondLst>
                              <p:cond delay="9000"/>
                            </p:stCondLst>
                            <p:childTnLst>
                              <p:par>
                                <p:cTn id="86" presetID="22" presetClass="entr" presetSubtype="8"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wipe(left)">
                                      <p:cBhvr>
                                        <p:cTn id="88" dur="150"/>
                                        <p:tgtEl>
                                          <p:spTgt spid="147"/>
                                        </p:tgtEl>
                                      </p:cBhvr>
                                    </p:animEffect>
                                  </p:childTnLst>
                                </p:cTn>
                              </p:par>
                            </p:childTnLst>
                          </p:cTn>
                        </p:par>
                        <p:par>
                          <p:cTn id="89" fill="hold">
                            <p:stCondLst>
                              <p:cond delay="9500"/>
                            </p:stCondLst>
                            <p:childTnLst>
                              <p:par>
                                <p:cTn id="90" presetID="22" presetClass="entr" presetSubtype="1" fill="hold" nodeType="after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up)">
                                      <p:cBhvr>
                                        <p:cTn id="92" dur="200"/>
                                        <p:tgtEl>
                                          <p:spTgt spid="146"/>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350"/>
                                        <p:tgtEl>
                                          <p:spTgt spid="1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Effect transition="in" filter="fade">
                                      <p:cBhvr>
                                        <p:cTn id="99" dur="350"/>
                                        <p:tgtEl>
                                          <p:spTgt spid="126"/>
                                        </p:tgtEl>
                                      </p:cBhvr>
                                    </p:animEffect>
                                  </p:childTnLst>
                                </p:cTn>
                              </p:par>
                            </p:childTnLst>
                          </p:cTn>
                        </p:par>
                        <p:par>
                          <p:cTn id="100" fill="hold">
                            <p:stCondLst>
                              <p:cond delay="10500"/>
                            </p:stCondLst>
                            <p:childTnLst>
                              <p:par>
                                <p:cTn id="101" presetID="22" presetClass="entr" presetSubtype="8" fill="hold" grpId="0" nodeType="afterEffect">
                                  <p:stCondLst>
                                    <p:cond delay="0"/>
                                  </p:stCondLst>
                                  <p:childTnLst>
                                    <p:set>
                                      <p:cBhvr>
                                        <p:cTn id="102" dur="1" fill="hold">
                                          <p:stCondLst>
                                            <p:cond delay="0"/>
                                          </p:stCondLst>
                                        </p:cTn>
                                        <p:tgtEl>
                                          <p:spTgt spid="221"/>
                                        </p:tgtEl>
                                        <p:attrNameLst>
                                          <p:attrName>style.visibility</p:attrName>
                                        </p:attrNameLst>
                                      </p:cBhvr>
                                      <p:to>
                                        <p:strVal val="visible"/>
                                      </p:to>
                                    </p:set>
                                    <p:animEffect transition="in" filter="wipe(left)">
                                      <p:cBhvr>
                                        <p:cTn id="103" dur="400"/>
                                        <p:tgtEl>
                                          <p:spTgt spid="221"/>
                                        </p:tgtEl>
                                      </p:cBhvr>
                                    </p:animEffect>
                                  </p:childTnLst>
                                </p:cTn>
                              </p:par>
                            </p:childTnLst>
                          </p:cTn>
                        </p:par>
                        <p:par>
                          <p:cTn id="104" fill="hold">
                            <p:stCondLst>
                              <p:cond delay="11000"/>
                            </p:stCondLst>
                            <p:childTnLst>
                              <p:par>
                                <p:cTn id="105" presetID="2" presetClass="entr" presetSubtype="8" fill="hold" grpId="0" nodeType="afterEffect">
                                  <p:stCondLst>
                                    <p:cond delay="0"/>
                                  </p:stCondLst>
                                  <p:childTnLst>
                                    <p:set>
                                      <p:cBhvr>
                                        <p:cTn id="106" dur="1" fill="hold">
                                          <p:stCondLst>
                                            <p:cond delay="0"/>
                                          </p:stCondLst>
                                        </p:cTn>
                                        <p:tgtEl>
                                          <p:spTgt spid="138"/>
                                        </p:tgtEl>
                                        <p:attrNameLst>
                                          <p:attrName>style.visibility</p:attrName>
                                        </p:attrNameLst>
                                      </p:cBhvr>
                                      <p:to>
                                        <p:strVal val="visible"/>
                                      </p:to>
                                    </p:set>
                                    <p:anim calcmode="lin" valueType="num">
                                      <p:cBhvr additive="base">
                                        <p:cTn id="107" dur="350" fill="hold"/>
                                        <p:tgtEl>
                                          <p:spTgt spid="138"/>
                                        </p:tgtEl>
                                        <p:attrNameLst>
                                          <p:attrName>ppt_x</p:attrName>
                                        </p:attrNameLst>
                                      </p:cBhvr>
                                      <p:tavLst>
                                        <p:tav tm="0">
                                          <p:val>
                                            <p:strVal val="0-#ppt_w/2"/>
                                          </p:val>
                                        </p:tav>
                                        <p:tav tm="100000">
                                          <p:val>
                                            <p:strVal val="#ppt_x"/>
                                          </p:val>
                                        </p:tav>
                                      </p:tavLst>
                                    </p:anim>
                                    <p:anim calcmode="lin" valueType="num">
                                      <p:cBhvr additive="base">
                                        <p:cTn id="108" dur="350" fill="hold"/>
                                        <p:tgtEl>
                                          <p:spTgt spid="138"/>
                                        </p:tgtEl>
                                        <p:attrNameLst>
                                          <p:attrName>ppt_y</p:attrName>
                                        </p:attrNameLst>
                                      </p:cBhvr>
                                      <p:tavLst>
                                        <p:tav tm="0">
                                          <p:val>
                                            <p:strVal val="#ppt_y"/>
                                          </p:val>
                                        </p:tav>
                                        <p:tav tm="100000">
                                          <p:val>
                                            <p:strVal val="#ppt_y"/>
                                          </p:val>
                                        </p:tav>
                                      </p:tavLst>
                                    </p:anim>
                                  </p:childTnLst>
                                </p:cTn>
                              </p:par>
                            </p:childTnLst>
                          </p:cTn>
                        </p:par>
                        <p:par>
                          <p:cTn id="109" fill="hold">
                            <p:stCondLst>
                              <p:cond delay="11500"/>
                            </p:stCondLst>
                            <p:childTnLst>
                              <p:par>
                                <p:cTn id="110" presetID="22" presetClass="entr" presetSubtype="8" fill="hold" nodeType="afterEffect">
                                  <p:stCondLst>
                                    <p:cond delay="0"/>
                                  </p:stCondLst>
                                  <p:childTnLst>
                                    <p:set>
                                      <p:cBhvr>
                                        <p:cTn id="111" dur="1" fill="hold">
                                          <p:stCondLst>
                                            <p:cond delay="0"/>
                                          </p:stCondLst>
                                        </p:cTn>
                                        <p:tgtEl>
                                          <p:spTgt spid="149"/>
                                        </p:tgtEl>
                                        <p:attrNameLst>
                                          <p:attrName>style.visibility</p:attrName>
                                        </p:attrNameLst>
                                      </p:cBhvr>
                                      <p:to>
                                        <p:strVal val="visible"/>
                                      </p:to>
                                    </p:set>
                                    <p:animEffect transition="in" filter="wipe(left)">
                                      <p:cBhvr>
                                        <p:cTn id="112" dur="250"/>
                                        <p:tgtEl>
                                          <p:spTgt spid="149"/>
                                        </p:tgtEl>
                                      </p:cBhvr>
                                    </p:animEffect>
                                  </p:childTnLst>
                                </p:cTn>
                              </p:par>
                            </p:childTnLst>
                          </p:cTn>
                        </p:par>
                        <p:par>
                          <p:cTn id="113" fill="hold">
                            <p:stCondLst>
                              <p:cond delay="12000"/>
                            </p:stCondLst>
                            <p:childTnLst>
                              <p:par>
                                <p:cTn id="114" presetID="22" presetClass="entr" presetSubtype="1" fill="hold" nodeType="afterEffect">
                                  <p:stCondLst>
                                    <p:cond delay="0"/>
                                  </p:stCondLst>
                                  <p:childTnLst>
                                    <p:set>
                                      <p:cBhvr>
                                        <p:cTn id="115" dur="1" fill="hold">
                                          <p:stCondLst>
                                            <p:cond delay="0"/>
                                          </p:stCondLst>
                                        </p:cTn>
                                        <p:tgtEl>
                                          <p:spTgt spid="148"/>
                                        </p:tgtEl>
                                        <p:attrNameLst>
                                          <p:attrName>style.visibility</p:attrName>
                                        </p:attrNameLst>
                                      </p:cBhvr>
                                      <p:to>
                                        <p:strVal val="visible"/>
                                      </p:to>
                                    </p:set>
                                    <p:animEffect transition="in" filter="wipe(up)">
                                      <p:cBhvr>
                                        <p:cTn id="116" dur="250"/>
                                        <p:tgtEl>
                                          <p:spTgt spid="148"/>
                                        </p:tgtEl>
                                      </p:cBhvr>
                                    </p:animEffect>
                                  </p:childTnLst>
                                </p:cTn>
                              </p:par>
                            </p:childTnLst>
                          </p:cTn>
                        </p:par>
                        <p:par>
                          <p:cTn id="117" fill="hold">
                            <p:stCondLst>
                              <p:cond delay="12500"/>
                            </p:stCondLst>
                            <p:childTnLst>
                              <p:par>
                                <p:cTn id="118" presetID="10" presetClass="entr" presetSubtype="0" fill="hold" grpId="0" nodeType="afterEffect">
                                  <p:stCondLst>
                                    <p:cond delay="0"/>
                                  </p:stCondLst>
                                  <p:childTnLst>
                                    <p:set>
                                      <p:cBhvr>
                                        <p:cTn id="119" dur="1" fill="hold">
                                          <p:stCondLst>
                                            <p:cond delay="0"/>
                                          </p:stCondLst>
                                        </p:cTn>
                                        <p:tgtEl>
                                          <p:spTgt spid="128"/>
                                        </p:tgtEl>
                                        <p:attrNameLst>
                                          <p:attrName>style.visibility</p:attrName>
                                        </p:attrNameLst>
                                      </p:cBhvr>
                                      <p:to>
                                        <p:strVal val="visible"/>
                                      </p:to>
                                    </p:set>
                                    <p:animEffect transition="in" filter="fade">
                                      <p:cBhvr>
                                        <p:cTn id="120" dur="350"/>
                                        <p:tgtEl>
                                          <p:spTgt spid="12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fade">
                                      <p:cBhvr>
                                        <p:cTn id="123" dur="350"/>
                                        <p:tgtEl>
                                          <p:spTgt spid="129"/>
                                        </p:tgtEl>
                                      </p:cBhvr>
                                    </p:animEffect>
                                  </p:childTnLst>
                                </p:cTn>
                              </p:par>
                            </p:childTnLst>
                          </p:cTn>
                        </p:par>
                        <p:par>
                          <p:cTn id="124" fill="hold">
                            <p:stCondLst>
                              <p:cond delay="13000"/>
                            </p:stCondLst>
                            <p:childTnLst>
                              <p:par>
                                <p:cTn id="125" presetID="22" presetClass="entr" presetSubtype="8" fill="hold" grpId="0" nodeType="afterEffect">
                                  <p:stCondLst>
                                    <p:cond delay="0"/>
                                  </p:stCondLst>
                                  <p:childTnLst>
                                    <p:set>
                                      <p:cBhvr>
                                        <p:cTn id="126" dur="1" fill="hold">
                                          <p:stCondLst>
                                            <p:cond delay="0"/>
                                          </p:stCondLst>
                                        </p:cTn>
                                        <p:tgtEl>
                                          <p:spTgt spid="222"/>
                                        </p:tgtEl>
                                        <p:attrNameLst>
                                          <p:attrName>style.visibility</p:attrName>
                                        </p:attrNameLst>
                                      </p:cBhvr>
                                      <p:to>
                                        <p:strVal val="visible"/>
                                      </p:to>
                                    </p:set>
                                    <p:animEffect transition="in" filter="wipe(left)">
                                      <p:cBhvr>
                                        <p:cTn id="127" dur="400"/>
                                        <p:tgtEl>
                                          <p:spTgt spid="222"/>
                                        </p:tgtEl>
                                      </p:cBhvr>
                                    </p:animEffect>
                                  </p:childTnLst>
                                </p:cTn>
                              </p:par>
                            </p:childTnLst>
                          </p:cTn>
                        </p:par>
                        <p:par>
                          <p:cTn id="128" fill="hold">
                            <p:stCondLst>
                              <p:cond delay="13500"/>
                            </p:stCondLst>
                            <p:childTnLst>
                              <p:par>
                                <p:cTn id="129" presetID="2" presetClass="entr" presetSubtype="9" fill="hold" grpId="0" nodeType="afterEffect">
                                  <p:stCondLst>
                                    <p:cond delay="0"/>
                                  </p:stCondLst>
                                  <p:childTnLst>
                                    <p:set>
                                      <p:cBhvr>
                                        <p:cTn id="130" dur="1" fill="hold">
                                          <p:stCondLst>
                                            <p:cond delay="0"/>
                                          </p:stCondLst>
                                        </p:cTn>
                                        <p:tgtEl>
                                          <p:spTgt spid="139"/>
                                        </p:tgtEl>
                                        <p:attrNameLst>
                                          <p:attrName>style.visibility</p:attrName>
                                        </p:attrNameLst>
                                      </p:cBhvr>
                                      <p:to>
                                        <p:strVal val="visible"/>
                                      </p:to>
                                    </p:set>
                                    <p:anim calcmode="lin" valueType="num">
                                      <p:cBhvr additive="base">
                                        <p:cTn id="131" dur="350" fill="hold"/>
                                        <p:tgtEl>
                                          <p:spTgt spid="139"/>
                                        </p:tgtEl>
                                        <p:attrNameLst>
                                          <p:attrName>ppt_x</p:attrName>
                                        </p:attrNameLst>
                                      </p:cBhvr>
                                      <p:tavLst>
                                        <p:tav tm="0">
                                          <p:val>
                                            <p:strVal val="0-#ppt_w/2"/>
                                          </p:val>
                                        </p:tav>
                                        <p:tav tm="100000">
                                          <p:val>
                                            <p:strVal val="#ppt_x"/>
                                          </p:val>
                                        </p:tav>
                                      </p:tavLst>
                                    </p:anim>
                                    <p:anim calcmode="lin" valueType="num">
                                      <p:cBhvr additive="base">
                                        <p:cTn id="132" dur="350" fill="hold"/>
                                        <p:tgtEl>
                                          <p:spTgt spid="139"/>
                                        </p:tgtEl>
                                        <p:attrNameLst>
                                          <p:attrName>ppt_y</p:attrName>
                                        </p:attrNameLst>
                                      </p:cBhvr>
                                      <p:tavLst>
                                        <p:tav tm="0">
                                          <p:val>
                                            <p:strVal val="0-#ppt_h/2"/>
                                          </p:val>
                                        </p:tav>
                                        <p:tav tm="100000">
                                          <p:val>
                                            <p:strVal val="#ppt_y"/>
                                          </p:val>
                                        </p:tav>
                                      </p:tavLst>
                                    </p:anim>
                                  </p:childTnLst>
                                </p:cTn>
                              </p:par>
                            </p:childTnLst>
                          </p:cTn>
                        </p:par>
                        <p:par>
                          <p:cTn id="133" fill="hold">
                            <p:stCondLst>
                              <p:cond delay="14000"/>
                            </p:stCondLst>
                            <p:childTnLst>
                              <p:par>
                                <p:cTn id="134" presetID="22" presetClass="entr" presetSubtype="8" fill="hold" nodeType="afterEffect">
                                  <p:stCondLst>
                                    <p:cond delay="0"/>
                                  </p:stCondLst>
                                  <p:childTnLst>
                                    <p:set>
                                      <p:cBhvr>
                                        <p:cTn id="135" dur="1" fill="hold">
                                          <p:stCondLst>
                                            <p:cond delay="0"/>
                                          </p:stCondLst>
                                        </p:cTn>
                                        <p:tgtEl>
                                          <p:spTgt spid="151"/>
                                        </p:tgtEl>
                                        <p:attrNameLst>
                                          <p:attrName>style.visibility</p:attrName>
                                        </p:attrNameLst>
                                      </p:cBhvr>
                                      <p:to>
                                        <p:strVal val="visible"/>
                                      </p:to>
                                    </p:set>
                                    <p:animEffect transition="in" filter="wipe(left)">
                                      <p:cBhvr>
                                        <p:cTn id="136" dur="350"/>
                                        <p:tgtEl>
                                          <p:spTgt spid="151"/>
                                        </p:tgtEl>
                                      </p:cBhvr>
                                    </p:animEffect>
                                  </p:childTnLst>
                                </p:cTn>
                              </p:par>
                            </p:childTnLst>
                          </p:cTn>
                        </p:par>
                        <p:par>
                          <p:cTn id="137" fill="hold">
                            <p:stCondLst>
                              <p:cond delay="14500"/>
                            </p:stCondLst>
                            <p:childTnLst>
                              <p:par>
                                <p:cTn id="138" presetID="22" presetClass="entr" presetSubtype="1" fill="hold" nodeType="afterEffect">
                                  <p:stCondLst>
                                    <p:cond delay="0"/>
                                  </p:stCondLst>
                                  <p:childTnLst>
                                    <p:set>
                                      <p:cBhvr>
                                        <p:cTn id="139" dur="1" fill="hold">
                                          <p:stCondLst>
                                            <p:cond delay="0"/>
                                          </p:stCondLst>
                                        </p:cTn>
                                        <p:tgtEl>
                                          <p:spTgt spid="150"/>
                                        </p:tgtEl>
                                        <p:attrNameLst>
                                          <p:attrName>style.visibility</p:attrName>
                                        </p:attrNameLst>
                                      </p:cBhvr>
                                      <p:to>
                                        <p:strVal val="visible"/>
                                      </p:to>
                                    </p:set>
                                    <p:animEffect transition="in" filter="wipe(up)">
                                      <p:cBhvr>
                                        <p:cTn id="140" dur="250"/>
                                        <p:tgtEl>
                                          <p:spTgt spid="150"/>
                                        </p:tgtEl>
                                      </p:cBhvr>
                                    </p:animEffect>
                                  </p:childTnLst>
                                </p:cTn>
                              </p:par>
                            </p:childTnLst>
                          </p:cTn>
                        </p:par>
                        <p:par>
                          <p:cTn id="141" fill="hold">
                            <p:stCondLst>
                              <p:cond delay="15000"/>
                            </p:stCondLst>
                            <p:childTnLst>
                              <p:par>
                                <p:cTn id="142" presetID="10" presetClass="entr" presetSubtype="0" fill="hold" grpId="0" nodeType="afterEffect">
                                  <p:stCondLst>
                                    <p:cond delay="0"/>
                                  </p:stCondLst>
                                  <p:childTnLst>
                                    <p:set>
                                      <p:cBhvr>
                                        <p:cTn id="143" dur="1" fill="hold">
                                          <p:stCondLst>
                                            <p:cond delay="0"/>
                                          </p:stCondLst>
                                        </p:cTn>
                                        <p:tgtEl>
                                          <p:spTgt spid="131"/>
                                        </p:tgtEl>
                                        <p:attrNameLst>
                                          <p:attrName>style.visibility</p:attrName>
                                        </p:attrNameLst>
                                      </p:cBhvr>
                                      <p:to>
                                        <p:strVal val="visible"/>
                                      </p:to>
                                    </p:set>
                                    <p:animEffect transition="in" filter="fade">
                                      <p:cBhvr>
                                        <p:cTn id="144" dur="350"/>
                                        <p:tgtEl>
                                          <p:spTgt spid="13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2"/>
                                        </p:tgtEl>
                                        <p:attrNameLst>
                                          <p:attrName>style.visibility</p:attrName>
                                        </p:attrNameLst>
                                      </p:cBhvr>
                                      <p:to>
                                        <p:strVal val="visible"/>
                                      </p:to>
                                    </p:set>
                                    <p:animEffect transition="in" filter="fade">
                                      <p:cBhvr>
                                        <p:cTn id="147" dur="350"/>
                                        <p:tgtEl>
                                          <p:spTgt spid="132"/>
                                        </p:tgtEl>
                                      </p:cBhvr>
                                    </p:animEffect>
                                  </p:childTnLst>
                                </p:cTn>
                              </p:par>
                            </p:childTnLst>
                          </p:cTn>
                        </p:par>
                        <p:par>
                          <p:cTn id="148" fill="hold">
                            <p:stCondLst>
                              <p:cond delay="15500"/>
                            </p:stCondLst>
                            <p:childTnLst>
                              <p:par>
                                <p:cTn id="149" presetID="22" presetClass="entr" presetSubtype="8" fill="hold" grpId="0" nodeType="afterEffect">
                                  <p:stCondLst>
                                    <p:cond delay="0"/>
                                  </p:stCondLst>
                                  <p:childTnLst>
                                    <p:set>
                                      <p:cBhvr>
                                        <p:cTn id="150" dur="1" fill="hold">
                                          <p:stCondLst>
                                            <p:cond delay="0"/>
                                          </p:stCondLst>
                                        </p:cTn>
                                        <p:tgtEl>
                                          <p:spTgt spid="223"/>
                                        </p:tgtEl>
                                        <p:attrNameLst>
                                          <p:attrName>style.visibility</p:attrName>
                                        </p:attrNameLst>
                                      </p:cBhvr>
                                      <p:to>
                                        <p:strVal val="visible"/>
                                      </p:to>
                                    </p:set>
                                    <p:animEffect transition="in" filter="wipe(left)">
                                      <p:cBhvr>
                                        <p:cTn id="151" dur="4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6" grpId="0">
        <p:bldAsOne/>
      </p:bldGraphic>
      <p:bldP spid="117" grpId="0"/>
      <p:bldGraphic spid="119" grpId="0">
        <p:bldAsOne/>
      </p:bldGraphic>
      <p:bldP spid="120" grpId="0"/>
      <p:bldGraphic spid="122" grpId="0">
        <p:bldAsOne/>
      </p:bldGraphic>
      <p:bldP spid="123" grpId="0"/>
      <p:bldGraphic spid="125" grpId="0">
        <p:bldAsOne/>
      </p:bldGraphic>
      <p:bldP spid="126" grpId="0"/>
      <p:bldGraphic spid="128" grpId="0">
        <p:bldAsOne/>
      </p:bldGraphic>
      <p:bldP spid="129" grpId="0"/>
      <p:bldGraphic spid="131" grpId="0">
        <p:bldAsOne/>
      </p:bldGraphic>
      <p:bldP spid="132" grpId="0"/>
      <p:bldP spid="134" grpId="0" animBg="1"/>
      <p:bldP spid="135" grpId="0" animBg="1"/>
      <p:bldP spid="136" grpId="0" animBg="1"/>
      <p:bldP spid="137" grpId="0" animBg="1"/>
      <p:bldP spid="138" grpId="0" animBg="1"/>
      <p:bldP spid="139" grpId="0" animBg="1"/>
      <p:bldP spid="218" grpId="0"/>
      <p:bldP spid="219" grpId="0"/>
      <p:bldP spid="220" grpId="0"/>
      <p:bldP spid="221" grpId="0"/>
      <p:bldP spid="222" grpId="0"/>
      <p:bldP spid="2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85116" y="3226503"/>
            <a:ext cx="3952361" cy="441648"/>
            <a:chOff x="1173162" y="3209924"/>
            <a:chExt cx="3952876" cy="441648"/>
          </a:xfrm>
        </p:grpSpPr>
        <p:sp>
          <p:nvSpPr>
            <p:cNvPr id="3" name="圆角矩形 2"/>
            <p:cNvSpPr/>
            <p:nvPr/>
          </p:nvSpPr>
          <p:spPr>
            <a:xfrm>
              <a:off x="2178050" y="3209924"/>
              <a:ext cx="1952625" cy="4286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圆角矩形 3"/>
            <p:cNvSpPr/>
            <p:nvPr/>
          </p:nvSpPr>
          <p:spPr>
            <a:xfrm>
              <a:off x="1173162" y="3209924"/>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圆角矩形 4"/>
            <p:cNvSpPr/>
            <p:nvPr/>
          </p:nvSpPr>
          <p:spPr>
            <a:xfrm>
              <a:off x="4302125" y="3222947"/>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2330342" y="3254959"/>
              <a:ext cx="1648044" cy="338554"/>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4302125" y="3253037"/>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60%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a:off x="1173162" y="3240011"/>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40%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
          <p:cNvGrpSpPr/>
          <p:nvPr/>
        </p:nvGrpSpPr>
        <p:grpSpPr>
          <a:xfrm>
            <a:off x="1485116" y="3943146"/>
            <a:ext cx="3952361" cy="433388"/>
            <a:chOff x="1173162" y="3857624"/>
            <a:chExt cx="3952876" cy="433388"/>
          </a:xfrm>
        </p:grpSpPr>
        <p:sp>
          <p:nvSpPr>
            <p:cNvPr id="8" name="圆角矩形 7"/>
            <p:cNvSpPr/>
            <p:nvPr/>
          </p:nvSpPr>
          <p:spPr>
            <a:xfrm>
              <a:off x="2178050" y="3857624"/>
              <a:ext cx="1952625" cy="42862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圆角矩形 8"/>
            <p:cNvSpPr/>
            <p:nvPr/>
          </p:nvSpPr>
          <p:spPr>
            <a:xfrm>
              <a:off x="1173162" y="3857624"/>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圆角矩形 9"/>
            <p:cNvSpPr/>
            <p:nvPr/>
          </p:nvSpPr>
          <p:spPr>
            <a:xfrm>
              <a:off x="4302125" y="3862387"/>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32"/>
            <p:cNvSpPr txBox="1"/>
            <p:nvPr/>
          </p:nvSpPr>
          <p:spPr>
            <a:xfrm>
              <a:off x="2330342" y="3902659"/>
              <a:ext cx="1648044" cy="338554"/>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文本框 38"/>
            <p:cNvSpPr txBox="1"/>
            <p:nvPr/>
          </p:nvSpPr>
          <p:spPr>
            <a:xfrm>
              <a:off x="4302125" y="3892477"/>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42"/>
            <p:cNvSpPr txBox="1"/>
            <p:nvPr/>
          </p:nvSpPr>
          <p:spPr>
            <a:xfrm>
              <a:off x="1173162" y="3887712"/>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1485116" y="4651529"/>
            <a:ext cx="3952361" cy="433388"/>
            <a:chOff x="1173162" y="4440236"/>
            <a:chExt cx="3952876" cy="433388"/>
          </a:xfrm>
        </p:grpSpPr>
        <p:sp>
          <p:nvSpPr>
            <p:cNvPr id="11" name="圆角矩形 10"/>
            <p:cNvSpPr/>
            <p:nvPr/>
          </p:nvSpPr>
          <p:spPr>
            <a:xfrm>
              <a:off x="2178050" y="4440236"/>
              <a:ext cx="1952625" cy="42862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圆角矩形 11"/>
            <p:cNvSpPr/>
            <p:nvPr/>
          </p:nvSpPr>
          <p:spPr>
            <a:xfrm>
              <a:off x="1173162" y="4440236"/>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圆角矩形 12"/>
            <p:cNvSpPr/>
            <p:nvPr/>
          </p:nvSpPr>
          <p:spPr>
            <a:xfrm>
              <a:off x="4302125" y="4444999"/>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2330342" y="4485271"/>
              <a:ext cx="1648044" cy="338554"/>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文本框 39"/>
            <p:cNvSpPr txBox="1"/>
            <p:nvPr/>
          </p:nvSpPr>
          <p:spPr>
            <a:xfrm>
              <a:off x="4302125" y="4475089"/>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20%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173162" y="4470327"/>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80%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1485116" y="5359919"/>
            <a:ext cx="3952361" cy="431007"/>
            <a:chOff x="1173162" y="5048248"/>
            <a:chExt cx="3952876" cy="431007"/>
          </a:xfrm>
        </p:grpSpPr>
        <p:sp>
          <p:nvSpPr>
            <p:cNvPr id="14" name="圆角矩形 13"/>
            <p:cNvSpPr/>
            <p:nvPr/>
          </p:nvSpPr>
          <p:spPr>
            <a:xfrm>
              <a:off x="2178050" y="5048248"/>
              <a:ext cx="1952625" cy="42862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4"/>
            <p:cNvSpPr/>
            <p:nvPr/>
          </p:nvSpPr>
          <p:spPr>
            <a:xfrm>
              <a:off x="1173162" y="5048248"/>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圆角矩形 15"/>
            <p:cNvSpPr/>
            <p:nvPr/>
          </p:nvSpPr>
          <p:spPr>
            <a:xfrm>
              <a:off x="4302125" y="5050630"/>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2330342" y="5093283"/>
              <a:ext cx="1648044" cy="338554"/>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40"/>
            <p:cNvSpPr txBox="1"/>
            <p:nvPr/>
          </p:nvSpPr>
          <p:spPr>
            <a:xfrm>
              <a:off x="4302125" y="5080720"/>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44"/>
            <p:cNvSpPr txBox="1"/>
            <p:nvPr/>
          </p:nvSpPr>
          <p:spPr>
            <a:xfrm>
              <a:off x="1173162" y="5078336"/>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7" name="矩形 47"/>
          <p:cNvSpPr>
            <a:spLocks noChangeArrowheads="1"/>
          </p:cNvSpPr>
          <p:nvPr/>
        </p:nvSpPr>
        <p:spPr bwMode="auto">
          <a:xfrm>
            <a:off x="1400620" y="1595989"/>
            <a:ext cx="9507386" cy="12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更多模板亮亮图文旗舰店：https://liangliangtuwen.tmall.com。</a:t>
            </a:r>
            <a:endParaRPr lang="zh-CN" altLang="en-US" sz="1400" dirty="0">
              <a:solidFill>
                <a:schemeClr val="tx1">
                  <a:lumMod val="50000"/>
                  <a:lumOff val="50000"/>
                </a:schemeClr>
              </a:solidFill>
              <a:sym typeface="微软雅黑" panose="020B0503020204020204" pitchFamily="34" charset="-122"/>
            </a:endParaRPr>
          </a:p>
        </p:txBody>
      </p:sp>
      <p:sp>
        <p:nvSpPr>
          <p:cNvPr id="49" name="矩形 48"/>
          <p:cNvSpPr/>
          <p:nvPr/>
        </p:nvSpPr>
        <p:spPr>
          <a:xfrm>
            <a:off x="5939917" y="3133599"/>
            <a:ext cx="1551565"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5939920" y="3553981"/>
            <a:ext cx="239069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51" name="矩形 50"/>
          <p:cNvSpPr/>
          <p:nvPr/>
        </p:nvSpPr>
        <p:spPr>
          <a:xfrm>
            <a:off x="8482885" y="3133599"/>
            <a:ext cx="1551565"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8482887" y="3553981"/>
            <a:ext cx="236786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55" name="矩形 54"/>
          <p:cNvSpPr/>
          <p:nvPr/>
        </p:nvSpPr>
        <p:spPr>
          <a:xfrm>
            <a:off x="5939917" y="4617549"/>
            <a:ext cx="1551565"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5939920" y="5037929"/>
            <a:ext cx="239069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57" name="矩形 56"/>
          <p:cNvSpPr/>
          <p:nvPr/>
        </p:nvSpPr>
        <p:spPr>
          <a:xfrm>
            <a:off x="8482885" y="4617549"/>
            <a:ext cx="1551565"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8482887" y="5037929"/>
            <a:ext cx="236786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19" name="标题 18"/>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750"/>
                            </p:stCondLst>
                            <p:childTnLst>
                              <p:par>
                                <p:cTn id="9" presetID="12" presetClass="entr" presetSubtype="4"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400"/>
                                        <p:tgtEl>
                                          <p:spTgt spid="6"/>
                                        </p:tgtEl>
                                        <p:attrNameLst>
                                          <p:attrName>ppt_y</p:attrName>
                                        </p:attrNameLst>
                                      </p:cBhvr>
                                      <p:tavLst>
                                        <p:tav tm="0">
                                          <p:val>
                                            <p:strVal val="#ppt_y+#ppt_h*1.125000"/>
                                          </p:val>
                                        </p:tav>
                                        <p:tav tm="100000">
                                          <p:val>
                                            <p:strVal val="#ppt_y"/>
                                          </p:val>
                                        </p:tav>
                                      </p:tavLst>
                                    </p:anim>
                                    <p:animEffect transition="in" filter="wipe(up)">
                                      <p:cBhvr>
                                        <p:cTn id="12" dur="400"/>
                                        <p:tgtEl>
                                          <p:spTgt spid="6"/>
                                        </p:tgtEl>
                                      </p:cBhvr>
                                    </p:animEffect>
                                  </p:childTnLst>
                                </p:cTn>
                              </p:par>
                              <p:par>
                                <p:cTn id="13" presetID="14" presetClass="entr" presetSubtype="10" fill="hold" grpId="0" nodeType="withEffect">
                                  <p:stCondLst>
                                    <p:cond delay="750"/>
                                  </p:stCondLst>
                                  <p:childTnLst>
                                    <p:set>
                                      <p:cBhvr>
                                        <p:cTn id="14" dur="1" fill="hold">
                                          <p:stCondLst>
                                            <p:cond delay="0"/>
                                          </p:stCondLst>
                                        </p:cTn>
                                        <p:tgtEl>
                                          <p:spTgt spid="49"/>
                                        </p:tgtEl>
                                        <p:attrNameLst>
                                          <p:attrName>style.visibility</p:attrName>
                                        </p:attrNameLst>
                                      </p:cBhvr>
                                      <p:to>
                                        <p:strVal val="visible"/>
                                      </p:to>
                                    </p:set>
                                    <p:animEffect transition="in" filter="randombar(horizontal)">
                                      <p:cBhvr>
                                        <p:cTn id="15" dur="400"/>
                                        <p:tgtEl>
                                          <p:spTgt spid="49"/>
                                        </p:tgtEl>
                                      </p:cBhvr>
                                    </p:animEffect>
                                  </p:childTnLst>
                                </p:cTn>
                              </p:par>
                              <p:par>
                                <p:cTn id="16" presetID="14" presetClass="entr" presetSubtype="10" fill="hold" grpId="0" nodeType="withEffect">
                                  <p:stCondLst>
                                    <p:cond delay="750"/>
                                  </p:stCondLst>
                                  <p:childTnLst>
                                    <p:set>
                                      <p:cBhvr>
                                        <p:cTn id="17" dur="1" fill="hold">
                                          <p:stCondLst>
                                            <p:cond delay="0"/>
                                          </p:stCondLst>
                                        </p:cTn>
                                        <p:tgtEl>
                                          <p:spTgt spid="50"/>
                                        </p:tgtEl>
                                        <p:attrNameLst>
                                          <p:attrName>style.visibility</p:attrName>
                                        </p:attrNameLst>
                                      </p:cBhvr>
                                      <p:to>
                                        <p:strVal val="visible"/>
                                      </p:to>
                                    </p:set>
                                    <p:animEffect transition="in" filter="randombar(horizontal)">
                                      <p:cBhvr>
                                        <p:cTn id="18" dur="400"/>
                                        <p:tgtEl>
                                          <p:spTgt spid="50"/>
                                        </p:tgtEl>
                                      </p:cBhvr>
                                    </p:animEffect>
                                  </p:childTnLst>
                                </p:cTn>
                              </p:par>
                              <p:par>
                                <p:cTn id="19" presetID="12" presetClass="entr" presetSubtype="4" fill="hold" nodeType="withEffect">
                                  <p:stCondLst>
                                    <p:cond delay="16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400"/>
                                        <p:tgtEl>
                                          <p:spTgt spid="7"/>
                                        </p:tgtEl>
                                        <p:attrNameLst>
                                          <p:attrName>ppt_y</p:attrName>
                                        </p:attrNameLst>
                                      </p:cBhvr>
                                      <p:tavLst>
                                        <p:tav tm="0">
                                          <p:val>
                                            <p:strVal val="#ppt_y+#ppt_h*1.125000"/>
                                          </p:val>
                                        </p:tav>
                                        <p:tav tm="100000">
                                          <p:val>
                                            <p:strVal val="#ppt_y"/>
                                          </p:val>
                                        </p:tav>
                                      </p:tavLst>
                                    </p:anim>
                                    <p:animEffect transition="in" filter="wipe(up)">
                                      <p:cBhvr>
                                        <p:cTn id="22" dur="400"/>
                                        <p:tgtEl>
                                          <p:spTgt spid="7"/>
                                        </p:tgtEl>
                                      </p:cBhvr>
                                    </p:animEffect>
                                  </p:childTnLst>
                                </p:cTn>
                              </p:par>
                              <p:par>
                                <p:cTn id="23" presetID="14" presetClass="entr" presetSubtype="10" fill="hold" grpId="0" nodeType="withEffect">
                                  <p:stCondLst>
                                    <p:cond delay="2250"/>
                                  </p:stCondLst>
                                  <p:childTnLst>
                                    <p:set>
                                      <p:cBhvr>
                                        <p:cTn id="24" dur="1" fill="hold">
                                          <p:stCondLst>
                                            <p:cond delay="0"/>
                                          </p:stCondLst>
                                        </p:cTn>
                                        <p:tgtEl>
                                          <p:spTgt spid="51"/>
                                        </p:tgtEl>
                                        <p:attrNameLst>
                                          <p:attrName>style.visibility</p:attrName>
                                        </p:attrNameLst>
                                      </p:cBhvr>
                                      <p:to>
                                        <p:strVal val="visible"/>
                                      </p:to>
                                    </p:set>
                                    <p:animEffect transition="in" filter="randombar(horizontal)">
                                      <p:cBhvr>
                                        <p:cTn id="25" dur="400"/>
                                        <p:tgtEl>
                                          <p:spTgt spid="51"/>
                                        </p:tgtEl>
                                      </p:cBhvr>
                                    </p:animEffect>
                                  </p:childTnLst>
                                </p:cTn>
                              </p:par>
                              <p:par>
                                <p:cTn id="26" presetID="14" presetClass="entr" presetSubtype="10" fill="hold" grpId="0" nodeType="withEffect">
                                  <p:stCondLst>
                                    <p:cond delay="225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400"/>
                                        <p:tgtEl>
                                          <p:spTgt spid="54"/>
                                        </p:tgtEl>
                                      </p:cBhvr>
                                    </p:animEffect>
                                  </p:childTnLst>
                                </p:cTn>
                              </p:par>
                              <p:par>
                                <p:cTn id="29" presetID="12" presetClass="entr" presetSubtype="4" fill="hold" nodeType="withEffect">
                                  <p:stCondLst>
                                    <p:cond delay="30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400"/>
                                        <p:tgtEl>
                                          <p:spTgt spid="17"/>
                                        </p:tgtEl>
                                        <p:attrNameLst>
                                          <p:attrName>ppt_y</p:attrName>
                                        </p:attrNameLst>
                                      </p:cBhvr>
                                      <p:tavLst>
                                        <p:tav tm="0">
                                          <p:val>
                                            <p:strVal val="#ppt_y+#ppt_h*1.125000"/>
                                          </p:val>
                                        </p:tav>
                                        <p:tav tm="100000">
                                          <p:val>
                                            <p:strVal val="#ppt_y"/>
                                          </p:val>
                                        </p:tav>
                                      </p:tavLst>
                                    </p:anim>
                                    <p:animEffect transition="in" filter="wipe(up)">
                                      <p:cBhvr>
                                        <p:cTn id="32" dur="400"/>
                                        <p:tgtEl>
                                          <p:spTgt spid="17"/>
                                        </p:tgtEl>
                                      </p:cBhvr>
                                    </p:animEffect>
                                  </p:childTnLst>
                                </p:cTn>
                              </p:par>
                              <p:par>
                                <p:cTn id="33" presetID="14" presetClass="entr" presetSubtype="10" fill="hold" grpId="0" nodeType="withEffect">
                                  <p:stCondLst>
                                    <p:cond delay="3500"/>
                                  </p:stCondLst>
                                  <p:childTnLst>
                                    <p:set>
                                      <p:cBhvr>
                                        <p:cTn id="34" dur="1" fill="hold">
                                          <p:stCondLst>
                                            <p:cond delay="0"/>
                                          </p:stCondLst>
                                        </p:cTn>
                                        <p:tgtEl>
                                          <p:spTgt spid="55"/>
                                        </p:tgtEl>
                                        <p:attrNameLst>
                                          <p:attrName>style.visibility</p:attrName>
                                        </p:attrNameLst>
                                      </p:cBhvr>
                                      <p:to>
                                        <p:strVal val="visible"/>
                                      </p:to>
                                    </p:set>
                                    <p:animEffect transition="in" filter="randombar(horizontal)">
                                      <p:cBhvr>
                                        <p:cTn id="35" dur="400"/>
                                        <p:tgtEl>
                                          <p:spTgt spid="55"/>
                                        </p:tgtEl>
                                      </p:cBhvr>
                                    </p:animEffect>
                                  </p:childTnLst>
                                </p:cTn>
                              </p:par>
                              <p:par>
                                <p:cTn id="36" presetID="14" presetClass="entr" presetSubtype="10" fill="hold" grpId="0" nodeType="withEffect">
                                  <p:stCondLst>
                                    <p:cond delay="3500"/>
                                  </p:stCondLst>
                                  <p:childTnLst>
                                    <p:set>
                                      <p:cBhvr>
                                        <p:cTn id="37" dur="1" fill="hold">
                                          <p:stCondLst>
                                            <p:cond delay="0"/>
                                          </p:stCondLst>
                                        </p:cTn>
                                        <p:tgtEl>
                                          <p:spTgt spid="56"/>
                                        </p:tgtEl>
                                        <p:attrNameLst>
                                          <p:attrName>style.visibility</p:attrName>
                                        </p:attrNameLst>
                                      </p:cBhvr>
                                      <p:to>
                                        <p:strVal val="visible"/>
                                      </p:to>
                                    </p:set>
                                    <p:animEffect transition="in" filter="randombar(horizontal)">
                                      <p:cBhvr>
                                        <p:cTn id="38" dur="400"/>
                                        <p:tgtEl>
                                          <p:spTgt spid="56"/>
                                        </p:tgtEl>
                                      </p:cBhvr>
                                    </p:animEffect>
                                  </p:childTnLst>
                                </p:cTn>
                              </p:par>
                              <p:par>
                                <p:cTn id="39" presetID="12" presetClass="entr" presetSubtype="4" fill="hold" nodeType="withEffect">
                                  <p:stCondLst>
                                    <p:cond delay="44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400"/>
                                        <p:tgtEl>
                                          <p:spTgt spid="18"/>
                                        </p:tgtEl>
                                        <p:attrNameLst>
                                          <p:attrName>ppt_y</p:attrName>
                                        </p:attrNameLst>
                                      </p:cBhvr>
                                      <p:tavLst>
                                        <p:tav tm="0">
                                          <p:val>
                                            <p:strVal val="#ppt_y+#ppt_h*1.125000"/>
                                          </p:val>
                                        </p:tav>
                                        <p:tav tm="100000">
                                          <p:val>
                                            <p:strVal val="#ppt_y"/>
                                          </p:val>
                                        </p:tav>
                                      </p:tavLst>
                                    </p:anim>
                                    <p:animEffect transition="in" filter="wipe(up)">
                                      <p:cBhvr>
                                        <p:cTn id="42" dur="400"/>
                                        <p:tgtEl>
                                          <p:spTgt spid="18"/>
                                        </p:tgtEl>
                                      </p:cBhvr>
                                    </p:animEffect>
                                  </p:childTnLst>
                                </p:cTn>
                              </p:par>
                              <p:par>
                                <p:cTn id="43" presetID="14" presetClass="entr" presetSubtype="10" fill="hold" grpId="0" nodeType="withEffect">
                                  <p:stCondLst>
                                    <p:cond delay="5000"/>
                                  </p:stCondLst>
                                  <p:childTnLst>
                                    <p:set>
                                      <p:cBhvr>
                                        <p:cTn id="44" dur="1" fill="hold">
                                          <p:stCondLst>
                                            <p:cond delay="0"/>
                                          </p:stCondLst>
                                        </p:cTn>
                                        <p:tgtEl>
                                          <p:spTgt spid="57"/>
                                        </p:tgtEl>
                                        <p:attrNameLst>
                                          <p:attrName>style.visibility</p:attrName>
                                        </p:attrNameLst>
                                      </p:cBhvr>
                                      <p:to>
                                        <p:strVal val="visible"/>
                                      </p:to>
                                    </p:set>
                                    <p:animEffect transition="in" filter="randombar(horizontal)">
                                      <p:cBhvr>
                                        <p:cTn id="45" dur="400"/>
                                        <p:tgtEl>
                                          <p:spTgt spid="57"/>
                                        </p:tgtEl>
                                      </p:cBhvr>
                                    </p:animEffect>
                                  </p:childTnLst>
                                </p:cTn>
                              </p:par>
                              <p:par>
                                <p:cTn id="46" presetID="14" presetClass="entr" presetSubtype="10" fill="hold" grpId="0" nodeType="withEffect">
                                  <p:stCondLst>
                                    <p:cond delay="5000"/>
                                  </p:stCondLst>
                                  <p:childTnLst>
                                    <p:set>
                                      <p:cBhvr>
                                        <p:cTn id="47" dur="1" fill="hold">
                                          <p:stCondLst>
                                            <p:cond delay="0"/>
                                          </p:stCondLst>
                                        </p:cTn>
                                        <p:tgtEl>
                                          <p:spTgt spid="58"/>
                                        </p:tgtEl>
                                        <p:attrNameLst>
                                          <p:attrName>style.visibility</p:attrName>
                                        </p:attrNameLst>
                                      </p:cBhvr>
                                      <p:to>
                                        <p:strVal val="visible"/>
                                      </p:to>
                                    </p:set>
                                    <p:animEffect transition="in" filter="randombar(horizontal)">
                                      <p:cBhvr>
                                        <p:cTn id="48" dur="4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4" grpId="0"/>
      <p:bldP spid="55" grpId="0"/>
      <p:bldP spid="56" grpId="0"/>
      <p:bldP spid="57" grpId="0"/>
      <p:bldP spid="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0"/>
          <p:cNvGraphicFramePr/>
          <p:nvPr/>
        </p:nvGraphicFramePr>
        <p:xfrm>
          <a:off x="948937" y="1600201"/>
          <a:ext cx="11276132" cy="3915723"/>
        </p:xfrm>
        <a:graphic>
          <a:graphicData uri="http://schemas.openxmlformats.org/drawingml/2006/chart">
            <c:chart xmlns:c="http://schemas.openxmlformats.org/drawingml/2006/chart" xmlns:r="http://schemas.openxmlformats.org/officeDocument/2006/relationships" r:id="rId1"/>
          </a:graphicData>
        </a:graphic>
      </p:graphicFrame>
      <p:sp>
        <p:nvSpPr>
          <p:cNvPr id="6" name="Rectangular Callout 5"/>
          <p:cNvSpPr/>
          <p:nvPr/>
        </p:nvSpPr>
        <p:spPr>
          <a:xfrm>
            <a:off x="1128407" y="385572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35%</a:t>
            </a:r>
            <a:endParaRPr lang="en-US" sz="1200" dirty="0">
              <a:latin typeface="Agency FB" panose="020B0503020202020204" pitchFamily="34" charset="0"/>
            </a:endParaRPr>
          </a:p>
        </p:txBody>
      </p:sp>
      <p:sp>
        <p:nvSpPr>
          <p:cNvPr id="8" name="Rectangular Callout 7"/>
          <p:cNvSpPr/>
          <p:nvPr/>
        </p:nvSpPr>
        <p:spPr>
          <a:xfrm>
            <a:off x="10494708" y="24638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89%</a:t>
            </a:r>
            <a:endParaRPr lang="en-US" sz="1200" dirty="0">
              <a:latin typeface="Agency FB" panose="020B0503020202020204" pitchFamily="34" charset="0"/>
            </a:endParaRPr>
          </a:p>
        </p:txBody>
      </p:sp>
      <p:sp>
        <p:nvSpPr>
          <p:cNvPr id="9" name="Rectangular Callout 8"/>
          <p:cNvSpPr/>
          <p:nvPr/>
        </p:nvSpPr>
        <p:spPr>
          <a:xfrm>
            <a:off x="2824906" y="376428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38%</a:t>
            </a:r>
            <a:endParaRPr lang="en-US" sz="1200" dirty="0">
              <a:latin typeface="Agency FB" panose="020B0503020202020204" pitchFamily="34" charset="0"/>
            </a:endParaRPr>
          </a:p>
        </p:txBody>
      </p:sp>
      <p:sp>
        <p:nvSpPr>
          <p:cNvPr id="10" name="Rectangular Callout 9"/>
          <p:cNvSpPr/>
          <p:nvPr/>
        </p:nvSpPr>
        <p:spPr>
          <a:xfrm>
            <a:off x="3664173" y="41402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30%</a:t>
            </a:r>
            <a:endParaRPr lang="en-US" sz="1200" dirty="0">
              <a:latin typeface="Agency FB" panose="020B0503020202020204" pitchFamily="34" charset="0"/>
            </a:endParaRPr>
          </a:p>
        </p:txBody>
      </p:sp>
      <p:sp>
        <p:nvSpPr>
          <p:cNvPr id="11" name="Rectangular Callout 10"/>
          <p:cNvSpPr/>
          <p:nvPr/>
        </p:nvSpPr>
        <p:spPr>
          <a:xfrm>
            <a:off x="4527661" y="39370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35%</a:t>
            </a:r>
            <a:endParaRPr lang="en-US" sz="1200" dirty="0">
              <a:latin typeface="Agency FB" panose="020B0503020202020204" pitchFamily="34" charset="0"/>
            </a:endParaRPr>
          </a:p>
        </p:txBody>
      </p:sp>
      <p:sp>
        <p:nvSpPr>
          <p:cNvPr id="12" name="Rectangular Callout 11"/>
          <p:cNvSpPr/>
          <p:nvPr/>
        </p:nvSpPr>
        <p:spPr>
          <a:xfrm>
            <a:off x="5364576" y="43434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20%</a:t>
            </a:r>
            <a:endParaRPr lang="en-US" sz="1200" dirty="0">
              <a:latin typeface="Agency FB" panose="020B0503020202020204" pitchFamily="34" charset="0"/>
            </a:endParaRPr>
          </a:p>
        </p:txBody>
      </p:sp>
      <p:sp>
        <p:nvSpPr>
          <p:cNvPr id="13" name="Rectangular Callout 12"/>
          <p:cNvSpPr/>
          <p:nvPr/>
        </p:nvSpPr>
        <p:spPr>
          <a:xfrm>
            <a:off x="6217905" y="33274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50%</a:t>
            </a:r>
            <a:endParaRPr lang="en-US" sz="1200" dirty="0">
              <a:latin typeface="Agency FB" panose="020B0503020202020204" pitchFamily="34" charset="0"/>
            </a:endParaRPr>
          </a:p>
        </p:txBody>
      </p:sp>
      <p:sp>
        <p:nvSpPr>
          <p:cNvPr id="14" name="Rectangular Callout 13"/>
          <p:cNvSpPr/>
          <p:nvPr/>
        </p:nvSpPr>
        <p:spPr>
          <a:xfrm>
            <a:off x="1971577" y="41402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30%</a:t>
            </a:r>
            <a:endParaRPr lang="en-US" sz="1200" dirty="0">
              <a:latin typeface="Agency FB" panose="020B0503020202020204" pitchFamily="34" charset="0"/>
            </a:endParaRPr>
          </a:p>
        </p:txBody>
      </p:sp>
      <p:sp>
        <p:nvSpPr>
          <p:cNvPr id="15" name="Rectangular Callout 14"/>
          <p:cNvSpPr/>
          <p:nvPr/>
        </p:nvSpPr>
        <p:spPr>
          <a:xfrm>
            <a:off x="7092535" y="25654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87%</a:t>
            </a:r>
            <a:endParaRPr lang="en-US" sz="1200" dirty="0">
              <a:latin typeface="Agency FB" panose="020B0503020202020204" pitchFamily="34" charset="0"/>
            </a:endParaRPr>
          </a:p>
        </p:txBody>
      </p:sp>
      <p:sp>
        <p:nvSpPr>
          <p:cNvPr id="16" name="Rectangular Callout 15"/>
          <p:cNvSpPr/>
          <p:nvPr/>
        </p:nvSpPr>
        <p:spPr>
          <a:xfrm>
            <a:off x="7961842" y="299212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78%</a:t>
            </a:r>
            <a:endParaRPr lang="en-US" sz="1200" dirty="0">
              <a:latin typeface="Agency FB" panose="020B0503020202020204" pitchFamily="34" charset="0"/>
            </a:endParaRPr>
          </a:p>
        </p:txBody>
      </p:sp>
      <p:sp>
        <p:nvSpPr>
          <p:cNvPr id="17" name="Rectangular Callout 16"/>
          <p:cNvSpPr/>
          <p:nvPr/>
        </p:nvSpPr>
        <p:spPr>
          <a:xfrm>
            <a:off x="8790514" y="279908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81%</a:t>
            </a:r>
            <a:endParaRPr lang="en-US" sz="1200" dirty="0">
              <a:latin typeface="Agency FB" panose="020B0503020202020204" pitchFamily="34" charset="0"/>
            </a:endParaRPr>
          </a:p>
        </p:txBody>
      </p:sp>
      <p:sp>
        <p:nvSpPr>
          <p:cNvPr id="18" name="Rectangular Callout 17"/>
          <p:cNvSpPr/>
          <p:nvPr/>
        </p:nvSpPr>
        <p:spPr>
          <a:xfrm>
            <a:off x="9629345" y="293116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80%</a:t>
            </a:r>
            <a:endParaRPr lang="en-US" sz="1200" dirty="0">
              <a:latin typeface="Agency FB" panose="020B0503020202020204" pitchFamily="34" charset="0"/>
            </a:endParaRPr>
          </a:p>
        </p:txBody>
      </p:sp>
      <p:sp>
        <p:nvSpPr>
          <p:cNvPr id="20" name="TextBox 19"/>
          <p:cNvSpPr txBox="1"/>
          <p:nvPr/>
        </p:nvSpPr>
        <p:spPr>
          <a:xfrm>
            <a:off x="695406" y="1671784"/>
            <a:ext cx="4505092" cy="677096"/>
          </a:xfrm>
          <a:prstGeom prst="rect">
            <a:avLst/>
          </a:prstGeom>
          <a:noFill/>
        </p:spPr>
        <p:txBody>
          <a:bodyPr wrap="square" lIns="121908" tIns="60954" rIns="121908" bIns="60954" rtlCol="0">
            <a:spAutoFit/>
          </a:bodyPr>
          <a:lstStyle/>
          <a:p>
            <a:r>
              <a:rPr lang="zh-CN" altLang="en-US" sz="12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rPr>
              <a:t>200</a:t>
            </a:r>
            <a:r>
              <a:rPr lang="zh-CN" altLang="en-US" sz="1200" dirty="0">
                <a:solidFill>
                  <a:schemeClr val="tx1">
                    <a:lumMod val="50000"/>
                    <a:lumOff val="50000"/>
                  </a:schemeClr>
                </a:solidFill>
                <a:latin typeface="+mn-ea"/>
              </a:rPr>
              <a:t>字以内。</a:t>
            </a:r>
            <a:endParaRPr lang="en-US" sz="1200" dirty="0">
              <a:solidFill>
                <a:schemeClr val="tx1">
                  <a:lumMod val="50000"/>
                  <a:lumOff val="50000"/>
                </a:schemeClr>
              </a:solidFill>
              <a:latin typeface="+mn-ea"/>
            </a:endParaRPr>
          </a:p>
        </p:txBody>
      </p:sp>
      <p:sp>
        <p:nvSpPr>
          <p:cNvPr id="21" name="TextBox 20"/>
          <p:cNvSpPr txBox="1"/>
          <p:nvPr/>
        </p:nvSpPr>
        <p:spPr>
          <a:xfrm>
            <a:off x="695407" y="1288047"/>
            <a:ext cx="4505092" cy="400097"/>
          </a:xfrm>
          <a:prstGeom prst="rect">
            <a:avLst/>
          </a:prstGeom>
          <a:noFill/>
        </p:spPr>
        <p:txBody>
          <a:bodyPr wrap="square" lIns="121908" tIns="60954" rIns="121908" bIns="60954" rtlCol="0">
            <a:spAutoFit/>
          </a:bodyPr>
          <a:lstStyle/>
          <a:p>
            <a:r>
              <a:rPr lang="zh-CN" altLang="en-US" b="1" dirty="0">
                <a:solidFill>
                  <a:schemeClr val="tx1">
                    <a:lumMod val="50000"/>
                    <a:lumOff val="50000"/>
                  </a:schemeClr>
                </a:solidFill>
                <a:latin typeface="+mn-ea"/>
              </a:rPr>
              <a:t>单击此处添加标题</a:t>
            </a:r>
            <a:endParaRPr lang="zh-CN" altLang="en-US" b="1" dirty="0">
              <a:solidFill>
                <a:schemeClr val="tx1">
                  <a:lumMod val="50000"/>
                  <a:lumOff val="50000"/>
                </a:schemeClr>
              </a:solidFill>
              <a:latin typeface="+mn-ea"/>
            </a:endParaRPr>
          </a:p>
        </p:txBody>
      </p:sp>
      <p:sp>
        <p:nvSpPr>
          <p:cNvPr id="22" name="TextBox 21"/>
          <p:cNvSpPr txBox="1"/>
          <p:nvPr/>
        </p:nvSpPr>
        <p:spPr>
          <a:xfrm>
            <a:off x="1076843"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一月</a:t>
            </a:r>
            <a:endParaRPr lang="en-US" sz="1900" b="1" dirty="0">
              <a:solidFill>
                <a:schemeClr val="tx1">
                  <a:lumMod val="50000"/>
                  <a:lumOff val="50000"/>
                </a:schemeClr>
              </a:solidFill>
              <a:latin typeface="+mn-ea"/>
            </a:endParaRPr>
          </a:p>
        </p:txBody>
      </p:sp>
      <p:sp>
        <p:nvSpPr>
          <p:cNvPr id="23" name="TextBox 22"/>
          <p:cNvSpPr txBox="1"/>
          <p:nvPr/>
        </p:nvSpPr>
        <p:spPr>
          <a:xfrm>
            <a:off x="1886588"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二月</a:t>
            </a:r>
            <a:endParaRPr lang="en-US" sz="1900" b="1" dirty="0">
              <a:solidFill>
                <a:schemeClr val="tx1">
                  <a:lumMod val="50000"/>
                  <a:lumOff val="50000"/>
                </a:schemeClr>
              </a:solidFill>
              <a:latin typeface="+mn-ea"/>
            </a:endParaRPr>
          </a:p>
        </p:txBody>
      </p:sp>
      <p:sp>
        <p:nvSpPr>
          <p:cNvPr id="24" name="TextBox 23"/>
          <p:cNvSpPr txBox="1"/>
          <p:nvPr/>
        </p:nvSpPr>
        <p:spPr>
          <a:xfrm>
            <a:off x="2724885"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三月</a:t>
            </a:r>
            <a:endParaRPr lang="en-US" sz="1900" b="1" dirty="0">
              <a:solidFill>
                <a:schemeClr val="tx1">
                  <a:lumMod val="50000"/>
                  <a:lumOff val="50000"/>
                </a:schemeClr>
              </a:solidFill>
              <a:latin typeface="+mn-ea"/>
            </a:endParaRPr>
          </a:p>
        </p:txBody>
      </p:sp>
      <p:sp>
        <p:nvSpPr>
          <p:cNvPr id="25" name="TextBox 24"/>
          <p:cNvSpPr txBox="1"/>
          <p:nvPr/>
        </p:nvSpPr>
        <p:spPr>
          <a:xfrm>
            <a:off x="3622251"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四月</a:t>
            </a:r>
            <a:endParaRPr lang="en-US" sz="1900" b="1" dirty="0">
              <a:solidFill>
                <a:schemeClr val="tx1">
                  <a:lumMod val="50000"/>
                  <a:lumOff val="50000"/>
                </a:schemeClr>
              </a:solidFill>
              <a:latin typeface="+mn-ea"/>
            </a:endParaRPr>
          </a:p>
        </p:txBody>
      </p:sp>
      <p:sp>
        <p:nvSpPr>
          <p:cNvPr id="26" name="TextBox 25"/>
          <p:cNvSpPr txBox="1"/>
          <p:nvPr/>
        </p:nvSpPr>
        <p:spPr>
          <a:xfrm>
            <a:off x="4466189"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五月</a:t>
            </a:r>
            <a:endParaRPr lang="en-US" sz="1900" b="1" dirty="0">
              <a:solidFill>
                <a:schemeClr val="tx1">
                  <a:lumMod val="50000"/>
                  <a:lumOff val="50000"/>
                </a:schemeClr>
              </a:solidFill>
              <a:latin typeface="+mn-ea"/>
            </a:endParaRPr>
          </a:p>
        </p:txBody>
      </p:sp>
      <p:sp>
        <p:nvSpPr>
          <p:cNvPr id="27" name="TextBox 26"/>
          <p:cNvSpPr txBox="1"/>
          <p:nvPr/>
        </p:nvSpPr>
        <p:spPr>
          <a:xfrm>
            <a:off x="5386977"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六月</a:t>
            </a:r>
            <a:endParaRPr lang="en-US" sz="1900" b="1" dirty="0">
              <a:solidFill>
                <a:schemeClr val="tx1">
                  <a:lumMod val="50000"/>
                  <a:lumOff val="50000"/>
                </a:schemeClr>
              </a:solidFill>
              <a:latin typeface="+mn-ea"/>
            </a:endParaRPr>
          </a:p>
        </p:txBody>
      </p:sp>
      <p:sp>
        <p:nvSpPr>
          <p:cNvPr id="28" name="TextBox 27"/>
          <p:cNvSpPr txBox="1"/>
          <p:nvPr/>
        </p:nvSpPr>
        <p:spPr>
          <a:xfrm>
            <a:off x="6207409"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七月</a:t>
            </a:r>
            <a:endParaRPr lang="en-US" sz="1900" b="1" dirty="0">
              <a:solidFill>
                <a:schemeClr val="tx1">
                  <a:lumMod val="50000"/>
                  <a:lumOff val="50000"/>
                </a:schemeClr>
              </a:solidFill>
              <a:latin typeface="+mn-ea"/>
            </a:endParaRPr>
          </a:p>
        </p:txBody>
      </p:sp>
      <p:sp>
        <p:nvSpPr>
          <p:cNvPr id="29" name="TextBox 28"/>
          <p:cNvSpPr txBox="1"/>
          <p:nvPr/>
        </p:nvSpPr>
        <p:spPr>
          <a:xfrm>
            <a:off x="6959455"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八月</a:t>
            </a:r>
            <a:endParaRPr lang="en-US" sz="1900" b="1" dirty="0">
              <a:solidFill>
                <a:schemeClr val="tx1">
                  <a:lumMod val="50000"/>
                  <a:lumOff val="50000"/>
                </a:schemeClr>
              </a:solidFill>
              <a:latin typeface="+mn-ea"/>
            </a:endParaRPr>
          </a:p>
        </p:txBody>
      </p:sp>
      <p:sp>
        <p:nvSpPr>
          <p:cNvPr id="30" name="TextBox 29"/>
          <p:cNvSpPr txBox="1"/>
          <p:nvPr/>
        </p:nvSpPr>
        <p:spPr>
          <a:xfrm>
            <a:off x="7831177"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九月</a:t>
            </a:r>
            <a:endParaRPr lang="en-US" sz="1900" b="1" dirty="0">
              <a:solidFill>
                <a:schemeClr val="tx1">
                  <a:lumMod val="50000"/>
                  <a:lumOff val="50000"/>
                </a:schemeClr>
              </a:solidFill>
              <a:latin typeface="+mn-ea"/>
            </a:endParaRPr>
          </a:p>
        </p:txBody>
      </p:sp>
      <p:sp>
        <p:nvSpPr>
          <p:cNvPr id="31" name="TextBox 30"/>
          <p:cNvSpPr txBox="1"/>
          <p:nvPr/>
        </p:nvSpPr>
        <p:spPr>
          <a:xfrm>
            <a:off x="8677253"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十月</a:t>
            </a:r>
            <a:endParaRPr lang="en-US" sz="1900" b="1" dirty="0">
              <a:solidFill>
                <a:schemeClr val="tx1">
                  <a:lumMod val="50000"/>
                  <a:lumOff val="50000"/>
                </a:schemeClr>
              </a:solidFill>
              <a:latin typeface="+mn-ea"/>
            </a:endParaRPr>
          </a:p>
        </p:txBody>
      </p:sp>
      <p:sp>
        <p:nvSpPr>
          <p:cNvPr id="32" name="TextBox 31"/>
          <p:cNvSpPr txBox="1"/>
          <p:nvPr/>
        </p:nvSpPr>
        <p:spPr>
          <a:xfrm>
            <a:off x="9508369" y="5156201"/>
            <a:ext cx="97716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十一月</a:t>
            </a:r>
            <a:endParaRPr lang="en-US" sz="1900" b="1" dirty="0">
              <a:solidFill>
                <a:schemeClr val="tx1">
                  <a:lumMod val="50000"/>
                  <a:lumOff val="50000"/>
                </a:schemeClr>
              </a:solidFill>
              <a:latin typeface="+mn-ea"/>
            </a:endParaRPr>
          </a:p>
        </p:txBody>
      </p:sp>
      <p:sp>
        <p:nvSpPr>
          <p:cNvPr id="33" name="TextBox 32"/>
          <p:cNvSpPr txBox="1"/>
          <p:nvPr/>
        </p:nvSpPr>
        <p:spPr>
          <a:xfrm>
            <a:off x="10392225" y="5156201"/>
            <a:ext cx="97716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十二月</a:t>
            </a:r>
            <a:endParaRPr lang="en-US" sz="1900" b="1" dirty="0">
              <a:solidFill>
                <a:schemeClr val="tx1">
                  <a:lumMod val="50000"/>
                  <a:lumOff val="50000"/>
                </a:schemeClr>
              </a:solidFill>
              <a:latin typeface="+mn-ea"/>
            </a:endParaRPr>
          </a:p>
        </p:txBody>
      </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9"/>
          <p:cNvSpPr>
            <a:spLocks noChangeArrowheads="1"/>
          </p:cNvSpPr>
          <p:nvPr/>
        </p:nvSpPr>
        <p:spPr bwMode="auto">
          <a:xfrm>
            <a:off x="812801" y="1340538"/>
            <a:ext cx="6384424" cy="87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690" b="1" dirty="0" smtClean="0">
                <a:solidFill>
                  <a:schemeClr val="bg1">
                    <a:lumMod val="65000"/>
                  </a:schemeClr>
                </a:solidFill>
                <a:latin typeface="Arial" panose="020B0604020202020204" pitchFamily="34" charset="0"/>
                <a:cs typeface="Arial" panose="020B0604020202020204" pitchFamily="34" charset="0"/>
              </a:rPr>
              <a:t>谢谢观看</a:t>
            </a:r>
            <a:endParaRPr lang="en-US" altLang="zh-CN" sz="3415" b="1" dirty="0">
              <a:solidFill>
                <a:schemeClr val="bg1">
                  <a:lumMod val="65000"/>
                </a:schemeClr>
              </a:solidFill>
              <a:latin typeface="Arial" panose="020B0604020202020204" pitchFamily="34" charset="0"/>
              <a:cs typeface="Arial" panose="020B0604020202020204" pitchFamily="34" charset="0"/>
            </a:endParaRPr>
          </a:p>
        </p:txBody>
      </p:sp>
      <p:sp>
        <p:nvSpPr>
          <p:cNvPr id="4" name="矩形 3"/>
          <p:cNvSpPr/>
          <p:nvPr/>
        </p:nvSpPr>
        <p:spPr>
          <a:xfrm>
            <a:off x="703140" y="2070854"/>
            <a:ext cx="6494085" cy="1200329"/>
          </a:xfrm>
          <a:prstGeom prst="rect">
            <a:avLst/>
          </a:prstGeom>
        </p:spPr>
        <p:txBody>
          <a:bodyPr wrap="none">
            <a:spAutoFit/>
          </a:bodyPr>
          <a:lstStyle/>
          <a:p>
            <a:pPr>
              <a:buNone/>
            </a:pPr>
            <a:r>
              <a:rPr lang="en-US" altLang="zh-CN" sz="7200" b="1" dirty="0">
                <a:solidFill>
                  <a:schemeClr val="bg1"/>
                </a:solidFill>
                <a:latin typeface="Arial" panose="020B0604020202020204" pitchFamily="34" charset="0"/>
                <a:cs typeface="Arial" panose="020B0604020202020204" pitchFamily="34" charset="0"/>
              </a:rPr>
              <a:t>POWERPOINT</a:t>
            </a:r>
            <a:endParaRPr lang="en-US" altLang="zh-CN" sz="6600" b="1" dirty="0">
              <a:solidFill>
                <a:schemeClr val="bg1"/>
              </a:solidFill>
              <a:latin typeface="Arial" panose="020B0604020202020204" pitchFamily="34" charset="0"/>
              <a:cs typeface="Arial" panose="020B0604020202020204" pitchFamily="34" charset="0"/>
            </a:endParaRPr>
          </a:p>
        </p:txBody>
      </p:sp>
      <p:sp>
        <p:nvSpPr>
          <p:cNvPr id="6" name="PA_矩形 20"/>
          <p:cNvSpPr>
            <a:spLocks noChangeArrowheads="1"/>
          </p:cNvSpPr>
          <p:nvPr>
            <p:custDataLst>
              <p:tags r:id="rId1"/>
            </p:custDataLst>
          </p:nvPr>
        </p:nvSpPr>
        <p:spPr bwMode="auto">
          <a:xfrm>
            <a:off x="812801" y="3179743"/>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50" dirty="0">
                <a:solidFill>
                  <a:schemeClr val="bg1">
                    <a:lumMod val="65000"/>
                  </a:schemeClr>
                </a:solidFill>
                <a:latin typeface="Arial" panose="020B0604020202020204" pitchFamily="34" charset="0"/>
                <a:cs typeface="Arial" panose="020B0604020202020204" pitchFamily="34" charset="0"/>
              </a:rPr>
              <a:t>We have many PowerPoint </a:t>
            </a:r>
            <a:r>
              <a:rPr lang="zh-CN" altLang="en-US" sz="1050" dirty="0">
                <a:solidFill>
                  <a:schemeClr val="bg1">
                    <a:lumMod val="65000"/>
                  </a:schemeClr>
                </a:solidFill>
                <a:latin typeface="Arial" panose="020B0604020202020204" pitchFamily="34" charset="0"/>
                <a:cs typeface="Arial" panose="020B0604020202020204" pitchFamily="34" charset="0"/>
              </a:rPr>
              <a:t>templates</a:t>
            </a:r>
            <a:r>
              <a:rPr lang="en-US" altLang="zh-CN" sz="1050" dirty="0">
                <a:solidFill>
                  <a:schemeClr val="bg1">
                    <a:lumMod val="6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50"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149"/>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099"/>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232151" y="3685541"/>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9" name="六边形 8"/>
          <p:cNvSpPr/>
          <p:nvPr/>
        </p:nvSpPr>
        <p:spPr>
          <a:xfrm rot="16200000">
            <a:off x="3983738" y="2021550"/>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0" name="六边形 9"/>
          <p:cNvSpPr/>
          <p:nvPr/>
        </p:nvSpPr>
        <p:spPr>
          <a:xfrm rot="16200000">
            <a:off x="6735330" y="3397223"/>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1" name="六边形 10"/>
          <p:cNvSpPr/>
          <p:nvPr/>
        </p:nvSpPr>
        <p:spPr>
          <a:xfrm rot="16200000">
            <a:off x="9327732" y="1765465"/>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cxnSp>
        <p:nvCxnSpPr>
          <p:cNvPr id="12" name="直接连接符 11"/>
          <p:cNvCxnSpPr>
            <a:stCxn id="8" idx="1"/>
            <a:endCxn id="9" idx="4"/>
          </p:cNvCxnSpPr>
          <p:nvPr/>
        </p:nvCxnSpPr>
        <p:spPr>
          <a:xfrm flipV="1">
            <a:off x="2751711" y="3189359"/>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503303" y="3189363"/>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254892" y="2933275"/>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444630" y="187919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6" name="文本框 7"/>
          <p:cNvSpPr txBox="1">
            <a:spLocks noChangeArrowheads="1"/>
          </p:cNvSpPr>
          <p:nvPr/>
        </p:nvSpPr>
        <p:spPr bwMode="auto">
          <a:xfrm>
            <a:off x="3228215" y="3798910"/>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7" name="文本框 7"/>
          <p:cNvSpPr txBox="1">
            <a:spLocks noChangeArrowheads="1"/>
          </p:cNvSpPr>
          <p:nvPr/>
        </p:nvSpPr>
        <p:spPr bwMode="auto">
          <a:xfrm>
            <a:off x="5904030" y="1653269"/>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8" name="文本框 7"/>
          <p:cNvSpPr txBox="1">
            <a:spLocks noChangeArrowheads="1"/>
          </p:cNvSpPr>
          <p:nvPr/>
        </p:nvSpPr>
        <p:spPr bwMode="auto">
          <a:xfrm>
            <a:off x="8603412" y="3572982"/>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9" name="KSO_Shape"/>
          <p:cNvSpPr/>
          <p:nvPr/>
        </p:nvSpPr>
        <p:spPr bwMode="auto">
          <a:xfrm>
            <a:off x="1753983" y="4058326"/>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0" name="KSO_Shape"/>
          <p:cNvSpPr/>
          <p:nvPr/>
        </p:nvSpPr>
        <p:spPr>
          <a:xfrm rot="2075794">
            <a:off x="4621929" y="2322315"/>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ndParaRPr>
          </a:p>
        </p:txBody>
      </p:sp>
      <p:sp>
        <p:nvSpPr>
          <p:cNvPr id="21" name="KSO_Shape"/>
          <p:cNvSpPr/>
          <p:nvPr/>
        </p:nvSpPr>
        <p:spPr bwMode="auto">
          <a:xfrm>
            <a:off x="7342497" y="3783307"/>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2" name="KSO_Shape"/>
          <p:cNvSpPr/>
          <p:nvPr/>
        </p:nvSpPr>
        <p:spPr bwMode="auto">
          <a:xfrm>
            <a:off x="9838353" y="2163021"/>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3" name="标题 2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587" y="1509288"/>
            <a:ext cx="9868829" cy="143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3200">
              <a:solidFill>
                <a:schemeClr val="bg1"/>
              </a:solidFill>
            </a:endParaRPr>
          </a:p>
        </p:txBody>
      </p:sp>
      <p:sp>
        <p:nvSpPr>
          <p:cNvPr id="9" name="矩形 8"/>
          <p:cNvSpPr/>
          <p:nvPr/>
        </p:nvSpPr>
        <p:spPr>
          <a:xfrm>
            <a:off x="1161587" y="3064171"/>
            <a:ext cx="9868829" cy="143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3200">
              <a:solidFill>
                <a:schemeClr val="bg1"/>
              </a:solidFill>
            </a:endParaRPr>
          </a:p>
        </p:txBody>
      </p:sp>
      <p:sp>
        <p:nvSpPr>
          <p:cNvPr id="10" name="矩形 9"/>
          <p:cNvSpPr/>
          <p:nvPr/>
        </p:nvSpPr>
        <p:spPr>
          <a:xfrm>
            <a:off x="1161587" y="4619054"/>
            <a:ext cx="9868829" cy="1439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3200">
              <a:solidFill>
                <a:schemeClr val="bg1"/>
              </a:solidFill>
            </a:endParaRPr>
          </a:p>
        </p:txBody>
      </p:sp>
      <p:sp>
        <p:nvSpPr>
          <p:cNvPr id="11" name="矩形 10"/>
          <p:cNvSpPr/>
          <p:nvPr/>
        </p:nvSpPr>
        <p:spPr>
          <a:xfrm>
            <a:off x="1372518" y="1595292"/>
            <a:ext cx="1765940" cy="126687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2" name="矩形 11"/>
          <p:cNvSpPr/>
          <p:nvPr/>
        </p:nvSpPr>
        <p:spPr>
          <a:xfrm>
            <a:off x="1372518" y="3156555"/>
            <a:ext cx="1765940" cy="126687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nvSpPr>
        <p:spPr>
          <a:xfrm>
            <a:off x="1372518" y="4711438"/>
            <a:ext cx="1765940" cy="126687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矩形 13"/>
          <p:cNvSpPr/>
          <p:nvPr/>
        </p:nvSpPr>
        <p:spPr>
          <a:xfrm>
            <a:off x="3271507" y="2059657"/>
            <a:ext cx="7527791" cy="666593"/>
          </a:xfrm>
          <a:prstGeom prst="rect">
            <a:avLst/>
          </a:prstGeom>
        </p:spPr>
        <p:txBody>
          <a:bodyPr wrap="square">
            <a:spAutoFit/>
          </a:bodyPr>
          <a:lstStyle/>
          <a:p>
            <a:pPr lvl="0"/>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en-US" altLang="zh-CN" sz="1865" dirty="0">
                <a:solidFill>
                  <a:schemeClr val="bg1"/>
                </a:solidFill>
              </a:rPr>
              <a:t>,</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endParaRPr lang="zh-CN" altLang="en-US" sz="1865" dirty="0">
              <a:solidFill>
                <a:schemeClr val="bg1"/>
              </a:solidFill>
            </a:endParaRPr>
          </a:p>
        </p:txBody>
      </p:sp>
      <p:sp>
        <p:nvSpPr>
          <p:cNvPr id="15" name="矩形 14"/>
          <p:cNvSpPr/>
          <p:nvPr/>
        </p:nvSpPr>
        <p:spPr>
          <a:xfrm>
            <a:off x="3271506" y="1531348"/>
            <a:ext cx="2824494" cy="523028"/>
          </a:xfrm>
          <a:prstGeom prst="rect">
            <a:avLst/>
          </a:prstGeom>
        </p:spPr>
        <p:txBody>
          <a:bodyPr wrap="square">
            <a:spAutoFit/>
          </a:bodyPr>
          <a:lstStyle/>
          <a:p>
            <a:pPr lvl="0">
              <a:lnSpc>
                <a:spcPct val="150000"/>
              </a:lnSpc>
            </a:pPr>
            <a:r>
              <a:rPr lang="zh-CN" altLang="en-US" sz="1865" b="1" dirty="0">
                <a:solidFill>
                  <a:schemeClr val="bg1"/>
                </a:solidFill>
                <a:latin typeface="微软雅黑" panose="020B0503020204020204" pitchFamily="34" charset="-122"/>
                <a:ea typeface="微软雅黑" panose="020B0503020204020204" pitchFamily="34" charset="-122"/>
              </a:rPr>
              <a:t>此处输入文本标题</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271507" y="3595427"/>
            <a:ext cx="7527791" cy="953135"/>
          </a:xfrm>
          <a:prstGeom prst="rect">
            <a:avLst/>
          </a:prstGeom>
        </p:spPr>
        <p:txBody>
          <a:bodyPr wrap="square">
            <a:spAutoFit/>
          </a:bodyPr>
          <a:lstStyle/>
          <a:p>
            <a:pPr lvl="0"/>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en-US" altLang="zh-CN" sz="1865" dirty="0">
                <a:solidFill>
                  <a:schemeClr val="bg1"/>
                </a:solidFill>
              </a:rPr>
              <a:t>,</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200更多模板亮亮图文旗舰店：https://liangliangtuwen.tmall.com</a:t>
            </a:r>
            <a:endParaRPr lang="en-US" altLang="zh-CN" sz="1865"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271506" y="3067118"/>
            <a:ext cx="2824494" cy="523028"/>
          </a:xfrm>
          <a:prstGeom prst="rect">
            <a:avLst/>
          </a:prstGeom>
        </p:spPr>
        <p:txBody>
          <a:bodyPr wrap="square">
            <a:spAutoFit/>
          </a:bodyPr>
          <a:lstStyle/>
          <a:p>
            <a:pPr lvl="0">
              <a:lnSpc>
                <a:spcPct val="150000"/>
              </a:lnSpc>
            </a:pPr>
            <a:r>
              <a:rPr lang="zh-CN" altLang="en-US" sz="1865" b="1" dirty="0">
                <a:solidFill>
                  <a:schemeClr val="bg1"/>
                </a:solidFill>
                <a:latin typeface="微软雅黑" panose="020B0503020204020204" pitchFamily="34" charset="-122"/>
                <a:ea typeface="微软雅黑" panose="020B0503020204020204" pitchFamily="34" charset="-122"/>
              </a:rPr>
              <a:t>此处输入文本标题</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271507" y="5131198"/>
            <a:ext cx="7527791" cy="666593"/>
          </a:xfrm>
          <a:prstGeom prst="rect">
            <a:avLst/>
          </a:prstGeom>
        </p:spPr>
        <p:txBody>
          <a:bodyPr wrap="square">
            <a:spAutoFit/>
          </a:bodyPr>
          <a:lstStyle/>
          <a:p>
            <a:pPr lvl="0"/>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en-US" altLang="zh-CN" sz="1865" dirty="0">
                <a:solidFill>
                  <a:schemeClr val="bg1"/>
                </a:solidFill>
              </a:rPr>
              <a:t>,</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endParaRPr lang="zh-CN" altLang="en-US" sz="1865" dirty="0">
              <a:solidFill>
                <a:schemeClr val="bg1"/>
              </a:solidFill>
            </a:endParaRPr>
          </a:p>
        </p:txBody>
      </p:sp>
      <p:sp>
        <p:nvSpPr>
          <p:cNvPr id="19" name="矩形 18"/>
          <p:cNvSpPr/>
          <p:nvPr/>
        </p:nvSpPr>
        <p:spPr>
          <a:xfrm>
            <a:off x="3271506" y="4602889"/>
            <a:ext cx="2824494" cy="523028"/>
          </a:xfrm>
          <a:prstGeom prst="rect">
            <a:avLst/>
          </a:prstGeom>
        </p:spPr>
        <p:txBody>
          <a:bodyPr wrap="square">
            <a:spAutoFit/>
          </a:bodyPr>
          <a:lstStyle/>
          <a:p>
            <a:pPr lvl="0">
              <a:lnSpc>
                <a:spcPct val="150000"/>
              </a:lnSpc>
            </a:pPr>
            <a:r>
              <a:rPr lang="zh-CN" altLang="en-US" sz="1865" b="1" dirty="0">
                <a:solidFill>
                  <a:schemeClr val="bg1"/>
                </a:solidFill>
                <a:latin typeface="微软雅黑" panose="020B0503020204020204" pitchFamily="34" charset="-122"/>
                <a:ea typeface="微软雅黑" panose="020B0503020204020204" pitchFamily="34" charset="-122"/>
              </a:rPr>
              <a:t>此处输入文本标题</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20" name="标题 1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26119" y="3791997"/>
            <a:ext cx="1924781" cy="3065111"/>
          </a:xfrm>
          <a:prstGeom prst="rect">
            <a:avLst/>
          </a:prstGeom>
          <a:solidFill>
            <a:schemeClr val="accent1"/>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6"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dirty="0">
                <a:solidFill>
                  <a:schemeClr val="bg1"/>
                </a:solidFill>
              </a:rPr>
              <a:t>45%</a:t>
            </a:r>
            <a:endParaRPr lang="zh-CN" altLang="en-US" sz="4400" dirty="0">
              <a:solidFill>
                <a:schemeClr val="bg1"/>
              </a:solidFill>
            </a:endParaRPr>
          </a:p>
        </p:txBody>
      </p:sp>
      <p:sp>
        <p:nvSpPr>
          <p:cNvPr id="8"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dirty="0">
                <a:solidFill>
                  <a:schemeClr val="bg1"/>
                </a:solidFill>
              </a:rPr>
              <a:t>39%</a:t>
            </a:r>
            <a:endParaRPr lang="zh-CN" altLang="en-US" sz="4400" dirty="0">
              <a:solidFill>
                <a:schemeClr val="bg1"/>
              </a:solidFill>
            </a:endParaRPr>
          </a:p>
        </p:txBody>
      </p:sp>
      <p:sp>
        <p:nvSpPr>
          <p:cNvPr id="9"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dirty="0">
                <a:solidFill>
                  <a:schemeClr val="bg1"/>
                </a:solidFill>
              </a:rPr>
              <a:t>70%</a:t>
            </a:r>
            <a:endParaRPr lang="zh-CN" altLang="en-US" sz="4400" dirty="0">
              <a:solidFill>
                <a:schemeClr val="bg1"/>
              </a:solidFill>
            </a:endParaRPr>
          </a:p>
        </p:txBody>
      </p:sp>
      <p:sp>
        <p:nvSpPr>
          <p:cNvPr id="10" name="Copyright Notice"/>
          <p:cNvSpPr/>
          <p:nvPr/>
        </p:nvSpPr>
        <p:spPr bwMode="auto">
          <a:xfrm>
            <a:off x="1985699" y="3239638"/>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第一季度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Copyright Notice"/>
          <p:cNvSpPr/>
          <p:nvPr/>
        </p:nvSpPr>
        <p:spPr bwMode="auto">
          <a:xfrm>
            <a:off x="4247012" y="3923865"/>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第二季度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Copyright Notice"/>
          <p:cNvSpPr/>
          <p:nvPr/>
        </p:nvSpPr>
        <p:spPr bwMode="auto">
          <a:xfrm>
            <a:off x="6518672" y="4660300"/>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第三季度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Copyright Notice"/>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第四季度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730977" y="1089401"/>
            <a:ext cx="5420867" cy="1668111"/>
          </a:xfrm>
          <a:prstGeom prst="rect">
            <a:avLst/>
          </a:prstGeom>
        </p:spPr>
        <p:txBody>
          <a:bodyPr wrap="square" lIns="91404" tIns="45701" rIns="91404" bIns="45701">
            <a:spAutoFit/>
          </a:bodyPr>
          <a:lstStyle/>
          <a:p>
            <a:pPr>
              <a:lnSpc>
                <a:spcPct val="200000"/>
              </a:lnSpc>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点击添加小标题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标题 2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1606680" y="1812017"/>
            <a:ext cx="2721415" cy="2443862"/>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5" name="文本框 34"/>
            <p:cNvSpPr txBox="1"/>
            <p:nvPr/>
          </p:nvSpPr>
          <p:spPr>
            <a:xfrm>
              <a:off x="1630261" y="23381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6" name="Group 37"/>
          <p:cNvGrpSpPr/>
          <p:nvPr/>
        </p:nvGrpSpPr>
        <p:grpSpPr>
          <a:xfrm>
            <a:off x="3649754" y="1812017"/>
            <a:ext cx="2719113" cy="2443862"/>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9" name="文本框 34"/>
            <p:cNvSpPr txBox="1"/>
            <p:nvPr/>
          </p:nvSpPr>
          <p:spPr>
            <a:xfrm>
              <a:off x="3207623" y="234769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 name="Group 36"/>
          <p:cNvGrpSpPr/>
          <p:nvPr/>
        </p:nvGrpSpPr>
        <p:grpSpPr>
          <a:xfrm>
            <a:off x="5691683" y="1812017"/>
            <a:ext cx="2721415" cy="2443862"/>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0" name="文本框 34"/>
            <p:cNvSpPr txBox="1"/>
            <p:nvPr/>
          </p:nvSpPr>
          <p:spPr>
            <a:xfrm>
              <a:off x="4732911" y="236674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Group 35"/>
          <p:cNvGrpSpPr/>
          <p:nvPr/>
        </p:nvGrpSpPr>
        <p:grpSpPr>
          <a:xfrm>
            <a:off x="7732457" y="1812017"/>
            <a:ext cx="2721415" cy="2443862"/>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1" name="文本框 34"/>
            <p:cNvSpPr txBox="1"/>
            <p:nvPr/>
          </p:nvSpPr>
          <p:spPr>
            <a:xfrm>
              <a:off x="6310273" y="23762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 name="组合 3"/>
          <p:cNvGrpSpPr/>
          <p:nvPr/>
        </p:nvGrpSpPr>
        <p:grpSpPr>
          <a:xfrm>
            <a:off x="1356050" y="4549929"/>
            <a:ext cx="2022860" cy="1486427"/>
            <a:chOff x="5054600" y="1342008"/>
            <a:chExt cx="1517540" cy="1115110"/>
          </a:xfrm>
        </p:grpSpPr>
        <p:sp>
          <p:nvSpPr>
            <p:cNvPr id="23" name="TextBox 2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4"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组合 3"/>
          <p:cNvGrpSpPr/>
          <p:nvPr/>
        </p:nvGrpSpPr>
        <p:grpSpPr>
          <a:xfrm>
            <a:off x="3793813" y="4549929"/>
            <a:ext cx="2022860" cy="1486427"/>
            <a:chOff x="5054600" y="1342008"/>
            <a:chExt cx="1517540" cy="1115110"/>
          </a:xfrm>
        </p:grpSpPr>
        <p:sp>
          <p:nvSpPr>
            <p:cNvPr id="26" name="TextBox 25"/>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8"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 name="组合 3"/>
          <p:cNvGrpSpPr/>
          <p:nvPr/>
        </p:nvGrpSpPr>
        <p:grpSpPr>
          <a:xfrm>
            <a:off x="6172181" y="4549929"/>
            <a:ext cx="2022860" cy="1486427"/>
            <a:chOff x="5054600" y="1342008"/>
            <a:chExt cx="1517540" cy="1115110"/>
          </a:xfrm>
        </p:grpSpPr>
        <p:sp>
          <p:nvSpPr>
            <p:cNvPr id="30" name="TextBox 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1"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3"/>
          <p:cNvGrpSpPr/>
          <p:nvPr/>
        </p:nvGrpSpPr>
        <p:grpSpPr>
          <a:xfrm>
            <a:off x="8641635" y="4549929"/>
            <a:ext cx="2022860" cy="1486427"/>
            <a:chOff x="5054600" y="1342008"/>
            <a:chExt cx="1517540" cy="1115110"/>
          </a:xfrm>
        </p:grpSpPr>
        <p:sp>
          <p:nvSpPr>
            <p:cNvPr id="33" name="TextBox 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4"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2" name="标题 3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ppt_x</p:attrName>
                                        </p:attrNameLst>
                                      </p:cBhvr>
                                      <p:tavLst>
                                        <p:tav tm="0">
                                          <p:val>
                                            <p:strVal val="#ppt_x-.2"/>
                                          </p:val>
                                        </p:tav>
                                        <p:tav tm="100000">
                                          <p:val>
                                            <p:strVal val="#ppt_x"/>
                                          </p:val>
                                        </p:tav>
                                      </p:tavLst>
                                    </p:anim>
                                    <p:anim calcmode="lin" valueType="num">
                                      <p:cBhvr>
                                        <p:cTn id="2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ppt_x</p:attrName>
                                        </p:attrNameLst>
                                      </p:cBhvr>
                                      <p:tavLst>
                                        <p:tav tm="0">
                                          <p:val>
                                            <p:strVal val="#ppt_x-.2"/>
                                          </p:val>
                                        </p:tav>
                                        <p:tav tm="100000">
                                          <p:val>
                                            <p:strVal val="#ppt_x"/>
                                          </p:val>
                                        </p:tav>
                                      </p:tavLst>
                                    </p:anim>
                                    <p:anim calcmode="lin" valueType="num">
                                      <p:cBhvr>
                                        <p:cTn id="2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8"/>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ppt_x</p:attrName>
                                        </p:attrNameLst>
                                      </p:cBhvr>
                                      <p:tavLst>
                                        <p:tav tm="0">
                                          <p:val>
                                            <p:strVal val="#ppt_x-.2"/>
                                          </p:val>
                                        </p:tav>
                                        <p:tav tm="100000">
                                          <p:val>
                                            <p:strVal val="#ppt_x"/>
                                          </p:val>
                                        </p:tav>
                                      </p:tavLst>
                                    </p:anim>
                                    <p:anim calcmode="lin" valueType="num">
                                      <p:cBhvr>
                                        <p:cTn id="4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7"/>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ppt_x</p:attrName>
                                        </p:attrNameLst>
                                      </p:cBhvr>
                                      <p:tavLst>
                                        <p:tav tm="0">
                                          <p:val>
                                            <p:strVal val="#ppt_x-.2"/>
                                          </p:val>
                                        </p:tav>
                                        <p:tav tm="100000">
                                          <p:val>
                                            <p:strVal val="#ppt_x"/>
                                          </p:val>
                                        </p:tav>
                                      </p:tavLst>
                                    </p:anim>
                                    <p:anim calcmode="lin" valueType="num">
                                      <p:cBhvr>
                                        <p:cTn id="5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a:off x="160285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0" name="Freeform 7"/>
          <p:cNvSpPr/>
          <p:nvPr/>
        </p:nvSpPr>
        <p:spPr bwMode="auto">
          <a:xfrm>
            <a:off x="1602857"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1" name="Freeform 8"/>
          <p:cNvSpPr/>
          <p:nvPr/>
        </p:nvSpPr>
        <p:spPr bwMode="auto">
          <a:xfrm>
            <a:off x="200517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2" name="Freeform 9"/>
          <p:cNvSpPr/>
          <p:nvPr/>
        </p:nvSpPr>
        <p:spPr bwMode="auto">
          <a:xfrm>
            <a:off x="240581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3" name="Freeform 10"/>
          <p:cNvSpPr/>
          <p:nvPr/>
        </p:nvSpPr>
        <p:spPr bwMode="auto">
          <a:xfrm>
            <a:off x="2803081"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4" name="Freeform 11"/>
          <p:cNvSpPr/>
          <p:nvPr/>
        </p:nvSpPr>
        <p:spPr bwMode="auto">
          <a:xfrm>
            <a:off x="2005175"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5" name="Freeform 12"/>
          <p:cNvSpPr/>
          <p:nvPr/>
        </p:nvSpPr>
        <p:spPr bwMode="auto">
          <a:xfrm>
            <a:off x="2405812"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6" name="Freeform 13"/>
          <p:cNvSpPr/>
          <p:nvPr/>
        </p:nvSpPr>
        <p:spPr bwMode="auto">
          <a:xfrm>
            <a:off x="2803081"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7" name="Freeform 14"/>
          <p:cNvSpPr/>
          <p:nvPr/>
        </p:nvSpPr>
        <p:spPr bwMode="auto">
          <a:xfrm>
            <a:off x="4114144"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8" name="Freeform 15"/>
          <p:cNvSpPr/>
          <p:nvPr/>
        </p:nvSpPr>
        <p:spPr bwMode="auto">
          <a:xfrm>
            <a:off x="451478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9" name="Freeform 16"/>
          <p:cNvSpPr/>
          <p:nvPr/>
        </p:nvSpPr>
        <p:spPr bwMode="auto">
          <a:xfrm>
            <a:off x="4917101"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0" name="Freeform 17"/>
          <p:cNvSpPr/>
          <p:nvPr/>
        </p:nvSpPr>
        <p:spPr bwMode="auto">
          <a:xfrm>
            <a:off x="531942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1" name="Freeform 18"/>
          <p:cNvSpPr/>
          <p:nvPr/>
        </p:nvSpPr>
        <p:spPr bwMode="auto">
          <a:xfrm>
            <a:off x="4114144"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2" name="Freeform 19"/>
          <p:cNvSpPr/>
          <p:nvPr/>
        </p:nvSpPr>
        <p:spPr bwMode="auto">
          <a:xfrm>
            <a:off x="4514782"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3" name="Freeform 20"/>
          <p:cNvSpPr/>
          <p:nvPr/>
        </p:nvSpPr>
        <p:spPr bwMode="auto">
          <a:xfrm>
            <a:off x="4917101"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4" name="Freeform 21"/>
          <p:cNvSpPr/>
          <p:nvPr/>
        </p:nvSpPr>
        <p:spPr bwMode="auto">
          <a:xfrm>
            <a:off x="5319420"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5" name="Freeform 22"/>
          <p:cNvSpPr/>
          <p:nvPr/>
        </p:nvSpPr>
        <p:spPr bwMode="auto">
          <a:xfrm>
            <a:off x="656681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8" name="Freeform 23"/>
          <p:cNvSpPr/>
          <p:nvPr/>
        </p:nvSpPr>
        <p:spPr bwMode="auto">
          <a:xfrm>
            <a:off x="696912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4" name="Freeform 24"/>
          <p:cNvSpPr/>
          <p:nvPr/>
        </p:nvSpPr>
        <p:spPr bwMode="auto">
          <a:xfrm>
            <a:off x="737144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7" name="Freeform 25"/>
          <p:cNvSpPr/>
          <p:nvPr/>
        </p:nvSpPr>
        <p:spPr bwMode="auto">
          <a:xfrm>
            <a:off x="7772083"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64" name="Freeform 26"/>
          <p:cNvSpPr/>
          <p:nvPr/>
        </p:nvSpPr>
        <p:spPr bwMode="auto">
          <a:xfrm>
            <a:off x="7772083"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1" name="Freeform 27"/>
          <p:cNvSpPr/>
          <p:nvPr/>
        </p:nvSpPr>
        <p:spPr bwMode="auto">
          <a:xfrm>
            <a:off x="7371443"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2" name="Freeform 28"/>
          <p:cNvSpPr/>
          <p:nvPr/>
        </p:nvSpPr>
        <p:spPr bwMode="auto">
          <a:xfrm>
            <a:off x="6969127"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3" name="Freeform 29"/>
          <p:cNvSpPr/>
          <p:nvPr/>
        </p:nvSpPr>
        <p:spPr bwMode="auto">
          <a:xfrm>
            <a:off x="6566810"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4" name="Freeform 30"/>
          <p:cNvSpPr/>
          <p:nvPr/>
        </p:nvSpPr>
        <p:spPr bwMode="auto">
          <a:xfrm>
            <a:off x="9093534"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5" name="Freeform 31"/>
          <p:cNvSpPr/>
          <p:nvPr/>
        </p:nvSpPr>
        <p:spPr bwMode="auto">
          <a:xfrm>
            <a:off x="9490804"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6" name="Freeform 32"/>
          <p:cNvSpPr/>
          <p:nvPr/>
        </p:nvSpPr>
        <p:spPr bwMode="auto">
          <a:xfrm>
            <a:off x="989311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7" name="Freeform 33"/>
          <p:cNvSpPr/>
          <p:nvPr/>
        </p:nvSpPr>
        <p:spPr bwMode="auto">
          <a:xfrm>
            <a:off x="10295438"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8" name="Freeform 34"/>
          <p:cNvSpPr/>
          <p:nvPr/>
        </p:nvSpPr>
        <p:spPr bwMode="auto">
          <a:xfrm>
            <a:off x="10295438"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79" name="Freeform 35"/>
          <p:cNvSpPr/>
          <p:nvPr/>
        </p:nvSpPr>
        <p:spPr bwMode="auto">
          <a:xfrm>
            <a:off x="9893119"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0" name="Freeform 36"/>
          <p:cNvSpPr/>
          <p:nvPr/>
        </p:nvSpPr>
        <p:spPr bwMode="auto">
          <a:xfrm>
            <a:off x="9490804"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1" name="Freeform 37"/>
          <p:cNvSpPr/>
          <p:nvPr/>
        </p:nvSpPr>
        <p:spPr bwMode="auto">
          <a:xfrm>
            <a:off x="9093534"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2" name="Oval 38"/>
          <p:cNvSpPr>
            <a:spLocks noChangeArrowheads="1"/>
          </p:cNvSpPr>
          <p:nvPr/>
        </p:nvSpPr>
        <p:spPr bwMode="auto">
          <a:xfrm>
            <a:off x="1952992" y="3708545"/>
            <a:ext cx="794537" cy="798459"/>
          </a:xfrm>
          <a:prstGeom prst="ellipse">
            <a:avLst/>
          </a:prstGeom>
          <a:solidFill>
            <a:schemeClr val="bg1"/>
          </a:solidFill>
          <a:ln w="12700" cap="flat">
            <a:solidFill>
              <a:schemeClr val="accent1"/>
            </a:solidFill>
            <a:prstDash val="solid"/>
            <a:miter lim="800000"/>
          </a:ln>
        </p:spPr>
        <p:txBody>
          <a:bodyPr vert="horz" wrap="square" lIns="96983" tIns="48491" rIns="96983" bIns="48491" numCol="1" anchor="t" anchorCtr="0" compatLnSpc="1"/>
          <a:lstStyle/>
          <a:p>
            <a:endParaRPr lang="zh-CN" altLang="en-US" sz="3200"/>
          </a:p>
        </p:txBody>
      </p:sp>
      <p:sp>
        <p:nvSpPr>
          <p:cNvPr id="83" name="Freeform 39"/>
          <p:cNvSpPr>
            <a:spLocks noEditPoints="1"/>
          </p:cNvSpPr>
          <p:nvPr/>
        </p:nvSpPr>
        <p:spPr bwMode="auto">
          <a:xfrm>
            <a:off x="2142072"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84" name="Oval 40"/>
          <p:cNvSpPr>
            <a:spLocks noChangeArrowheads="1"/>
          </p:cNvSpPr>
          <p:nvPr/>
        </p:nvSpPr>
        <p:spPr bwMode="auto">
          <a:xfrm>
            <a:off x="4473824" y="3708545"/>
            <a:ext cx="797222" cy="798459"/>
          </a:xfrm>
          <a:prstGeom prst="ellipse">
            <a:avLst/>
          </a:prstGeom>
          <a:solidFill>
            <a:schemeClr val="bg1"/>
          </a:solidFill>
          <a:ln w="12700" cap="flat">
            <a:solidFill>
              <a:schemeClr val="accent2"/>
            </a:solidFill>
            <a:prstDash val="solid"/>
            <a:miter lim="800000"/>
          </a:ln>
        </p:spPr>
        <p:txBody>
          <a:bodyPr vert="horz" wrap="square" lIns="96983" tIns="48491" rIns="96983" bIns="48491" numCol="1" anchor="t" anchorCtr="0" compatLnSpc="1"/>
          <a:lstStyle/>
          <a:p>
            <a:endParaRPr lang="zh-CN" altLang="en-US" sz="3200"/>
          </a:p>
        </p:txBody>
      </p:sp>
      <p:sp>
        <p:nvSpPr>
          <p:cNvPr id="85" name="Oval 41"/>
          <p:cNvSpPr>
            <a:spLocks noChangeArrowheads="1"/>
          </p:cNvSpPr>
          <p:nvPr/>
        </p:nvSpPr>
        <p:spPr bwMode="auto">
          <a:xfrm>
            <a:off x="6935461" y="3708545"/>
            <a:ext cx="794537" cy="798459"/>
          </a:xfrm>
          <a:prstGeom prst="ellipse">
            <a:avLst/>
          </a:prstGeom>
          <a:solidFill>
            <a:schemeClr val="bg1"/>
          </a:solidFill>
          <a:ln w="12700" cap="flat">
            <a:solidFill>
              <a:schemeClr val="accent3"/>
            </a:solidFill>
            <a:prstDash val="solid"/>
            <a:miter lim="800000"/>
          </a:ln>
        </p:spPr>
        <p:txBody>
          <a:bodyPr vert="horz" wrap="square" lIns="96983" tIns="48491" rIns="96983" bIns="48491" numCol="1" anchor="t" anchorCtr="0" compatLnSpc="1"/>
          <a:lstStyle/>
          <a:p>
            <a:endParaRPr lang="zh-CN" altLang="en-US" sz="3200"/>
          </a:p>
        </p:txBody>
      </p:sp>
      <p:sp>
        <p:nvSpPr>
          <p:cNvPr id="86" name="Oval 42"/>
          <p:cNvSpPr>
            <a:spLocks noChangeArrowheads="1"/>
          </p:cNvSpPr>
          <p:nvPr/>
        </p:nvSpPr>
        <p:spPr bwMode="auto">
          <a:xfrm>
            <a:off x="9436512" y="3708545"/>
            <a:ext cx="794537" cy="798459"/>
          </a:xfrm>
          <a:prstGeom prst="ellipse">
            <a:avLst/>
          </a:prstGeom>
          <a:solidFill>
            <a:schemeClr val="bg1"/>
          </a:solidFill>
          <a:ln w="12700" cap="flat">
            <a:solidFill>
              <a:schemeClr val="accent4"/>
            </a:solidFill>
            <a:prstDash val="solid"/>
            <a:miter lim="800000"/>
          </a:ln>
        </p:spPr>
        <p:txBody>
          <a:bodyPr vert="horz" wrap="square" lIns="96983" tIns="48491" rIns="96983" bIns="48491" numCol="1" anchor="t" anchorCtr="0" compatLnSpc="1"/>
          <a:lstStyle/>
          <a:p>
            <a:endParaRPr lang="zh-CN" altLang="en-US" sz="3200"/>
          </a:p>
        </p:txBody>
      </p:sp>
      <p:sp>
        <p:nvSpPr>
          <p:cNvPr id="87" name="Freeform 43"/>
          <p:cNvSpPr>
            <a:spLocks noEditPoints="1"/>
          </p:cNvSpPr>
          <p:nvPr/>
        </p:nvSpPr>
        <p:spPr bwMode="auto">
          <a:xfrm>
            <a:off x="7165122"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88" name="Freeform 44"/>
          <p:cNvSpPr>
            <a:spLocks noEditPoints="1"/>
          </p:cNvSpPr>
          <p:nvPr/>
        </p:nvSpPr>
        <p:spPr bwMode="auto">
          <a:xfrm>
            <a:off x="4643430"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89" name="Freeform 45"/>
          <p:cNvSpPr>
            <a:spLocks noEditPoints="1"/>
          </p:cNvSpPr>
          <p:nvPr/>
        </p:nvSpPr>
        <p:spPr bwMode="auto">
          <a:xfrm>
            <a:off x="9664670"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90" name="TextBox 89"/>
          <p:cNvSpPr txBox="1"/>
          <p:nvPr/>
        </p:nvSpPr>
        <p:spPr>
          <a:xfrm>
            <a:off x="1322044" y="5027428"/>
            <a:ext cx="2084520"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1799245" y="4620583"/>
            <a:ext cx="1881393" cy="287130"/>
          </a:xfrm>
          <a:prstGeom prst="rect">
            <a:avLst/>
          </a:prstGeom>
          <a:noFill/>
        </p:spPr>
        <p:txBody>
          <a:bodyPr wrap="square" lIns="96983" tIns="0" rIns="96983" bIns="0" rtlCol="0" anchor="t">
            <a:spAutoFit/>
          </a:bodyPr>
          <a:lstStyle/>
          <a:p>
            <a:r>
              <a:rPr lang="zh-CN" altLang="en-US" sz="2800" baseline="-3000" dirty="0">
                <a:solidFill>
                  <a:schemeClr val="accent1"/>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1"/>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3858103" y="5027428"/>
            <a:ext cx="213632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4335302"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2"/>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2"/>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6316296" y="5027428"/>
            <a:ext cx="2115897"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6753947"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3"/>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3"/>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8816086" y="5044890"/>
            <a:ext cx="211335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9293285"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4"/>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4"/>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ppt_w</p:attrName>
                                        </p:attrNameLst>
                                      </p:cBhvr>
                                      <p:tavLst>
                                        <p:tav tm="0" fmla="#ppt_w*sin(2.5*pi*$)">
                                          <p:val>
                                            <p:fltVal val="0"/>
                                          </p:val>
                                        </p:tav>
                                        <p:tav tm="100000">
                                          <p:val>
                                            <p:fltVal val="1"/>
                                          </p:val>
                                        </p:tav>
                                      </p:tavLst>
                                    </p:anim>
                                    <p:anim calcmode="lin" valueType="num">
                                      <p:cBhvr>
                                        <p:cTn id="9" dur="500" fill="hold"/>
                                        <p:tgtEl>
                                          <p:spTgt spid="8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anim calcmode="lin" valueType="num">
                                      <p:cBhvr>
                                        <p:cTn id="55" dur="500" fill="hold"/>
                                        <p:tgtEl>
                                          <p:spTgt spid="84"/>
                                        </p:tgtEl>
                                        <p:attrNameLst>
                                          <p:attrName>ppt_w</p:attrName>
                                        </p:attrNameLst>
                                      </p:cBhvr>
                                      <p:tavLst>
                                        <p:tav tm="0" fmla="#ppt_w*sin(2.5*pi*$)">
                                          <p:val>
                                            <p:fltVal val="0"/>
                                          </p:val>
                                        </p:tav>
                                        <p:tav tm="100000">
                                          <p:val>
                                            <p:fltVal val="1"/>
                                          </p:val>
                                        </p:tav>
                                      </p:tavLst>
                                    </p:anim>
                                    <p:anim calcmode="lin" valueType="num">
                                      <p:cBhvr>
                                        <p:cTn id="56" dur="500" fill="hold"/>
                                        <p:tgtEl>
                                          <p:spTgt spid="84"/>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anim calcmode="lin" valueType="num">
                                      <p:cBhvr>
                                        <p:cTn id="60" dur="500" fill="hold"/>
                                        <p:tgtEl>
                                          <p:spTgt spid="88"/>
                                        </p:tgtEl>
                                        <p:attrNameLst>
                                          <p:attrName>ppt_w</p:attrName>
                                        </p:attrNameLst>
                                      </p:cBhvr>
                                      <p:tavLst>
                                        <p:tav tm="0" fmla="#ppt_w*sin(2.5*pi*$)">
                                          <p:val>
                                            <p:fltVal val="0"/>
                                          </p:val>
                                        </p:tav>
                                        <p:tav tm="100000">
                                          <p:val>
                                            <p:fltVal val="1"/>
                                          </p:val>
                                        </p:tav>
                                      </p:tavLst>
                                    </p:anim>
                                    <p:anim calcmode="lin" valueType="num">
                                      <p:cBhvr>
                                        <p:cTn id="61" dur="500" fill="hold"/>
                                        <p:tgtEl>
                                          <p:spTgt spid="88"/>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1000"/>
                                        <p:tgtEl>
                                          <p:spTgt spid="93"/>
                                        </p:tgtEl>
                                      </p:cBhvr>
                                    </p:animEffect>
                                    <p:anim calcmode="lin" valueType="num">
                                      <p:cBhvr>
                                        <p:cTn id="66" dur="1000" fill="hold"/>
                                        <p:tgtEl>
                                          <p:spTgt spid="93"/>
                                        </p:tgtEl>
                                        <p:attrNameLst>
                                          <p:attrName>ppt_x</p:attrName>
                                        </p:attrNameLst>
                                      </p:cBhvr>
                                      <p:tavLst>
                                        <p:tav tm="0">
                                          <p:val>
                                            <p:strVal val="#ppt_x"/>
                                          </p:val>
                                        </p:tav>
                                        <p:tav tm="100000">
                                          <p:val>
                                            <p:strVal val="#ppt_x"/>
                                          </p:val>
                                        </p:tav>
                                      </p:tavLst>
                                    </p:anim>
                                    <p:anim calcmode="lin" valueType="num">
                                      <p:cBhvr>
                                        <p:cTn id="67" dur="1000" fill="hold"/>
                                        <p:tgtEl>
                                          <p:spTgt spid="9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500"/>
                                        <p:tgtEl>
                                          <p:spTgt spid="39"/>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par>
                                <p:cTn id="89" presetID="2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par>
                                <p:cTn id="92" presetID="22" presetClass="entr" presetSubtype="4"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par>
                                <p:cTn id="95" presetID="22" presetClass="entr" presetSubtype="4"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anim calcmode="lin" valueType="num">
                                      <p:cBhvr>
                                        <p:cTn id="102" dur="500" fill="hold"/>
                                        <p:tgtEl>
                                          <p:spTgt spid="85"/>
                                        </p:tgtEl>
                                        <p:attrNameLst>
                                          <p:attrName>ppt_w</p:attrName>
                                        </p:attrNameLst>
                                      </p:cBhvr>
                                      <p:tavLst>
                                        <p:tav tm="0" fmla="#ppt_w*sin(2.5*pi*$)">
                                          <p:val>
                                            <p:fltVal val="0"/>
                                          </p:val>
                                        </p:tav>
                                        <p:tav tm="100000">
                                          <p:val>
                                            <p:fltVal val="1"/>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anim calcmode="lin" valueType="num">
                                      <p:cBhvr>
                                        <p:cTn id="107" dur="500" fill="hold"/>
                                        <p:tgtEl>
                                          <p:spTgt spid="87"/>
                                        </p:tgtEl>
                                        <p:attrNameLst>
                                          <p:attrName>ppt_w</p:attrName>
                                        </p:attrNameLst>
                                      </p:cBhvr>
                                      <p:tavLst>
                                        <p:tav tm="0" fmla="#ppt_w*sin(2.5*pi*$)">
                                          <p:val>
                                            <p:fltVal val="0"/>
                                          </p:val>
                                        </p:tav>
                                        <p:tav tm="100000">
                                          <p:val>
                                            <p:fltVal val="1"/>
                                          </p:val>
                                        </p:tav>
                                      </p:tavLst>
                                    </p:anim>
                                    <p:anim calcmode="lin" valueType="num">
                                      <p:cBhvr>
                                        <p:cTn id="108" dur="500" fill="hold"/>
                                        <p:tgtEl>
                                          <p:spTgt spid="87"/>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0"/>
                                        <p:tgtEl>
                                          <p:spTgt spid="95"/>
                                        </p:tgtEl>
                                      </p:cBhvr>
                                    </p:animEffect>
                                    <p:anim calcmode="lin" valueType="num">
                                      <p:cBhvr>
                                        <p:cTn id="113" dur="1000" fill="hold"/>
                                        <p:tgtEl>
                                          <p:spTgt spid="95"/>
                                        </p:tgtEl>
                                        <p:attrNameLst>
                                          <p:attrName>ppt_x</p:attrName>
                                        </p:attrNameLst>
                                      </p:cBhvr>
                                      <p:tavLst>
                                        <p:tav tm="0">
                                          <p:val>
                                            <p:strVal val="#ppt_x"/>
                                          </p:val>
                                        </p:tav>
                                        <p:tav tm="100000">
                                          <p:val>
                                            <p:strVal val="#ppt_x"/>
                                          </p:val>
                                        </p:tav>
                                      </p:tavLst>
                                    </p:anim>
                                    <p:anim calcmode="lin" valueType="num">
                                      <p:cBhvr>
                                        <p:cTn id="114" dur="1000" fill="hold"/>
                                        <p:tgtEl>
                                          <p:spTgt spid="95"/>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1000"/>
                                        <p:tgtEl>
                                          <p:spTgt spid="94"/>
                                        </p:tgtEl>
                                      </p:cBhvr>
                                    </p:animEffect>
                                    <p:anim calcmode="lin" valueType="num">
                                      <p:cBhvr>
                                        <p:cTn id="118" dur="1000" fill="hold"/>
                                        <p:tgtEl>
                                          <p:spTgt spid="94"/>
                                        </p:tgtEl>
                                        <p:attrNameLst>
                                          <p:attrName>ppt_x</p:attrName>
                                        </p:attrNameLst>
                                      </p:cBhvr>
                                      <p:tavLst>
                                        <p:tav tm="0">
                                          <p:val>
                                            <p:strVal val="#ppt_x"/>
                                          </p:val>
                                        </p:tav>
                                        <p:tav tm="100000">
                                          <p:val>
                                            <p:strVal val="#ppt_x"/>
                                          </p:val>
                                        </p:tav>
                                      </p:tavLst>
                                    </p:anim>
                                    <p:anim calcmode="lin" valueType="num">
                                      <p:cBhvr>
                                        <p:cTn id="119" dur="1000" fill="hold"/>
                                        <p:tgtEl>
                                          <p:spTgt spid="94"/>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00"/>
                                        <p:tgtEl>
                                          <p:spTgt spid="45"/>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54"/>
                                        </p:tgtEl>
                                        <p:attrNameLst>
                                          <p:attrName>style.visibility</p:attrName>
                                        </p:attrNameLst>
                                      </p:cBhvr>
                                      <p:to>
                                        <p:strVal val="visible"/>
                                      </p:to>
                                    </p:set>
                                    <p:animEffect transition="in" filter="wipe(down)">
                                      <p:cBhvr>
                                        <p:cTn id="128" dur="500"/>
                                        <p:tgtEl>
                                          <p:spTgt spid="5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57"/>
                                        </p:tgtEl>
                                        <p:attrNameLst>
                                          <p:attrName>style.visibility</p:attrName>
                                        </p:attrNameLst>
                                      </p:cBhvr>
                                      <p:to>
                                        <p:strVal val="visible"/>
                                      </p:to>
                                    </p:set>
                                    <p:animEffect transition="in" filter="wipe(down)">
                                      <p:cBhvr>
                                        <p:cTn id="131" dur="500"/>
                                        <p:tgtEl>
                                          <p:spTgt spid="57"/>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wipe(down)">
                                      <p:cBhvr>
                                        <p:cTn id="135" dur="500"/>
                                        <p:tgtEl>
                                          <p:spTgt spid="73"/>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2"/>
                                        </p:tgtEl>
                                        <p:attrNameLst>
                                          <p:attrName>style.visibility</p:attrName>
                                        </p:attrNameLst>
                                      </p:cBhvr>
                                      <p:to>
                                        <p:strVal val="visible"/>
                                      </p:to>
                                    </p:set>
                                    <p:animEffect transition="in" filter="wipe(down)">
                                      <p:cBhvr>
                                        <p:cTn id="138" dur="500"/>
                                        <p:tgtEl>
                                          <p:spTgt spid="7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down)">
                                      <p:cBhvr>
                                        <p:cTn id="141" dur="500"/>
                                        <p:tgtEl>
                                          <p:spTgt spid="7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down)">
                                      <p:cBhvr>
                                        <p:cTn id="144" dur="500"/>
                                        <p:tgtEl>
                                          <p:spTgt spid="6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fade">
                                      <p:cBhvr>
                                        <p:cTn id="148" dur="500"/>
                                        <p:tgtEl>
                                          <p:spTgt spid="86"/>
                                        </p:tgtEl>
                                      </p:cBhvr>
                                    </p:animEffect>
                                    <p:anim calcmode="lin" valueType="num">
                                      <p:cBhvr>
                                        <p:cTn id="149" dur="500" fill="hold"/>
                                        <p:tgtEl>
                                          <p:spTgt spid="86"/>
                                        </p:tgtEl>
                                        <p:attrNameLst>
                                          <p:attrName>ppt_w</p:attrName>
                                        </p:attrNameLst>
                                      </p:cBhvr>
                                      <p:tavLst>
                                        <p:tav tm="0" fmla="#ppt_w*sin(2.5*pi*$)">
                                          <p:val>
                                            <p:fltVal val="0"/>
                                          </p:val>
                                        </p:tav>
                                        <p:tav tm="100000">
                                          <p:val>
                                            <p:fltVal val="1"/>
                                          </p:val>
                                        </p:tav>
                                      </p:tavLst>
                                    </p:anim>
                                    <p:anim calcmode="lin" valueType="num">
                                      <p:cBhvr>
                                        <p:cTn id="150" dur="500" fill="hold"/>
                                        <p:tgtEl>
                                          <p:spTgt spid="86"/>
                                        </p:tgtEl>
                                        <p:attrNameLst>
                                          <p:attrName>ppt_h</p:attrName>
                                        </p:attrNameLst>
                                      </p:cBhvr>
                                      <p:tavLst>
                                        <p:tav tm="0">
                                          <p:val>
                                            <p:strVal val="#ppt_h"/>
                                          </p:val>
                                        </p:tav>
                                        <p:tav tm="100000">
                                          <p:val>
                                            <p:strVal val="#ppt_h"/>
                                          </p:val>
                                        </p:tav>
                                      </p:tavLst>
                                    </p:anim>
                                  </p:childTnLst>
                                </p:cTn>
                              </p:par>
                              <p:par>
                                <p:cTn id="151" presetID="45" presetClass="entr" presetSubtype="0" fill="hold"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anim calcmode="lin" valueType="num">
                                      <p:cBhvr>
                                        <p:cTn id="154" dur="500" fill="hold"/>
                                        <p:tgtEl>
                                          <p:spTgt spid="89"/>
                                        </p:tgtEl>
                                        <p:attrNameLst>
                                          <p:attrName>ppt_w</p:attrName>
                                        </p:attrNameLst>
                                      </p:cBhvr>
                                      <p:tavLst>
                                        <p:tav tm="0" fmla="#ppt_w*sin(2.5*pi*$)">
                                          <p:val>
                                            <p:fltVal val="0"/>
                                          </p:val>
                                        </p:tav>
                                        <p:tav tm="100000">
                                          <p:val>
                                            <p:fltVal val="1"/>
                                          </p:val>
                                        </p:tav>
                                      </p:tavLst>
                                    </p:anim>
                                    <p:anim calcmode="lin" valueType="num">
                                      <p:cBhvr>
                                        <p:cTn id="155" dur="500" fill="hold"/>
                                        <p:tgtEl>
                                          <p:spTgt spid="89"/>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1000"/>
                                        <p:tgtEl>
                                          <p:spTgt spid="97"/>
                                        </p:tgtEl>
                                      </p:cBhvr>
                                    </p:animEffect>
                                    <p:anim calcmode="lin" valueType="num">
                                      <p:cBhvr>
                                        <p:cTn id="160" dur="1000" fill="hold"/>
                                        <p:tgtEl>
                                          <p:spTgt spid="97"/>
                                        </p:tgtEl>
                                        <p:attrNameLst>
                                          <p:attrName>ppt_x</p:attrName>
                                        </p:attrNameLst>
                                      </p:cBhvr>
                                      <p:tavLst>
                                        <p:tav tm="0">
                                          <p:val>
                                            <p:strVal val="#ppt_x"/>
                                          </p:val>
                                        </p:tav>
                                        <p:tav tm="100000">
                                          <p:val>
                                            <p:strVal val="#ppt_x"/>
                                          </p:val>
                                        </p:tav>
                                      </p:tavLst>
                                    </p:anim>
                                    <p:anim calcmode="lin" valueType="num">
                                      <p:cBhvr>
                                        <p:cTn id="161" dur="1000" fill="hold"/>
                                        <p:tgtEl>
                                          <p:spTgt spid="97"/>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1000"/>
                                        <p:tgtEl>
                                          <p:spTgt spid="96"/>
                                        </p:tgtEl>
                                      </p:cBhvr>
                                    </p:animEffect>
                                    <p:anim calcmode="lin" valueType="num">
                                      <p:cBhvr>
                                        <p:cTn id="165" dur="1000" fill="hold"/>
                                        <p:tgtEl>
                                          <p:spTgt spid="96"/>
                                        </p:tgtEl>
                                        <p:attrNameLst>
                                          <p:attrName>ppt_x</p:attrName>
                                        </p:attrNameLst>
                                      </p:cBhvr>
                                      <p:tavLst>
                                        <p:tav tm="0">
                                          <p:val>
                                            <p:strVal val="#ppt_x"/>
                                          </p:val>
                                        </p:tav>
                                        <p:tav tm="100000">
                                          <p:val>
                                            <p:strVal val="#ppt_x"/>
                                          </p:val>
                                        </p:tav>
                                      </p:tavLst>
                                    </p:anim>
                                    <p:anim calcmode="lin" valueType="num">
                                      <p:cBhvr>
                                        <p:cTn id="166" dur="1000" fill="hold"/>
                                        <p:tgtEl>
                                          <p:spTgt spid="96"/>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wipe(down)">
                                      <p:cBhvr>
                                        <p:cTn id="169" dur="500"/>
                                        <p:tgtEl>
                                          <p:spTgt spid="74"/>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75"/>
                                        </p:tgtEl>
                                        <p:attrNameLst>
                                          <p:attrName>style.visibility</p:attrName>
                                        </p:attrNameLst>
                                      </p:cBhvr>
                                      <p:to>
                                        <p:strVal val="visible"/>
                                      </p:to>
                                    </p:set>
                                    <p:animEffect transition="in" filter="wipe(down)">
                                      <p:cBhvr>
                                        <p:cTn id="172" dur="500"/>
                                        <p:tgtEl>
                                          <p:spTgt spid="75"/>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76"/>
                                        </p:tgtEl>
                                        <p:attrNameLst>
                                          <p:attrName>style.visibility</p:attrName>
                                        </p:attrNameLst>
                                      </p:cBhvr>
                                      <p:to>
                                        <p:strVal val="visible"/>
                                      </p:to>
                                    </p:set>
                                    <p:animEffect transition="in" filter="wipe(down)">
                                      <p:cBhvr>
                                        <p:cTn id="175" dur="500"/>
                                        <p:tgtEl>
                                          <p:spTgt spid="76"/>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77"/>
                                        </p:tgtEl>
                                        <p:attrNameLst>
                                          <p:attrName>style.visibility</p:attrName>
                                        </p:attrNameLst>
                                      </p:cBhvr>
                                      <p:to>
                                        <p:strVal val="visible"/>
                                      </p:to>
                                    </p:set>
                                    <p:animEffect transition="in" filter="wipe(down)">
                                      <p:cBhvr>
                                        <p:cTn id="178" dur="500"/>
                                        <p:tgtEl>
                                          <p:spTgt spid="77"/>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down)">
                                      <p:cBhvr>
                                        <p:cTn id="182" dur="500"/>
                                        <p:tgtEl>
                                          <p:spTgt spid="81"/>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down)">
                                      <p:cBhvr>
                                        <p:cTn id="185" dur="500"/>
                                        <p:tgtEl>
                                          <p:spTgt spid="80"/>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wipe(down)">
                                      <p:cBhvr>
                                        <p:cTn id="188" dur="500"/>
                                        <p:tgtEl>
                                          <p:spTgt spid="79"/>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Effect transition="in" filter="wipe(down)">
                                      <p:cBhvr>
                                        <p:cTn id="1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7" grpId="0" animBg="1"/>
      <p:bldP spid="38" grpId="0" animBg="1"/>
      <p:bldP spid="39" grpId="0" animBg="1"/>
      <p:bldP spid="40" grpId="0" animBg="1"/>
      <p:bldP spid="41" grpId="0" animBg="1"/>
      <p:bldP spid="45" grpId="0" animBg="1"/>
      <p:bldP spid="48" grpId="0" animBg="1"/>
      <p:bldP spid="54" grpId="0" animBg="1"/>
      <p:bldP spid="57" grpId="0" animBg="1"/>
      <p:bldP spid="64"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91" grpId="0"/>
      <p:bldP spid="93" grpId="0"/>
      <p:bldP spid="95"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燕尾形 7"/>
          <p:cNvSpPr/>
          <p:nvPr/>
        </p:nvSpPr>
        <p:spPr>
          <a:xfrm rot="5400000">
            <a:off x="7225417" y="3788908"/>
            <a:ext cx="334922" cy="38394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9" name="燕尾形 8"/>
          <p:cNvSpPr/>
          <p:nvPr/>
        </p:nvSpPr>
        <p:spPr>
          <a:xfrm>
            <a:off x="5904032" y="2421151"/>
            <a:ext cx="334922" cy="383943"/>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0" name="燕尾形 9"/>
          <p:cNvSpPr/>
          <p:nvPr/>
        </p:nvSpPr>
        <p:spPr>
          <a:xfrm rot="16200000">
            <a:off x="4631629" y="3860384"/>
            <a:ext cx="334922" cy="38394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1" name="燕尾形 10"/>
          <p:cNvSpPr/>
          <p:nvPr/>
        </p:nvSpPr>
        <p:spPr>
          <a:xfrm rot="10800000">
            <a:off x="5953053" y="5156704"/>
            <a:ext cx="334922" cy="3839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nvGrpSpPr>
          <p:cNvPr id="12" name="组合 11"/>
          <p:cNvGrpSpPr/>
          <p:nvPr/>
        </p:nvGrpSpPr>
        <p:grpSpPr>
          <a:xfrm>
            <a:off x="4079194" y="1893230"/>
            <a:ext cx="1439785" cy="1439785"/>
            <a:chOff x="3059001" y="1005605"/>
            <a:chExt cx="1080120" cy="1080120"/>
          </a:xfrm>
        </p:grpSpPr>
        <p:sp>
          <p:nvSpPr>
            <p:cNvPr id="13" name="矩形 12"/>
            <p:cNvSpPr/>
            <p:nvPr/>
          </p:nvSpPr>
          <p:spPr>
            <a:xfrm>
              <a:off x="3059001" y="1005605"/>
              <a:ext cx="1080120"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矩形 13"/>
            <p:cNvSpPr/>
            <p:nvPr/>
          </p:nvSpPr>
          <p:spPr>
            <a:xfrm>
              <a:off x="3059001" y="1253277"/>
              <a:ext cx="1044116" cy="561743"/>
            </a:xfrm>
            <a:prstGeom prst="rect">
              <a:avLst/>
            </a:prstGeom>
          </p:spPr>
          <p:txBody>
            <a:bodyPr wrap="square">
              <a:spAutoFit/>
            </a:bodyPr>
            <a:lstStyle/>
            <a:p>
              <a:pPr lvl="0" algn="ctr"/>
              <a:r>
                <a:rPr lang="zh-CN" altLang="en-US" sz="2135" dirty="0">
                  <a:solidFill>
                    <a:schemeClr val="bg1"/>
                  </a:solidFill>
                  <a:latin typeface="微软雅黑" panose="020B0503020204020204" pitchFamily="34" charset="-122"/>
                  <a:ea typeface="微软雅黑" panose="020B0503020204020204" pitchFamily="34" charset="-122"/>
                </a:rPr>
                <a:t>添加文本标题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672983" y="1893230"/>
            <a:ext cx="1439785" cy="1439785"/>
            <a:chOff x="5004849" y="1005605"/>
            <a:chExt cx="1080120" cy="1080120"/>
          </a:xfrm>
        </p:grpSpPr>
        <p:sp>
          <p:nvSpPr>
            <p:cNvPr id="16" name="矩形 15"/>
            <p:cNvSpPr/>
            <p:nvPr/>
          </p:nvSpPr>
          <p:spPr>
            <a:xfrm>
              <a:off x="5004849" y="1005605"/>
              <a:ext cx="108012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矩形 16"/>
            <p:cNvSpPr/>
            <p:nvPr/>
          </p:nvSpPr>
          <p:spPr>
            <a:xfrm>
              <a:off x="5022851" y="1261954"/>
              <a:ext cx="1044116" cy="561743"/>
            </a:xfrm>
            <a:prstGeom prst="rect">
              <a:avLst/>
            </a:prstGeom>
          </p:spPr>
          <p:txBody>
            <a:bodyPr wrap="square">
              <a:spAutoFit/>
            </a:bodyPr>
            <a:lstStyle/>
            <a:p>
              <a:pPr lvl="0" algn="ctr"/>
              <a:r>
                <a:rPr lang="zh-CN" altLang="en-US" sz="2135" dirty="0">
                  <a:solidFill>
                    <a:schemeClr val="bg1"/>
                  </a:solidFill>
                  <a:latin typeface="微软雅黑" panose="020B0503020204020204" pitchFamily="34" charset="-122"/>
                  <a:ea typeface="微软雅黑" panose="020B0503020204020204" pitchFamily="34" charset="-122"/>
                </a:rPr>
                <a:t>添加文本标题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079194" y="4628783"/>
            <a:ext cx="1439785" cy="1439785"/>
            <a:chOff x="3059001" y="3057804"/>
            <a:chExt cx="1080120" cy="1080120"/>
          </a:xfrm>
        </p:grpSpPr>
        <p:sp>
          <p:nvSpPr>
            <p:cNvPr id="19" name="矩形 18"/>
            <p:cNvSpPr/>
            <p:nvPr/>
          </p:nvSpPr>
          <p:spPr>
            <a:xfrm>
              <a:off x="3059001" y="3057804"/>
              <a:ext cx="1080120"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矩形 19"/>
            <p:cNvSpPr/>
            <p:nvPr/>
          </p:nvSpPr>
          <p:spPr>
            <a:xfrm>
              <a:off x="3059001" y="3305476"/>
              <a:ext cx="1044116" cy="561743"/>
            </a:xfrm>
            <a:prstGeom prst="rect">
              <a:avLst/>
            </a:prstGeom>
          </p:spPr>
          <p:txBody>
            <a:bodyPr wrap="square">
              <a:spAutoFit/>
            </a:bodyPr>
            <a:lstStyle/>
            <a:p>
              <a:pPr lvl="0" algn="ctr"/>
              <a:r>
                <a:rPr lang="zh-CN" altLang="en-US" sz="2135" dirty="0">
                  <a:solidFill>
                    <a:schemeClr val="bg1"/>
                  </a:solidFill>
                  <a:latin typeface="微软雅黑" panose="020B0503020204020204" pitchFamily="34" charset="-122"/>
                  <a:ea typeface="微软雅黑" panose="020B0503020204020204" pitchFamily="34" charset="-122"/>
                </a:rPr>
                <a:t>添加文本标题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672983" y="4628783"/>
            <a:ext cx="1439785" cy="1439785"/>
            <a:chOff x="5004849" y="3057804"/>
            <a:chExt cx="1080120" cy="1080120"/>
          </a:xfrm>
        </p:grpSpPr>
        <p:sp>
          <p:nvSpPr>
            <p:cNvPr id="22" name="矩形 21"/>
            <p:cNvSpPr/>
            <p:nvPr/>
          </p:nvSpPr>
          <p:spPr>
            <a:xfrm>
              <a:off x="5004849" y="3057804"/>
              <a:ext cx="1080120"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22"/>
            <p:cNvSpPr/>
            <p:nvPr/>
          </p:nvSpPr>
          <p:spPr>
            <a:xfrm>
              <a:off x="5022851" y="3314153"/>
              <a:ext cx="1044116" cy="561743"/>
            </a:xfrm>
            <a:prstGeom prst="rect">
              <a:avLst/>
            </a:prstGeom>
          </p:spPr>
          <p:txBody>
            <a:bodyPr wrap="square">
              <a:spAutoFit/>
            </a:bodyPr>
            <a:lstStyle/>
            <a:p>
              <a:pPr lvl="0" algn="ctr"/>
              <a:r>
                <a:rPr lang="zh-CN" altLang="en-US" sz="2135" dirty="0">
                  <a:solidFill>
                    <a:schemeClr val="bg1"/>
                  </a:solidFill>
                  <a:latin typeface="微软雅黑" panose="020B0503020204020204" pitchFamily="34" charset="-122"/>
                  <a:ea typeface="微软雅黑" panose="020B0503020204020204" pitchFamily="34" charset="-122"/>
                </a:rPr>
                <a:t>添加文本标题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sp>
        <p:nvSpPr>
          <p:cNvPr id="24" name="文本框 7"/>
          <p:cNvSpPr txBox="1">
            <a:spLocks noChangeArrowheads="1"/>
          </p:cNvSpPr>
          <p:nvPr/>
        </p:nvSpPr>
        <p:spPr bwMode="auto">
          <a:xfrm>
            <a:off x="8134325" y="2076543"/>
            <a:ext cx="3647455" cy="10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25" name="文本框 7"/>
          <p:cNvSpPr txBox="1">
            <a:spLocks noChangeArrowheads="1"/>
          </p:cNvSpPr>
          <p:nvPr/>
        </p:nvSpPr>
        <p:spPr bwMode="auto">
          <a:xfrm>
            <a:off x="336861" y="2105941"/>
            <a:ext cx="3647455" cy="106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26" name="文本框 7"/>
          <p:cNvSpPr txBox="1">
            <a:spLocks noChangeArrowheads="1"/>
          </p:cNvSpPr>
          <p:nvPr/>
        </p:nvSpPr>
        <p:spPr bwMode="auto">
          <a:xfrm>
            <a:off x="8134325" y="4812095"/>
            <a:ext cx="3647455" cy="10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27" name="文本框 7"/>
          <p:cNvSpPr txBox="1">
            <a:spLocks noChangeArrowheads="1"/>
          </p:cNvSpPr>
          <p:nvPr/>
        </p:nvSpPr>
        <p:spPr bwMode="auto">
          <a:xfrm>
            <a:off x="336861" y="4826795"/>
            <a:ext cx="3647455" cy="106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28" name="标题 2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4" grpId="0"/>
      <p:bldP spid="25" grpId="0"/>
      <p:bldP spid="26" grpId="0"/>
      <p:bldP spid="27"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975">
      <a:dk1>
        <a:sysClr val="windowText" lastClr="000000"/>
      </a:dk1>
      <a:lt1>
        <a:sysClr val="window" lastClr="FFFFFF"/>
      </a:lt1>
      <a:dk2>
        <a:srgbClr val="262626"/>
      </a:dk2>
      <a:lt2>
        <a:srgbClr val="595959"/>
      </a:lt2>
      <a:accent1>
        <a:srgbClr val="595959"/>
      </a:accent1>
      <a:accent2>
        <a:srgbClr val="262626"/>
      </a:accent2>
      <a:accent3>
        <a:srgbClr val="595959"/>
      </a:accent3>
      <a:accent4>
        <a:srgbClr val="262626"/>
      </a:accent4>
      <a:accent5>
        <a:srgbClr val="595959"/>
      </a:accent5>
      <a:accent6>
        <a:srgbClr val="26262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30">
      <a:dk1>
        <a:sysClr val="windowText" lastClr="000000"/>
      </a:dk1>
      <a:lt1>
        <a:sysClr val="window" lastClr="FFFFFF"/>
      </a:lt1>
      <a:dk2>
        <a:srgbClr val="44546A"/>
      </a:dk2>
      <a:lt2>
        <a:srgbClr val="E7E6E6"/>
      </a:lt2>
      <a:accent1>
        <a:srgbClr val="394754"/>
      </a:accent1>
      <a:accent2>
        <a:srgbClr val="00939F"/>
      </a:accent2>
      <a:accent3>
        <a:srgbClr val="F6AA26"/>
      </a:accent3>
      <a:accent4>
        <a:srgbClr val="EA552B"/>
      </a:accent4>
      <a:accent5>
        <a:srgbClr val="956134"/>
      </a:accent5>
      <a:accent6>
        <a:srgbClr val="394754"/>
      </a:accent6>
      <a:hlink>
        <a:srgbClr val="00939F"/>
      </a:hlink>
      <a:folHlink>
        <a:srgbClr val="F6AA2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6430</Words>
  <Application>WPS 演示</Application>
  <PresentationFormat>宽屏</PresentationFormat>
  <Paragraphs>818</Paragraphs>
  <Slides>38</Slides>
  <Notes>29</Notes>
  <HiddenSlides>0</HiddenSlides>
  <MMClips>1</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38</vt:i4>
      </vt:variant>
    </vt:vector>
  </HeadingPairs>
  <TitlesOfParts>
    <vt:vector size="64" baseType="lpstr">
      <vt:lpstr>Arial</vt:lpstr>
      <vt:lpstr>宋体</vt:lpstr>
      <vt:lpstr>Wingdings</vt:lpstr>
      <vt:lpstr>微软雅黑</vt:lpstr>
      <vt:lpstr>Calibri</vt:lpstr>
      <vt:lpstr>Impact</vt:lpstr>
      <vt:lpstr>Agency FB</vt:lpstr>
      <vt:lpstr>华文细黑</vt:lpstr>
      <vt:lpstr>Arial Narrow</vt:lpstr>
      <vt:lpstr>Aharoni</vt:lpstr>
      <vt:lpstr>Arial Unicode MS</vt:lpstr>
      <vt:lpstr>Arial Black</vt:lpstr>
      <vt:lpstr>Open Sans</vt:lpstr>
      <vt:lpstr>MS PGothic</vt:lpstr>
      <vt:lpstr>Corbel</vt:lpstr>
      <vt:lpstr>Batang</vt:lpstr>
      <vt:lpstr>Tahoma</vt:lpstr>
      <vt:lpstr>方正中等线简体</vt:lpstr>
      <vt:lpstr>LiHei Pro</vt:lpstr>
      <vt:lpstr>Calibri</vt:lpstr>
      <vt:lpstr>Verdana</vt:lpstr>
      <vt:lpstr>微软雅黑 Light</vt:lpstr>
      <vt:lpstr>Microsoft YaHei UI</vt:lpstr>
      <vt:lpstr>黑体</vt:lpstr>
      <vt:lpstr>Office 主题</vt:lpstr>
      <vt:lpstr>自定义设计方案</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更多模版：亮亮图文旗舰店https:/liangliangtuwen.tmall.com</cp:keywords>
  <dc:description>更多模版：亮亮图文旗舰店https://liangliangtuwen.tmall.com</dc:description>
  <cp:lastModifiedBy>Administrator</cp:lastModifiedBy>
  <cp:revision>1</cp:revision>
  <dcterms:created xsi:type="dcterms:W3CDTF">2017-11-29T03:54:28Z</dcterms:created>
  <dcterms:modified xsi:type="dcterms:W3CDTF">2017-11-29T03:54:29Z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