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handoutMasterIdLst>
    <p:handoutMasterId r:id="rId35"/>
  </p:handoutMasterIdLst>
  <p:sldIdLst>
    <p:sldId id="256" r:id="rId3"/>
    <p:sldId id="257" r:id="rId4"/>
    <p:sldId id="258" r:id="rId5"/>
    <p:sldId id="272" r:id="rId6"/>
    <p:sldId id="263" r:id="rId7"/>
    <p:sldId id="264" r:id="rId8"/>
    <p:sldId id="265" r:id="rId9"/>
    <p:sldId id="266" r:id="rId10"/>
    <p:sldId id="259" r:id="rId11"/>
    <p:sldId id="267" r:id="rId12"/>
    <p:sldId id="268" r:id="rId13"/>
    <p:sldId id="269" r:id="rId14"/>
    <p:sldId id="282" r:id="rId15"/>
    <p:sldId id="284" r:id="rId16"/>
    <p:sldId id="285" r:id="rId17"/>
    <p:sldId id="260" r:id="rId18"/>
    <p:sldId id="286" r:id="rId19"/>
    <p:sldId id="283" r:id="rId20"/>
    <p:sldId id="287" r:id="rId21"/>
    <p:sldId id="288" r:id="rId22"/>
    <p:sldId id="271" r:id="rId23"/>
    <p:sldId id="274" r:id="rId24"/>
    <p:sldId id="261" r:id="rId25"/>
    <p:sldId id="275" r:id="rId26"/>
    <p:sldId id="276" r:id="rId27"/>
    <p:sldId id="277" r:id="rId28"/>
    <p:sldId id="278" r:id="rId29"/>
    <p:sldId id="279" r:id="rId30"/>
    <p:sldId id="280" r:id="rId31"/>
    <p:sldId id="281" r:id="rId32"/>
    <p:sldId id="28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7150"/>
    <a:srgbClr val="EFC358"/>
    <a:srgbClr val="384150"/>
    <a:srgbClr val="5AB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4660"/>
  </p:normalViewPr>
  <p:slideViewPr>
    <p:cSldViewPr snapToGrid="0">
      <p:cViewPr varScale="1">
        <p:scale>
          <a:sx n="88" d="100"/>
          <a:sy n="88" d="100"/>
        </p:scale>
        <p:origin x="396" y="90"/>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6.9531700000000002E-2"/>
          <c:y val="8.7505899999999998E-2"/>
          <c:w val="0.93046799999999996"/>
          <c:h val="0.77505299999999999"/>
        </c:manualLayout>
      </c:layout>
      <c:barChart>
        <c:barDir val="col"/>
        <c:grouping val="clustered"/>
        <c:varyColors val="0"/>
        <c:ser>
          <c:idx val="0"/>
          <c:order val="0"/>
          <c:tx>
            <c:strRef>
              <c:f>Sheet1!$A$2</c:f>
              <c:strCache>
                <c:ptCount val="1"/>
                <c:pt idx="0">
                  <c:v>Series 1</c:v>
                </c:pt>
              </c:strCache>
            </c:strRef>
          </c:tx>
          <c:spPr>
            <a:solidFill>
              <a:schemeClr val="accent1"/>
            </a:solidFill>
            <a:ln w="38100" cap="flat" cmpd="sng" algn="ctr">
              <a:noFill/>
              <a:prstDash val="solid"/>
            </a:ln>
            <a:effectLst/>
          </c:spPr>
          <c:invertIfNegative val="0"/>
          <c:cat>
            <c:numRef>
              <c:f>Sheet1!$B$1:$D$1</c:f>
              <c:numCache>
                <c:formatCode>General</c:formatCode>
                <c:ptCount val="3"/>
                <c:pt idx="0">
                  <c:v>2011</c:v>
                </c:pt>
                <c:pt idx="1">
                  <c:v>2012</c:v>
                </c:pt>
                <c:pt idx="2">
                  <c:v>2013</c:v>
                </c:pt>
              </c:numCache>
            </c:numRef>
          </c:cat>
          <c:val>
            <c:numRef>
              <c:f>Sheet1!$B$2:$D$2</c:f>
              <c:numCache>
                <c:formatCode>General</c:formatCode>
                <c:ptCount val="3"/>
                <c:pt idx="0">
                  <c:v>4.3</c:v>
                </c:pt>
                <c:pt idx="1">
                  <c:v>2.5</c:v>
                </c:pt>
                <c:pt idx="2">
                  <c:v>3.5</c:v>
                </c:pt>
              </c:numCache>
            </c:numRef>
          </c:val>
          <c:extLst>
            <c:ext xmlns:c16="http://schemas.microsoft.com/office/drawing/2014/chart" uri="{C3380CC4-5D6E-409C-BE32-E72D297353CC}">
              <c16:uniqueId val="{00000000-9C88-4374-8411-FE755BB8E08F}"/>
            </c:ext>
          </c:extLst>
        </c:ser>
        <c:ser>
          <c:idx val="1"/>
          <c:order val="1"/>
          <c:tx>
            <c:strRef>
              <c:f>Sheet1!$A$3</c:f>
              <c:strCache>
                <c:ptCount val="1"/>
                <c:pt idx="0">
                  <c:v>Series 2</c:v>
                </c:pt>
              </c:strCache>
            </c:strRef>
          </c:tx>
          <c:spPr>
            <a:solidFill>
              <a:schemeClr val="accent2"/>
            </a:solidFill>
            <a:ln w="38100" cap="flat" cmpd="sng" algn="ctr">
              <a:noFill/>
              <a:prstDash val="solid"/>
            </a:ln>
            <a:effectLst/>
          </c:spPr>
          <c:invertIfNegative val="0"/>
          <c:cat>
            <c:numRef>
              <c:f>Sheet1!$B$1:$D$1</c:f>
              <c:numCache>
                <c:formatCode>General</c:formatCode>
                <c:ptCount val="3"/>
                <c:pt idx="0">
                  <c:v>2011</c:v>
                </c:pt>
                <c:pt idx="1">
                  <c:v>2012</c:v>
                </c:pt>
                <c:pt idx="2">
                  <c:v>2013</c:v>
                </c:pt>
              </c:numCache>
            </c:numRef>
          </c:cat>
          <c:val>
            <c:numRef>
              <c:f>Sheet1!$B$3:$D$3</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9C88-4374-8411-FE755BB8E08F}"/>
            </c:ext>
          </c:extLst>
        </c:ser>
        <c:ser>
          <c:idx val="2"/>
          <c:order val="2"/>
          <c:tx>
            <c:strRef>
              <c:f>Sheet1!$A$4</c:f>
              <c:strCache>
                <c:ptCount val="1"/>
                <c:pt idx="0">
                  <c:v>Series 3</c:v>
                </c:pt>
              </c:strCache>
            </c:strRef>
          </c:tx>
          <c:spPr>
            <a:solidFill>
              <a:schemeClr val="accent3"/>
            </a:solidFill>
            <a:ln w="12700" cap="flat">
              <a:noFill/>
              <a:miter lim="400000"/>
            </a:ln>
            <a:effectLst/>
          </c:spPr>
          <c:invertIfNegative val="0"/>
          <c:cat>
            <c:numRef>
              <c:f>Sheet1!$B$1:$D$1</c:f>
              <c:numCache>
                <c:formatCode>General</c:formatCode>
                <c:ptCount val="3"/>
                <c:pt idx="0">
                  <c:v>2011</c:v>
                </c:pt>
                <c:pt idx="1">
                  <c:v>2012</c:v>
                </c:pt>
                <c:pt idx="2">
                  <c:v>2013</c:v>
                </c:pt>
              </c:numCache>
            </c:numRef>
          </c:cat>
          <c:val>
            <c:numRef>
              <c:f>Sheet1!$B$4:$D$4</c:f>
              <c:numCache>
                <c:formatCode>General</c:formatCode>
                <c:ptCount val="3"/>
                <c:pt idx="0">
                  <c:v>2</c:v>
                </c:pt>
                <c:pt idx="1">
                  <c:v>2</c:v>
                </c:pt>
                <c:pt idx="2">
                  <c:v>3</c:v>
                </c:pt>
              </c:numCache>
            </c:numRef>
          </c:val>
          <c:extLst>
            <c:ext xmlns:c16="http://schemas.microsoft.com/office/drawing/2014/chart" uri="{C3380CC4-5D6E-409C-BE32-E72D297353CC}">
              <c16:uniqueId val="{00000002-9C88-4374-8411-FE755BB8E08F}"/>
            </c:ext>
          </c:extLst>
        </c:ser>
        <c:dLbls>
          <c:showLegendKey val="0"/>
          <c:showVal val="0"/>
          <c:showCatName val="0"/>
          <c:showSerName val="0"/>
          <c:showPercent val="0"/>
          <c:showBubbleSize val="0"/>
        </c:dLbls>
        <c:gapWidth val="147"/>
        <c:overlap val="-27"/>
        <c:axId val="-1593532144"/>
        <c:axId val="-1593526704"/>
      </c:barChart>
      <c:catAx>
        <c:axId val="-1593532144"/>
        <c:scaling>
          <c:orientation val="minMax"/>
        </c:scaling>
        <c:delete val="0"/>
        <c:axPos val="b"/>
        <c:numFmt formatCode="General" sourceLinked="0"/>
        <c:majorTickMark val="none"/>
        <c:minorTickMark val="none"/>
        <c:tickLblPos val="low"/>
        <c:spPr>
          <a:ln w="12700" cap="flat" cmpd="sng" algn="ctr">
            <a:solidFill>
              <a:srgbClr val="000000"/>
            </a:solid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593526704"/>
        <c:crosses val="autoZero"/>
        <c:auto val="1"/>
        <c:lblAlgn val="ctr"/>
        <c:lblOffset val="100"/>
        <c:noMultiLvlLbl val="1"/>
      </c:catAx>
      <c:valAx>
        <c:axId val="-1593526704"/>
        <c:scaling>
          <c:orientation val="minMax"/>
        </c:scaling>
        <c:delete val="0"/>
        <c:axPos val="l"/>
        <c:majorGridlines>
          <c:spPr>
            <a:ln w="12700" cap="flat" cmpd="sng" algn="ctr">
              <a:solidFill>
                <a:srgbClr val="ECE2C5"/>
              </a:solidFill>
              <a:prstDash val="solid"/>
              <a:round/>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tx1"/>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lang="zh-CN"/>
          </a:p>
        </c:txPr>
        <c:crossAx val="-1593532144"/>
        <c:crosses val="autoZero"/>
        <c:crossBetween val="between"/>
        <c:majorUnit val="1.25"/>
        <c:minorUnit val="0.625"/>
      </c:valAx>
      <c:spPr>
        <a:noFill/>
        <a:ln w="12700" cap="flat">
          <a:noFill/>
          <a:miter lim="400000"/>
        </a:ln>
        <a:effectLst/>
      </c:spPr>
    </c:plotArea>
    <c:plotVisOnly val="1"/>
    <c:dispBlanksAs val="gap"/>
    <c:showDLblsOverMax val="1"/>
  </c:chart>
  <c:spPr>
    <a:noFill/>
    <a:ln>
      <a:noFill/>
    </a:ln>
    <a:effectLst/>
  </c:spPr>
  <c:txPr>
    <a:bodyPr/>
    <a:lstStyle/>
    <a:p>
      <a:pPr>
        <a:defRPr lang="zh-CN">
          <a:latin typeface="微软雅黑" panose="020B0503020204020204" pitchFamily="34" charset="-122"/>
          <a:ea typeface="微软雅黑" panose="020B0503020204020204" pitchFamily="34" charset="-122"/>
          <a:sym typeface="微软雅黑" panose="020B0503020204020204" pitchFamily="34" charset="-122"/>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2018/12/16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063E3-CE21-4E0F-AC2E-8F9757601074}" type="datetimeFigureOut">
              <a:rPr lang="zh-CN" altLang="en-US" smtClean="0"/>
              <a:t>2018/12/16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CC5FB-CF15-4251-B1CE-A65F123B1A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p>
        </p:txBody>
      </p:sp>
      <p:sp>
        <p:nvSpPr>
          <p:cNvPr id="4" name="灯片编号占位符 3"/>
          <p:cNvSpPr>
            <a:spLocks noGrp="1"/>
          </p:cNvSpPr>
          <p:nvPr>
            <p:ph type="sldNum" sz="quarter" idx="10"/>
          </p:nvPr>
        </p:nvSpPr>
        <p:spPr/>
        <p:txBody>
          <a:bodyPr/>
          <a:lstStyle/>
          <a:p>
            <a:fld id="{BB6093E3-A8F4-4018-93F2-9C567A4B66F2}"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更多模板亮亮图文旗舰店：https://liangliangtuwen.tmall.com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更多模板亮亮图文旗舰店：https://liangliangtuwen.tmall.com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10C75559-2F05-4476-B9F5-FFA949C2C31B}" type="datetime1">
              <a:rPr lang="zh-CN" altLang="en-US" smtClean="0"/>
              <a:t>2018/12/16</a:t>
            </a:fld>
            <a:endParaRPr lang="zh-CN" altLang="en-US" sz="1200">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1"/>
          </p:nvPr>
        </p:nvSpPr>
        <p:spPr/>
        <p:txBody>
          <a:bodyPr/>
          <a:lstStyle/>
          <a:p>
            <a:pPr>
              <a:defRPr/>
            </a:pPr>
            <a:fld id="{AFC2693B-4418-4B86-85A9-0187A7EDD210}" type="slidenum">
              <a:rPr lang="zh-CN" altLang="en-US" smtClean="0"/>
              <a:t>5</a:t>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更多模板亮亮图文旗舰店：https://liangliangtuwen.tmall.com</a:t>
            </a:r>
          </a:p>
        </p:txBody>
      </p:sp>
      <p:sp>
        <p:nvSpPr>
          <p:cNvPr id="4" name="灯片编号占位符 3"/>
          <p:cNvSpPr>
            <a:spLocks noGrp="1"/>
          </p:cNvSpPr>
          <p:nvPr>
            <p:ph type="sldNum" sz="quarter" idx="10"/>
          </p:nvPr>
        </p:nvSpPr>
        <p:spPr/>
        <p:txBody>
          <a:bodyPr/>
          <a:lstStyle/>
          <a:p>
            <a:fld id="{92869645-561F-47F0-9357-72E27DD8C3BF}"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6093E3-A8F4-4018-93F2-9C567A4B66F2}"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solidFill>
          <a:srgbClr val="EFEBE9"/>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70641" y="270533"/>
            <a:ext cx="10515600" cy="643868"/>
          </a:xfrm>
        </p:spPr>
        <p:txBody>
          <a:bodyPr>
            <a:normAutofit/>
          </a:bodyPr>
          <a:lstStyle>
            <a:lvl1pPr>
              <a:defRPr sz="32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914401"/>
            <a:ext cx="12192000" cy="5807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t>2018/12/16</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audio" Target="../media/media1.mp3"/><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5"/>
          <p:cNvSpPr txBox="1">
            <a:spLocks noChangeArrowheads="1"/>
          </p:cNvSpPr>
          <p:nvPr>
            <p:custDataLst>
              <p:tags r:id="rId1"/>
            </p:custDataLst>
          </p:nvPr>
        </p:nvSpPr>
        <p:spPr bwMode="auto">
          <a:xfrm>
            <a:off x="6190" y="3354434"/>
            <a:ext cx="5968009" cy="381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工作计划</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工作总结</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教育培训</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工作汇报</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开学规划</a:t>
            </a:r>
          </a:p>
        </p:txBody>
      </p:sp>
      <p:sp>
        <p:nvSpPr>
          <p:cNvPr id="3" name="PA_01 6"/>
          <p:cNvSpPr txBox="1">
            <a:spLocks noChangeArrowheads="1"/>
          </p:cNvSpPr>
          <p:nvPr>
            <p:custDataLst>
              <p:tags r:id="rId2"/>
            </p:custDataLst>
          </p:nvPr>
        </p:nvSpPr>
        <p:spPr bwMode="auto">
          <a:xfrm>
            <a:off x="-601152" y="2225217"/>
            <a:ext cx="7056565" cy="12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255" b="1" kern="2000" dirty="0">
                <a:solidFill>
                  <a:schemeClr val="bg1"/>
                </a:solidFill>
                <a:latin typeface="方正正准黑简体" panose="02000000000000000000" pitchFamily="2" charset="-122"/>
                <a:ea typeface="方正正准黑简体" panose="02000000000000000000" pitchFamily="2" charset="-122"/>
                <a:cs typeface="+mn-ea"/>
                <a:sym typeface="Arial" panose="020B0604020202020204" pitchFamily="34" charset="0"/>
              </a:rPr>
              <a:t>卡通教育模板</a:t>
            </a:r>
          </a:p>
        </p:txBody>
      </p:sp>
      <p:sp>
        <p:nvSpPr>
          <p:cNvPr id="4" name="PA_01 18"/>
          <p:cNvSpPr txBox="1"/>
          <p:nvPr>
            <p:custDataLst>
              <p:tags r:id="rId3"/>
            </p:custDataLst>
          </p:nvPr>
        </p:nvSpPr>
        <p:spPr>
          <a:xfrm>
            <a:off x="1800225" y="3846195"/>
            <a:ext cx="2141855" cy="383540"/>
          </a:xfrm>
          <a:prstGeom prst="rect">
            <a:avLst/>
          </a:prstGeom>
          <a:noFill/>
        </p:spPr>
        <p:txBody>
          <a:bodyPr wrap="square">
            <a:spAutoFit/>
          </a:bodyPr>
          <a:lstStyle/>
          <a:p>
            <a:pPr algn="ctr">
              <a:buNone/>
            </a:pPr>
            <a:r>
              <a:rPr lang="zh-CN" altLang="en-US" sz="1895" dirty="0">
                <a:solidFill>
                  <a:schemeClr val="bg1"/>
                </a:solidFill>
                <a:latin typeface="+mj-ea"/>
                <a:ea typeface="+mj-ea"/>
                <a:cs typeface="Arial" panose="020B0604020202020204" pitchFamily="34" charset="0"/>
              </a:rPr>
              <a:t>汇报</a:t>
            </a:r>
            <a:r>
              <a:rPr lang="zh-CN" altLang="en-US" sz="1895">
                <a:solidFill>
                  <a:schemeClr val="bg1"/>
                </a:solidFill>
                <a:latin typeface="+mj-ea"/>
                <a:ea typeface="+mj-ea"/>
                <a:cs typeface="Arial" panose="020B0604020202020204" pitchFamily="34" charset="0"/>
              </a:rPr>
              <a:t>人：壹课</a:t>
            </a:r>
            <a:endParaRPr lang="zh-CN" altLang="en-US" sz="1895" dirty="0">
              <a:solidFill>
                <a:schemeClr val="bg1"/>
              </a:solidFill>
              <a:latin typeface="+mj-ea"/>
              <a:ea typeface="+mj-ea"/>
              <a:cs typeface="Arial" panose="020B0604020202020204" pitchFamily="34" charset="0"/>
            </a:endParaRPr>
          </a:p>
        </p:txBody>
      </p:sp>
      <p:pic>
        <p:nvPicPr>
          <p:cNvPr id="5" name="七公主 - Love Song">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5253882" y="-209619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2" presetClass="entr" presetSubtype="4"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ppt_x"/>
                                          </p:val>
                                        </p:tav>
                                        <p:tav tm="100000">
                                          <p:val>
                                            <p:strVal val="#ppt_x"/>
                                          </p:val>
                                        </p:tav>
                                      </p:tavLst>
                                    </p:anim>
                                    <p:anim calcmode="lin" valueType="num">
                                      <p:cBhvr additive="base">
                                        <p:cTn id="10" dur="5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1"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276144"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您的内容打在这里，或者通过复制您的文本后选择只保留文字。</a:t>
            </a:r>
          </a:p>
        </p:txBody>
      </p:sp>
      <p:sp>
        <p:nvSpPr>
          <p:cNvPr id="92" name="TextBox 91"/>
          <p:cNvSpPr txBox="1"/>
          <p:nvPr/>
        </p:nvSpPr>
        <p:spPr>
          <a:xfrm>
            <a:off x="4317709"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53" name="矩形 52"/>
          <p:cNvSpPr/>
          <p:nvPr/>
        </p:nvSpPr>
        <p:spPr>
          <a:xfrm>
            <a:off x="9151712" y="2180862"/>
            <a:ext cx="3047603" cy="18242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52" name="矩形 51"/>
          <p:cNvSpPr/>
          <p:nvPr/>
        </p:nvSpPr>
        <p:spPr>
          <a:xfrm>
            <a:off x="6101405" y="2180862"/>
            <a:ext cx="3368724" cy="1824203"/>
          </a:xfrm>
          <a:custGeom>
            <a:avLst/>
            <a:gdLst/>
            <a:ahLst/>
            <a:cxnLst/>
            <a:rect l="l" t="t" r="r" b="b"/>
            <a:pathLst>
              <a:path w="2526872" h="1584176">
                <a:moveTo>
                  <a:pt x="0" y="0"/>
                </a:moveTo>
                <a:lnTo>
                  <a:pt x="2286000" y="0"/>
                </a:lnTo>
                <a:lnTo>
                  <a:pt x="2286000" y="652382"/>
                </a:lnTo>
                <a:lnTo>
                  <a:pt x="2526872" y="792088"/>
                </a:lnTo>
                <a:lnTo>
                  <a:pt x="2286000" y="931794"/>
                </a:lnTo>
                <a:lnTo>
                  <a:pt x="2286000" y="1584176"/>
                </a:lnTo>
                <a:lnTo>
                  <a:pt x="0" y="15841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56" name="等腰三角形 55"/>
          <p:cNvSpPr/>
          <p:nvPr/>
        </p:nvSpPr>
        <p:spPr>
          <a:xfrm rot="5400000">
            <a:off x="3855038" y="1376924"/>
            <a:ext cx="1824203" cy="3432079"/>
          </a:xfrm>
          <a:custGeom>
            <a:avLst/>
            <a:gdLst/>
            <a:ahLst/>
            <a:cxnLst/>
            <a:rect l="l" t="t" r="r" b="b"/>
            <a:pathLst>
              <a:path w="1584176" h="2574394">
                <a:moveTo>
                  <a:pt x="0" y="2574394"/>
                </a:moveTo>
                <a:lnTo>
                  <a:pt x="0" y="288394"/>
                </a:lnTo>
                <a:lnTo>
                  <a:pt x="624820" y="288394"/>
                </a:lnTo>
                <a:lnTo>
                  <a:pt x="792088" y="0"/>
                </a:lnTo>
                <a:lnTo>
                  <a:pt x="959357" y="288394"/>
                </a:lnTo>
                <a:lnTo>
                  <a:pt x="1584176" y="288394"/>
                </a:lnTo>
                <a:lnTo>
                  <a:pt x="1584176" y="25743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sp>
        <p:nvSpPr>
          <p:cNvPr id="55" name="等腰三角形 54"/>
          <p:cNvSpPr/>
          <p:nvPr/>
        </p:nvSpPr>
        <p:spPr>
          <a:xfrm rot="5400000">
            <a:off x="792322" y="1389334"/>
            <a:ext cx="1824203" cy="3407258"/>
          </a:xfrm>
          <a:custGeom>
            <a:avLst/>
            <a:gdLst/>
            <a:ahLst/>
            <a:cxnLst/>
            <a:rect l="l" t="t" r="r" b="b"/>
            <a:pathLst>
              <a:path w="1584176" h="2555776">
                <a:moveTo>
                  <a:pt x="0" y="2555776"/>
                </a:moveTo>
                <a:lnTo>
                  <a:pt x="0" y="269776"/>
                </a:lnTo>
                <a:lnTo>
                  <a:pt x="635618" y="269776"/>
                </a:lnTo>
                <a:lnTo>
                  <a:pt x="792088" y="0"/>
                </a:lnTo>
                <a:lnTo>
                  <a:pt x="948558" y="269776"/>
                </a:lnTo>
                <a:lnTo>
                  <a:pt x="1584176" y="269776"/>
                </a:lnTo>
                <a:lnTo>
                  <a:pt x="1584176" y="25557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grpSp>
        <p:nvGrpSpPr>
          <p:cNvPr id="9" name="组合 8"/>
          <p:cNvGrpSpPr/>
          <p:nvPr/>
        </p:nvGrpSpPr>
        <p:grpSpPr>
          <a:xfrm>
            <a:off x="3792045" y="2420887"/>
            <a:ext cx="1343977" cy="1344152"/>
            <a:chOff x="3188680" y="2005430"/>
            <a:chExt cx="1008114" cy="1008114"/>
          </a:xfrm>
        </p:grpSpPr>
        <p:grpSp>
          <p:nvGrpSpPr>
            <p:cNvPr id="60" name="组合 59"/>
            <p:cNvGrpSpPr/>
            <p:nvPr/>
          </p:nvGrpSpPr>
          <p:grpSpPr>
            <a:xfrm>
              <a:off x="3188680" y="2005430"/>
              <a:ext cx="1008114" cy="1008114"/>
              <a:chOff x="1851729" y="1645463"/>
              <a:chExt cx="1296000" cy="1296000"/>
            </a:xfrm>
          </p:grpSpPr>
          <p:sp>
            <p:nvSpPr>
              <p:cNvPr id="62" name="椭圆 61"/>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圆角矩形 62"/>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4" name="直接连接符 63"/>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3440681" y="2278655"/>
              <a:ext cx="504113" cy="438581"/>
            </a:xfrm>
            <a:prstGeom prst="rect">
              <a:avLst/>
            </a:prstGeom>
            <a:noFill/>
            <a:ln>
              <a:solidFill>
                <a:schemeClr val="bg1"/>
              </a:solidFill>
            </a:ln>
          </p:spPr>
          <p:txBody>
            <a:bodyPr wrap="square" rtlCol="0">
              <a:spAutoFit/>
            </a:bodyPr>
            <a:lstStyle/>
            <a:p>
              <a:pPr algn="ctr"/>
              <a:r>
                <a:rPr lang="en-US" altLang="zh-CN" sz="3200" b="1" dirty="0">
                  <a:solidFill>
                    <a:schemeClr val="bg1"/>
                  </a:solidFill>
                  <a:latin typeface="Impact" panose="020B0806030902050204" pitchFamily="34" charset="0"/>
                </a:rPr>
                <a:t>02</a:t>
              </a:r>
              <a:endParaRPr lang="zh-CN" altLang="en-US" sz="3200" b="1" dirty="0">
                <a:solidFill>
                  <a:schemeClr val="bg1"/>
                </a:solidFill>
                <a:latin typeface="Impact" panose="020B0806030902050204" pitchFamily="34" charset="0"/>
              </a:endParaRPr>
            </a:p>
          </p:txBody>
        </p:sp>
      </p:grpSp>
      <p:grpSp>
        <p:nvGrpSpPr>
          <p:cNvPr id="10" name="组合 9"/>
          <p:cNvGrpSpPr/>
          <p:nvPr/>
        </p:nvGrpSpPr>
        <p:grpSpPr>
          <a:xfrm>
            <a:off x="912100" y="2420887"/>
            <a:ext cx="1343977" cy="1344152"/>
            <a:chOff x="1182299" y="2005430"/>
            <a:chExt cx="1008114" cy="1008114"/>
          </a:xfrm>
        </p:grpSpPr>
        <p:grpSp>
          <p:nvGrpSpPr>
            <p:cNvPr id="89" name="组合 88"/>
            <p:cNvGrpSpPr/>
            <p:nvPr/>
          </p:nvGrpSpPr>
          <p:grpSpPr>
            <a:xfrm>
              <a:off x="1182299" y="2005430"/>
              <a:ext cx="1008114" cy="1008114"/>
              <a:chOff x="1851729" y="1645463"/>
              <a:chExt cx="1296000" cy="1296000"/>
            </a:xfrm>
          </p:grpSpPr>
          <p:sp>
            <p:nvSpPr>
              <p:cNvPr id="93" name="椭圆 92"/>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6" name="圆角矩形 95"/>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00" name="直接连接符 99"/>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1434300" y="2278655"/>
              <a:ext cx="504113" cy="438581"/>
            </a:xfrm>
            <a:prstGeom prst="rect">
              <a:avLst/>
            </a:prstGeom>
            <a:noFill/>
            <a:ln>
              <a:noFill/>
            </a:ln>
          </p:spPr>
          <p:txBody>
            <a:bodyPr wrap="square" rtlCol="0">
              <a:spAutoFit/>
            </a:bodyPr>
            <a:lstStyle/>
            <a:p>
              <a:pPr algn="ctr"/>
              <a:r>
                <a:rPr lang="en-US" altLang="zh-CN" sz="3200" b="1" dirty="0">
                  <a:solidFill>
                    <a:schemeClr val="bg1"/>
                  </a:solidFill>
                  <a:latin typeface="Impact" panose="020B0806030902050204" pitchFamily="34" charset="0"/>
                </a:rPr>
                <a:t>01</a:t>
              </a:r>
              <a:endParaRPr lang="zh-CN" altLang="en-US" sz="3200" b="1" dirty="0">
                <a:solidFill>
                  <a:schemeClr val="bg1"/>
                </a:solidFill>
                <a:latin typeface="Impact" panose="020B0806030902050204" pitchFamily="34" charset="0"/>
              </a:endParaRPr>
            </a:p>
          </p:txBody>
        </p:sp>
      </p:grpSp>
      <p:grpSp>
        <p:nvGrpSpPr>
          <p:cNvPr id="6" name="组合 5"/>
          <p:cNvGrpSpPr/>
          <p:nvPr/>
        </p:nvGrpSpPr>
        <p:grpSpPr>
          <a:xfrm>
            <a:off x="7055983" y="2420887"/>
            <a:ext cx="1343977" cy="1344152"/>
            <a:chOff x="5195061" y="2005430"/>
            <a:chExt cx="1008114" cy="1008114"/>
          </a:xfrm>
        </p:grpSpPr>
        <p:grpSp>
          <p:nvGrpSpPr>
            <p:cNvPr id="117" name="组合 116"/>
            <p:cNvGrpSpPr/>
            <p:nvPr/>
          </p:nvGrpSpPr>
          <p:grpSpPr>
            <a:xfrm>
              <a:off x="5195061" y="2005430"/>
              <a:ext cx="1008114" cy="1008114"/>
              <a:chOff x="1851729" y="1645463"/>
              <a:chExt cx="1296000" cy="1296000"/>
            </a:xfrm>
          </p:grpSpPr>
          <p:sp>
            <p:nvSpPr>
              <p:cNvPr id="119" name="椭圆 118"/>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0" name="圆角矩形 119"/>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21" name="直接连接符 120"/>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5405052" y="2278655"/>
              <a:ext cx="588132" cy="438581"/>
            </a:xfrm>
            <a:prstGeom prst="rect">
              <a:avLst/>
            </a:prstGeom>
            <a:noFill/>
            <a:ln>
              <a:noFill/>
            </a:ln>
          </p:spPr>
          <p:txBody>
            <a:bodyPr wrap="square" rtlCol="0">
              <a:spAutoFit/>
            </a:bodyPr>
            <a:lstStyle/>
            <a:p>
              <a:pPr algn="ctr"/>
              <a:r>
                <a:rPr lang="en-US" altLang="zh-CN" sz="3200" b="1" dirty="0">
                  <a:solidFill>
                    <a:schemeClr val="bg1"/>
                  </a:solidFill>
                  <a:latin typeface="Impact" panose="020B0806030902050204" pitchFamily="34" charset="0"/>
                </a:rPr>
                <a:t>03</a:t>
              </a:r>
              <a:endParaRPr lang="zh-CN" altLang="en-US" sz="3200" b="1" dirty="0">
                <a:solidFill>
                  <a:schemeClr val="bg1"/>
                </a:solidFill>
                <a:latin typeface="Impact" panose="020B0806030902050204" pitchFamily="34" charset="0"/>
              </a:endParaRPr>
            </a:p>
          </p:txBody>
        </p:sp>
      </p:grpSp>
      <p:grpSp>
        <p:nvGrpSpPr>
          <p:cNvPr id="3" name="组合 2"/>
          <p:cNvGrpSpPr/>
          <p:nvPr/>
        </p:nvGrpSpPr>
        <p:grpSpPr>
          <a:xfrm>
            <a:off x="10127925" y="2420887"/>
            <a:ext cx="1343977" cy="1344152"/>
            <a:chOff x="7201441" y="2005430"/>
            <a:chExt cx="1008114" cy="1008114"/>
          </a:xfrm>
        </p:grpSpPr>
        <p:grpSp>
          <p:nvGrpSpPr>
            <p:cNvPr id="126" name="组合 125"/>
            <p:cNvGrpSpPr/>
            <p:nvPr/>
          </p:nvGrpSpPr>
          <p:grpSpPr>
            <a:xfrm>
              <a:off x="7201441" y="2005430"/>
              <a:ext cx="1008114" cy="1008114"/>
              <a:chOff x="1851729" y="1645463"/>
              <a:chExt cx="1296000" cy="1296000"/>
            </a:xfrm>
          </p:grpSpPr>
          <p:sp>
            <p:nvSpPr>
              <p:cNvPr id="128" name="椭圆 127"/>
              <p:cNvSpPr/>
              <p:nvPr/>
            </p:nvSpPr>
            <p:spPr>
              <a:xfrm>
                <a:off x="2139689" y="1933423"/>
                <a:ext cx="720080" cy="72008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9" name="圆角矩形 128"/>
              <p:cNvSpPr/>
              <p:nvPr/>
            </p:nvSpPr>
            <p:spPr>
              <a:xfrm>
                <a:off x="2067681" y="1861415"/>
                <a:ext cx="864096" cy="86409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130" name="直接连接符 129"/>
              <p:cNvCxnSpPr/>
              <p:nvPr/>
            </p:nvCxnSpPr>
            <p:spPr>
              <a:xfrm>
                <a:off x="1995673" y="2293463"/>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6200000">
                <a:off x="1995673" y="2293464"/>
                <a:ext cx="10081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27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8100000">
                <a:off x="1851729" y="2293463"/>
                <a:ext cx="1296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7" name="TextBox 126"/>
            <p:cNvSpPr txBox="1"/>
            <p:nvPr/>
          </p:nvSpPr>
          <p:spPr>
            <a:xfrm>
              <a:off x="7453442" y="2278655"/>
              <a:ext cx="504113" cy="438581"/>
            </a:xfrm>
            <a:prstGeom prst="rect">
              <a:avLst/>
            </a:prstGeom>
            <a:noFill/>
            <a:ln>
              <a:solidFill>
                <a:schemeClr val="bg1"/>
              </a:solidFill>
            </a:ln>
          </p:spPr>
          <p:txBody>
            <a:bodyPr wrap="square" rtlCol="0">
              <a:spAutoFit/>
            </a:bodyPr>
            <a:lstStyle/>
            <a:p>
              <a:pPr algn="ctr"/>
              <a:r>
                <a:rPr lang="en-US" altLang="zh-CN" sz="3200" b="1" dirty="0">
                  <a:solidFill>
                    <a:schemeClr val="bg1"/>
                  </a:solidFill>
                  <a:latin typeface="Impact" panose="020B0806030902050204" pitchFamily="34" charset="0"/>
                </a:rPr>
                <a:t>04</a:t>
              </a:r>
              <a:endParaRPr lang="zh-CN" altLang="en-US" sz="3200" b="1" dirty="0">
                <a:solidFill>
                  <a:schemeClr val="bg1"/>
                </a:solidFill>
                <a:latin typeface="Impact" panose="020B0806030902050204" pitchFamily="34" charset="0"/>
              </a:endParaRPr>
            </a:p>
          </p:txBody>
        </p:sp>
      </p:grpSp>
      <p:grpSp>
        <p:nvGrpSpPr>
          <p:cNvPr id="2" name="组合 1"/>
          <p:cNvGrpSpPr/>
          <p:nvPr/>
        </p:nvGrpSpPr>
        <p:grpSpPr>
          <a:xfrm>
            <a:off x="9279145" y="1220755"/>
            <a:ext cx="2920171" cy="576064"/>
            <a:chOff x="6959668" y="915566"/>
            <a:chExt cx="2190413" cy="432048"/>
          </a:xfrm>
        </p:grpSpPr>
        <p:sp>
          <p:nvSpPr>
            <p:cNvPr id="29" name="矩形 28"/>
            <p:cNvSpPr/>
            <p:nvPr/>
          </p:nvSpPr>
          <p:spPr>
            <a:xfrm>
              <a:off x="6959668" y="915566"/>
              <a:ext cx="2190413" cy="216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6959668" y="1131590"/>
              <a:ext cx="2190413"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8" name="Picture 17" descr="Users 512x512.png"/>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4474" y="4303860"/>
            <a:ext cx="853222" cy="853333"/>
          </a:xfrm>
          <a:prstGeom prst="rect">
            <a:avLst/>
          </a:prstGeom>
          <a:noFill/>
          <a:ln>
            <a:noFill/>
          </a:ln>
          <a:effectLst/>
        </p:spPr>
      </p:pic>
      <p:grpSp>
        <p:nvGrpSpPr>
          <p:cNvPr id="69" name="组合 68"/>
          <p:cNvGrpSpPr>
            <a:grpSpLocks noChangeAspect="1"/>
          </p:cNvGrpSpPr>
          <p:nvPr/>
        </p:nvGrpSpPr>
        <p:grpSpPr>
          <a:xfrm>
            <a:off x="9470131" y="4407931"/>
            <a:ext cx="727963" cy="645193"/>
            <a:chOff x="6372200" y="2709674"/>
            <a:chExt cx="738133" cy="654124"/>
          </a:xfrm>
          <a:solidFill>
            <a:schemeClr val="accent1"/>
          </a:solidFill>
          <a:effectLst/>
        </p:grpSpPr>
        <p:sp>
          <p:nvSpPr>
            <p:cNvPr id="70" name="Freeform 6"/>
            <p:cNvSpPr>
              <a:spLocks noChangeAspect="1"/>
            </p:cNvSpPr>
            <p:nvPr/>
          </p:nvSpPr>
          <p:spPr bwMode="auto">
            <a:xfrm>
              <a:off x="6660232" y="3003798"/>
              <a:ext cx="360081" cy="360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Freeform 6"/>
            <p:cNvSpPr>
              <a:spLocks noChangeAspect="1"/>
            </p:cNvSpPr>
            <p:nvPr/>
          </p:nvSpPr>
          <p:spPr bwMode="auto">
            <a:xfrm>
              <a:off x="6372200" y="2709674"/>
              <a:ext cx="432097" cy="432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Freeform 6"/>
            <p:cNvSpPr>
              <a:spLocks noChangeAspect="1"/>
            </p:cNvSpPr>
            <p:nvPr/>
          </p:nvSpPr>
          <p:spPr bwMode="auto">
            <a:xfrm>
              <a:off x="6930292" y="2913798"/>
              <a:ext cx="180041" cy="180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grp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454344" y="4474525"/>
            <a:ext cx="625696" cy="512000"/>
            <a:chOff x="464757" y="3474235"/>
            <a:chExt cx="525464" cy="400049"/>
          </a:xfrm>
          <a:solidFill>
            <a:schemeClr val="accent3"/>
          </a:solidFill>
        </p:grpSpPr>
        <p:sp>
          <p:nvSpPr>
            <p:cNvPr id="74" name="Freeform 879"/>
            <p:cNvSpPr/>
            <p:nvPr/>
          </p:nvSpPr>
          <p:spPr bwMode="auto">
            <a:xfrm>
              <a:off x="464757" y="3474235"/>
              <a:ext cx="525464" cy="328612"/>
            </a:xfrm>
            <a:custGeom>
              <a:avLst/>
              <a:gdLst>
                <a:gd name="T0" fmla="*/ 250 w 331"/>
                <a:gd name="T1" fmla="*/ 0 h 207"/>
                <a:gd name="T2" fmla="*/ 250 w 331"/>
                <a:gd name="T3" fmla="*/ 26 h 207"/>
                <a:gd name="T4" fmla="*/ 286 w 331"/>
                <a:gd name="T5" fmla="*/ 26 h 207"/>
                <a:gd name="T6" fmla="*/ 182 w 331"/>
                <a:gd name="T7" fmla="*/ 130 h 207"/>
                <a:gd name="T8" fmla="*/ 120 w 331"/>
                <a:gd name="T9" fmla="*/ 66 h 207"/>
                <a:gd name="T10" fmla="*/ 113 w 331"/>
                <a:gd name="T11" fmla="*/ 75 h 207"/>
                <a:gd name="T12" fmla="*/ 0 w 331"/>
                <a:gd name="T13" fmla="*/ 189 h 207"/>
                <a:gd name="T14" fmla="*/ 19 w 331"/>
                <a:gd name="T15" fmla="*/ 207 h 207"/>
                <a:gd name="T16" fmla="*/ 120 w 331"/>
                <a:gd name="T17" fmla="*/ 104 h 207"/>
                <a:gd name="T18" fmla="*/ 182 w 331"/>
                <a:gd name="T19" fmla="*/ 165 h 207"/>
                <a:gd name="T20" fmla="*/ 305 w 331"/>
                <a:gd name="T21" fmla="*/ 42 h 207"/>
                <a:gd name="T22" fmla="*/ 305 w 331"/>
                <a:gd name="T23" fmla="*/ 80 h 207"/>
                <a:gd name="T24" fmla="*/ 331 w 331"/>
                <a:gd name="T25" fmla="*/ 80 h 207"/>
                <a:gd name="T26" fmla="*/ 331 w 331"/>
                <a:gd name="T27" fmla="*/ 0 h 207"/>
                <a:gd name="T28" fmla="*/ 250 w 331"/>
                <a:gd name="T29"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1" h="207">
                  <a:moveTo>
                    <a:pt x="250" y="0"/>
                  </a:moveTo>
                  <a:lnTo>
                    <a:pt x="250" y="26"/>
                  </a:lnTo>
                  <a:lnTo>
                    <a:pt x="286" y="26"/>
                  </a:lnTo>
                  <a:lnTo>
                    <a:pt x="182" y="130"/>
                  </a:lnTo>
                  <a:lnTo>
                    <a:pt x="120" y="66"/>
                  </a:lnTo>
                  <a:lnTo>
                    <a:pt x="113" y="75"/>
                  </a:lnTo>
                  <a:lnTo>
                    <a:pt x="0" y="189"/>
                  </a:lnTo>
                  <a:lnTo>
                    <a:pt x="19" y="207"/>
                  </a:lnTo>
                  <a:lnTo>
                    <a:pt x="120" y="104"/>
                  </a:lnTo>
                  <a:lnTo>
                    <a:pt x="182" y="165"/>
                  </a:lnTo>
                  <a:lnTo>
                    <a:pt x="305" y="42"/>
                  </a:lnTo>
                  <a:lnTo>
                    <a:pt x="305" y="80"/>
                  </a:lnTo>
                  <a:lnTo>
                    <a:pt x="331" y="80"/>
                  </a:lnTo>
                  <a:lnTo>
                    <a:pt x="331" y="0"/>
                  </a:lnTo>
                  <a:lnTo>
                    <a:pt x="2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Freeform 880"/>
            <p:cNvSpPr/>
            <p:nvPr/>
          </p:nvSpPr>
          <p:spPr bwMode="auto">
            <a:xfrm>
              <a:off x="509207" y="3736172"/>
              <a:ext cx="82550" cy="138112"/>
            </a:xfrm>
            <a:custGeom>
              <a:avLst/>
              <a:gdLst>
                <a:gd name="T0" fmla="*/ 0 w 52"/>
                <a:gd name="T1" fmla="*/ 87 h 87"/>
                <a:gd name="T2" fmla="*/ 52 w 52"/>
                <a:gd name="T3" fmla="*/ 87 h 87"/>
                <a:gd name="T4" fmla="*/ 52 w 52"/>
                <a:gd name="T5" fmla="*/ 0 h 87"/>
                <a:gd name="T6" fmla="*/ 0 w 52"/>
                <a:gd name="T7" fmla="*/ 54 h 87"/>
                <a:gd name="T8" fmla="*/ 0 w 52"/>
                <a:gd name="T9" fmla="*/ 87 h 87"/>
              </a:gdLst>
              <a:ahLst/>
              <a:cxnLst>
                <a:cxn ang="0">
                  <a:pos x="T0" y="T1"/>
                </a:cxn>
                <a:cxn ang="0">
                  <a:pos x="T2" y="T3"/>
                </a:cxn>
                <a:cxn ang="0">
                  <a:pos x="T4" y="T5"/>
                </a:cxn>
                <a:cxn ang="0">
                  <a:pos x="T6" y="T7"/>
                </a:cxn>
                <a:cxn ang="0">
                  <a:pos x="T8" y="T9"/>
                </a:cxn>
              </a:cxnLst>
              <a:rect l="0" t="0" r="r" b="b"/>
              <a:pathLst>
                <a:path w="52" h="87">
                  <a:moveTo>
                    <a:pt x="0" y="87"/>
                  </a:moveTo>
                  <a:lnTo>
                    <a:pt x="52" y="87"/>
                  </a:lnTo>
                  <a:lnTo>
                    <a:pt x="52" y="0"/>
                  </a:lnTo>
                  <a:lnTo>
                    <a:pt x="0" y="54"/>
                  </a:lnTo>
                  <a:lnTo>
                    <a:pt x="0"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Freeform 881"/>
            <p:cNvSpPr/>
            <p:nvPr/>
          </p:nvSpPr>
          <p:spPr bwMode="auto">
            <a:xfrm>
              <a:off x="618745" y="3672672"/>
              <a:ext cx="82550" cy="201612"/>
            </a:xfrm>
            <a:custGeom>
              <a:avLst/>
              <a:gdLst>
                <a:gd name="T0" fmla="*/ 0 w 52"/>
                <a:gd name="T1" fmla="*/ 26 h 127"/>
                <a:gd name="T2" fmla="*/ 0 w 52"/>
                <a:gd name="T3" fmla="*/ 127 h 127"/>
                <a:gd name="T4" fmla="*/ 52 w 52"/>
                <a:gd name="T5" fmla="*/ 127 h 127"/>
                <a:gd name="T6" fmla="*/ 52 w 52"/>
                <a:gd name="T7" fmla="*/ 28 h 127"/>
                <a:gd name="T8" fmla="*/ 23 w 52"/>
                <a:gd name="T9" fmla="*/ 0 h 127"/>
                <a:gd name="T10" fmla="*/ 0 w 52"/>
                <a:gd name="T11" fmla="*/ 26 h 127"/>
              </a:gdLst>
              <a:ahLst/>
              <a:cxnLst>
                <a:cxn ang="0">
                  <a:pos x="T0" y="T1"/>
                </a:cxn>
                <a:cxn ang="0">
                  <a:pos x="T2" y="T3"/>
                </a:cxn>
                <a:cxn ang="0">
                  <a:pos x="T4" y="T5"/>
                </a:cxn>
                <a:cxn ang="0">
                  <a:pos x="T6" y="T7"/>
                </a:cxn>
                <a:cxn ang="0">
                  <a:pos x="T8" y="T9"/>
                </a:cxn>
                <a:cxn ang="0">
                  <a:pos x="T10" y="T11"/>
                </a:cxn>
              </a:cxnLst>
              <a:rect l="0" t="0" r="r" b="b"/>
              <a:pathLst>
                <a:path w="52" h="127">
                  <a:moveTo>
                    <a:pt x="0" y="26"/>
                  </a:moveTo>
                  <a:lnTo>
                    <a:pt x="0" y="127"/>
                  </a:lnTo>
                  <a:lnTo>
                    <a:pt x="52" y="127"/>
                  </a:lnTo>
                  <a:lnTo>
                    <a:pt x="52" y="28"/>
                  </a:lnTo>
                  <a:lnTo>
                    <a:pt x="23"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Freeform 882"/>
            <p:cNvSpPr/>
            <p:nvPr/>
          </p:nvSpPr>
          <p:spPr bwMode="auto">
            <a:xfrm>
              <a:off x="723520" y="3717122"/>
              <a:ext cx="85725" cy="157162"/>
            </a:xfrm>
            <a:custGeom>
              <a:avLst/>
              <a:gdLst>
                <a:gd name="T0" fmla="*/ 0 w 54"/>
                <a:gd name="T1" fmla="*/ 14 h 99"/>
                <a:gd name="T2" fmla="*/ 0 w 54"/>
                <a:gd name="T3" fmla="*/ 99 h 99"/>
                <a:gd name="T4" fmla="*/ 54 w 54"/>
                <a:gd name="T5" fmla="*/ 99 h 99"/>
                <a:gd name="T6" fmla="*/ 54 w 54"/>
                <a:gd name="T7" fmla="*/ 0 h 99"/>
                <a:gd name="T8" fmla="*/ 19 w 54"/>
                <a:gd name="T9" fmla="*/ 33 h 99"/>
                <a:gd name="T10" fmla="*/ 0 w 54"/>
                <a:gd name="T11" fmla="*/ 14 h 99"/>
              </a:gdLst>
              <a:ahLst/>
              <a:cxnLst>
                <a:cxn ang="0">
                  <a:pos x="T0" y="T1"/>
                </a:cxn>
                <a:cxn ang="0">
                  <a:pos x="T2" y="T3"/>
                </a:cxn>
                <a:cxn ang="0">
                  <a:pos x="T4" y="T5"/>
                </a:cxn>
                <a:cxn ang="0">
                  <a:pos x="T6" y="T7"/>
                </a:cxn>
                <a:cxn ang="0">
                  <a:pos x="T8" y="T9"/>
                </a:cxn>
                <a:cxn ang="0">
                  <a:pos x="T10" y="T11"/>
                </a:cxn>
              </a:cxnLst>
              <a:rect l="0" t="0" r="r" b="b"/>
              <a:pathLst>
                <a:path w="54" h="99">
                  <a:moveTo>
                    <a:pt x="0" y="14"/>
                  </a:moveTo>
                  <a:lnTo>
                    <a:pt x="0" y="99"/>
                  </a:lnTo>
                  <a:lnTo>
                    <a:pt x="54" y="99"/>
                  </a:lnTo>
                  <a:lnTo>
                    <a:pt x="54" y="0"/>
                  </a:lnTo>
                  <a:lnTo>
                    <a:pt x="19" y="33"/>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Freeform 883"/>
            <p:cNvSpPr/>
            <p:nvPr/>
          </p:nvSpPr>
          <p:spPr bwMode="auto">
            <a:xfrm>
              <a:off x="842583" y="3598060"/>
              <a:ext cx="82550" cy="276224"/>
            </a:xfrm>
            <a:custGeom>
              <a:avLst/>
              <a:gdLst>
                <a:gd name="T0" fmla="*/ 0 w 52"/>
                <a:gd name="T1" fmla="*/ 174 h 174"/>
                <a:gd name="T2" fmla="*/ 52 w 52"/>
                <a:gd name="T3" fmla="*/ 174 h 174"/>
                <a:gd name="T4" fmla="*/ 52 w 52"/>
                <a:gd name="T5" fmla="*/ 0 h 174"/>
                <a:gd name="T6" fmla="*/ 0 w 52"/>
                <a:gd name="T7" fmla="*/ 54 h 174"/>
                <a:gd name="T8" fmla="*/ 0 w 52"/>
                <a:gd name="T9" fmla="*/ 174 h 174"/>
              </a:gdLst>
              <a:ahLst/>
              <a:cxnLst>
                <a:cxn ang="0">
                  <a:pos x="T0" y="T1"/>
                </a:cxn>
                <a:cxn ang="0">
                  <a:pos x="T2" y="T3"/>
                </a:cxn>
                <a:cxn ang="0">
                  <a:pos x="T4" y="T5"/>
                </a:cxn>
                <a:cxn ang="0">
                  <a:pos x="T6" y="T7"/>
                </a:cxn>
                <a:cxn ang="0">
                  <a:pos x="T8" y="T9"/>
                </a:cxn>
              </a:cxnLst>
              <a:rect l="0" t="0" r="r" b="b"/>
              <a:pathLst>
                <a:path w="52" h="174">
                  <a:moveTo>
                    <a:pt x="0" y="174"/>
                  </a:moveTo>
                  <a:lnTo>
                    <a:pt x="52" y="174"/>
                  </a:lnTo>
                  <a:lnTo>
                    <a:pt x="52" y="0"/>
                  </a:lnTo>
                  <a:lnTo>
                    <a:pt x="0" y="54"/>
                  </a:lnTo>
                  <a:lnTo>
                    <a:pt x="0" y="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554416" y="4446083"/>
            <a:ext cx="568815" cy="568889"/>
            <a:chOff x="5544536" y="4896644"/>
            <a:chExt cx="544513" cy="506412"/>
          </a:xfrm>
          <a:solidFill>
            <a:schemeClr val="accent4"/>
          </a:solidFill>
        </p:grpSpPr>
        <p:sp>
          <p:nvSpPr>
            <p:cNvPr id="80" name="Freeform 470"/>
            <p:cNvSpPr>
              <a:spLocks noEditPoints="1"/>
            </p:cNvSpPr>
            <p:nvPr/>
          </p:nvSpPr>
          <p:spPr bwMode="auto">
            <a:xfrm>
              <a:off x="5544536" y="4896644"/>
              <a:ext cx="544513" cy="236537"/>
            </a:xfrm>
            <a:custGeom>
              <a:avLst/>
              <a:gdLst>
                <a:gd name="T0" fmla="*/ 127 w 145"/>
                <a:gd name="T1" fmla="*/ 27 h 63"/>
                <a:gd name="T2" fmla="*/ 100 w 145"/>
                <a:gd name="T3" fmla="*/ 27 h 63"/>
                <a:gd name="T4" fmla="*/ 100 w 145"/>
                <a:gd name="T5" fmla="*/ 18 h 63"/>
                <a:gd name="T6" fmla="*/ 83 w 145"/>
                <a:gd name="T7" fmla="*/ 0 h 63"/>
                <a:gd name="T8" fmla="*/ 83 w 145"/>
                <a:gd name="T9" fmla="*/ 0 h 63"/>
                <a:gd name="T10" fmla="*/ 63 w 145"/>
                <a:gd name="T11" fmla="*/ 0 h 63"/>
                <a:gd name="T12" fmla="*/ 63 w 145"/>
                <a:gd name="T13" fmla="*/ 0 h 63"/>
                <a:gd name="T14" fmla="*/ 46 w 145"/>
                <a:gd name="T15" fmla="*/ 18 h 63"/>
                <a:gd name="T16" fmla="*/ 46 w 145"/>
                <a:gd name="T17" fmla="*/ 27 h 63"/>
                <a:gd name="T18" fmla="*/ 19 w 145"/>
                <a:gd name="T19" fmla="*/ 27 h 63"/>
                <a:gd name="T20" fmla="*/ 0 w 145"/>
                <a:gd name="T21" fmla="*/ 45 h 63"/>
                <a:gd name="T22" fmla="*/ 0 w 145"/>
                <a:gd name="T23" fmla="*/ 63 h 63"/>
                <a:gd name="T24" fmla="*/ 145 w 145"/>
                <a:gd name="T25" fmla="*/ 63 h 63"/>
                <a:gd name="T26" fmla="*/ 145 w 145"/>
                <a:gd name="T27" fmla="*/ 45 h 63"/>
                <a:gd name="T28" fmla="*/ 127 w 145"/>
                <a:gd name="T29" fmla="*/ 27 h 63"/>
                <a:gd name="T30" fmla="*/ 55 w 145"/>
                <a:gd name="T31" fmla="*/ 27 h 63"/>
                <a:gd name="T32" fmla="*/ 73 w 145"/>
                <a:gd name="T33" fmla="*/ 9 h 63"/>
                <a:gd name="T34" fmla="*/ 91 w 145"/>
                <a:gd name="T35" fmla="*/ 27 h 63"/>
                <a:gd name="T36" fmla="*/ 55 w 145"/>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63">
                  <a:moveTo>
                    <a:pt x="127" y="27"/>
                  </a:moveTo>
                  <a:cubicBezTo>
                    <a:pt x="100" y="27"/>
                    <a:pt x="100" y="27"/>
                    <a:pt x="100" y="27"/>
                  </a:cubicBezTo>
                  <a:cubicBezTo>
                    <a:pt x="100" y="18"/>
                    <a:pt x="100" y="18"/>
                    <a:pt x="100" y="18"/>
                  </a:cubicBezTo>
                  <a:cubicBezTo>
                    <a:pt x="100" y="8"/>
                    <a:pt x="92" y="1"/>
                    <a:pt x="83" y="0"/>
                  </a:cubicBezTo>
                  <a:cubicBezTo>
                    <a:pt x="83" y="0"/>
                    <a:pt x="83" y="0"/>
                    <a:pt x="83" y="0"/>
                  </a:cubicBezTo>
                  <a:cubicBezTo>
                    <a:pt x="63" y="0"/>
                    <a:pt x="63" y="0"/>
                    <a:pt x="63" y="0"/>
                  </a:cubicBezTo>
                  <a:cubicBezTo>
                    <a:pt x="63" y="0"/>
                    <a:pt x="63" y="0"/>
                    <a:pt x="63" y="0"/>
                  </a:cubicBezTo>
                  <a:cubicBezTo>
                    <a:pt x="54" y="0"/>
                    <a:pt x="46" y="8"/>
                    <a:pt x="46" y="18"/>
                  </a:cubicBezTo>
                  <a:cubicBezTo>
                    <a:pt x="46" y="27"/>
                    <a:pt x="46" y="27"/>
                    <a:pt x="46" y="27"/>
                  </a:cubicBezTo>
                  <a:cubicBezTo>
                    <a:pt x="19" y="27"/>
                    <a:pt x="19" y="27"/>
                    <a:pt x="19" y="27"/>
                  </a:cubicBezTo>
                  <a:cubicBezTo>
                    <a:pt x="9" y="27"/>
                    <a:pt x="0" y="35"/>
                    <a:pt x="0" y="45"/>
                  </a:cubicBezTo>
                  <a:cubicBezTo>
                    <a:pt x="0" y="63"/>
                    <a:pt x="0" y="63"/>
                    <a:pt x="0" y="63"/>
                  </a:cubicBezTo>
                  <a:cubicBezTo>
                    <a:pt x="145" y="63"/>
                    <a:pt x="145" y="63"/>
                    <a:pt x="145" y="63"/>
                  </a:cubicBezTo>
                  <a:cubicBezTo>
                    <a:pt x="145" y="45"/>
                    <a:pt x="145" y="45"/>
                    <a:pt x="145" y="45"/>
                  </a:cubicBezTo>
                  <a:cubicBezTo>
                    <a:pt x="145" y="35"/>
                    <a:pt x="137" y="27"/>
                    <a:pt x="127" y="27"/>
                  </a:cubicBezTo>
                  <a:close/>
                  <a:moveTo>
                    <a:pt x="55" y="27"/>
                  </a:moveTo>
                  <a:cubicBezTo>
                    <a:pt x="55" y="17"/>
                    <a:pt x="63" y="9"/>
                    <a:pt x="73" y="9"/>
                  </a:cubicBezTo>
                  <a:cubicBezTo>
                    <a:pt x="83" y="9"/>
                    <a:pt x="91" y="17"/>
                    <a:pt x="91" y="27"/>
                  </a:cubicBezTo>
                  <a:lnTo>
                    <a:pt x="55"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Rectangle 471"/>
            <p:cNvSpPr>
              <a:spLocks noChangeArrowheads="1"/>
            </p:cNvSpPr>
            <p:nvPr/>
          </p:nvSpPr>
          <p:spPr bwMode="auto">
            <a:xfrm>
              <a:off x="5785836" y="5166519"/>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Freeform 472"/>
            <p:cNvSpPr/>
            <p:nvPr/>
          </p:nvSpPr>
          <p:spPr bwMode="auto">
            <a:xfrm>
              <a:off x="5544536" y="5166519"/>
              <a:ext cx="544513" cy="236537"/>
            </a:xfrm>
            <a:custGeom>
              <a:avLst/>
              <a:gdLst>
                <a:gd name="T0" fmla="*/ 91 w 145"/>
                <a:gd name="T1" fmla="*/ 9 h 63"/>
                <a:gd name="T2" fmla="*/ 73 w 145"/>
                <a:gd name="T3" fmla="*/ 27 h 63"/>
                <a:gd name="T4" fmla="*/ 55 w 145"/>
                <a:gd name="T5" fmla="*/ 9 h 63"/>
                <a:gd name="T6" fmla="*/ 55 w 145"/>
                <a:gd name="T7" fmla="*/ 0 h 63"/>
                <a:gd name="T8" fmla="*/ 0 w 145"/>
                <a:gd name="T9" fmla="*/ 0 h 63"/>
                <a:gd name="T10" fmla="*/ 0 w 145"/>
                <a:gd name="T11" fmla="*/ 45 h 63"/>
                <a:gd name="T12" fmla="*/ 19 w 145"/>
                <a:gd name="T13" fmla="*/ 63 h 63"/>
                <a:gd name="T14" fmla="*/ 127 w 145"/>
                <a:gd name="T15" fmla="*/ 63 h 63"/>
                <a:gd name="T16" fmla="*/ 145 w 145"/>
                <a:gd name="T17" fmla="*/ 45 h 63"/>
                <a:gd name="T18" fmla="*/ 145 w 145"/>
                <a:gd name="T19" fmla="*/ 0 h 63"/>
                <a:gd name="T20" fmla="*/ 91 w 145"/>
                <a:gd name="T21" fmla="*/ 0 h 63"/>
                <a:gd name="T22" fmla="*/ 91 w 145"/>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63">
                  <a:moveTo>
                    <a:pt x="91" y="9"/>
                  </a:moveTo>
                  <a:cubicBezTo>
                    <a:pt x="91" y="19"/>
                    <a:pt x="83" y="27"/>
                    <a:pt x="73" y="27"/>
                  </a:cubicBezTo>
                  <a:cubicBezTo>
                    <a:pt x="63" y="27"/>
                    <a:pt x="55" y="19"/>
                    <a:pt x="55" y="9"/>
                  </a:cubicBezTo>
                  <a:cubicBezTo>
                    <a:pt x="55" y="0"/>
                    <a:pt x="55" y="0"/>
                    <a:pt x="55" y="0"/>
                  </a:cubicBezTo>
                  <a:cubicBezTo>
                    <a:pt x="0" y="0"/>
                    <a:pt x="0" y="0"/>
                    <a:pt x="0" y="0"/>
                  </a:cubicBezTo>
                  <a:cubicBezTo>
                    <a:pt x="0" y="45"/>
                    <a:pt x="0" y="45"/>
                    <a:pt x="0" y="45"/>
                  </a:cubicBezTo>
                  <a:cubicBezTo>
                    <a:pt x="0" y="55"/>
                    <a:pt x="9" y="63"/>
                    <a:pt x="19" y="63"/>
                  </a:cubicBezTo>
                  <a:cubicBezTo>
                    <a:pt x="127" y="63"/>
                    <a:pt x="127" y="63"/>
                    <a:pt x="127" y="63"/>
                  </a:cubicBezTo>
                  <a:cubicBezTo>
                    <a:pt x="137" y="63"/>
                    <a:pt x="145" y="55"/>
                    <a:pt x="145" y="45"/>
                  </a:cubicBezTo>
                  <a:cubicBezTo>
                    <a:pt x="145" y="0"/>
                    <a:pt x="145" y="0"/>
                    <a:pt x="145" y="0"/>
                  </a:cubicBezTo>
                  <a:cubicBezTo>
                    <a:pt x="91" y="0"/>
                    <a:pt x="91" y="0"/>
                    <a:pt x="91" y="0"/>
                  </a:cubicBezTo>
                  <a:lnTo>
                    <a:pt x="9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09" name="TextBox 108"/>
          <p:cNvSpPr txBox="1"/>
          <p:nvPr/>
        </p:nvSpPr>
        <p:spPr>
          <a:xfrm>
            <a:off x="6371313"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您的内容打在这里，或者通过复制您的文本后选择只保留文字。</a:t>
            </a:r>
          </a:p>
        </p:txBody>
      </p:sp>
      <p:sp>
        <p:nvSpPr>
          <p:cNvPr id="110" name="TextBox 109"/>
          <p:cNvSpPr txBox="1"/>
          <p:nvPr/>
        </p:nvSpPr>
        <p:spPr>
          <a:xfrm>
            <a:off x="7389651"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134" name="TextBox 133"/>
          <p:cNvSpPr txBox="1"/>
          <p:nvPr/>
        </p:nvSpPr>
        <p:spPr>
          <a:xfrm>
            <a:off x="9425299"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您的内容打在这里，或者通过复制您的文本后选择只保留文字。</a:t>
            </a:r>
          </a:p>
        </p:txBody>
      </p:sp>
      <p:sp>
        <p:nvSpPr>
          <p:cNvPr id="135" name="TextBox 134"/>
          <p:cNvSpPr txBox="1"/>
          <p:nvPr/>
        </p:nvSpPr>
        <p:spPr>
          <a:xfrm>
            <a:off x="10461592"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143" name="TextBox 142"/>
          <p:cNvSpPr txBox="1"/>
          <p:nvPr/>
        </p:nvSpPr>
        <p:spPr>
          <a:xfrm>
            <a:off x="423240" y="5152164"/>
            <a:ext cx="2627861" cy="492430"/>
          </a:xfrm>
          <a:prstGeom prst="rect">
            <a:avLst/>
          </a:prstGeom>
          <a:noFill/>
        </p:spPr>
        <p:txBody>
          <a:bodyPr wrap="square" lIns="121908" tIns="60954" rIns="121908" bIns="60954" rtlCol="0">
            <a:spAutoFit/>
          </a:bodyPr>
          <a:lstStyle>
            <a:defPPr>
              <a:defRPr lang="zh-CN"/>
            </a:defPPr>
            <a:lvl1pPr algn="just">
              <a:defRPr sz="1200">
                <a:latin typeface="+mn-ea"/>
              </a:defRPr>
            </a:lvl1p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您的内容打在这里，或者通过复制您的文本后选择只保留文字。</a:t>
            </a:r>
          </a:p>
        </p:txBody>
      </p:sp>
      <p:sp>
        <p:nvSpPr>
          <p:cNvPr id="144" name="TextBox 143"/>
          <p:cNvSpPr txBox="1"/>
          <p:nvPr/>
        </p:nvSpPr>
        <p:spPr>
          <a:xfrm>
            <a:off x="1437764" y="4695148"/>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4" name="标题 3"/>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randombar(horizontal)">
                                      <p:cBhvr>
                                        <p:cTn id="12" dur="750"/>
                                        <p:tgtEl>
                                          <p:spTgt spid="55"/>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500"/>
                                        <p:tgtEl>
                                          <p:spTgt spid="10"/>
                                        </p:tgtEl>
                                      </p:cBhvr>
                                    </p:animEffect>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1250"/>
                                        <p:tgtEl>
                                          <p:spTgt spid="68"/>
                                        </p:tgtEl>
                                      </p:cBhvr>
                                    </p:animEffect>
                                    <p:anim calcmode="lin" valueType="num">
                                      <p:cBhvr>
                                        <p:cTn id="21" dur="1250" fill="hold"/>
                                        <p:tgtEl>
                                          <p:spTgt spid="68"/>
                                        </p:tgtEl>
                                        <p:attrNameLst>
                                          <p:attrName>ppt_x</p:attrName>
                                        </p:attrNameLst>
                                      </p:cBhvr>
                                      <p:tavLst>
                                        <p:tav tm="0">
                                          <p:val>
                                            <p:strVal val="#ppt_x"/>
                                          </p:val>
                                        </p:tav>
                                        <p:tav tm="100000">
                                          <p:val>
                                            <p:strVal val="#ppt_x"/>
                                          </p:val>
                                        </p:tav>
                                      </p:tavLst>
                                    </p:anim>
                                    <p:anim calcmode="lin" valueType="num">
                                      <p:cBhvr>
                                        <p:cTn id="22" dur="1250" fill="hold"/>
                                        <p:tgtEl>
                                          <p:spTgt spid="68"/>
                                        </p:tgtEl>
                                        <p:attrNameLst>
                                          <p:attrName>ppt_y</p:attrName>
                                        </p:attrNameLst>
                                      </p:cBhvr>
                                      <p:tavLst>
                                        <p:tav tm="0">
                                          <p:val>
                                            <p:strVal val="#ppt_y+.1"/>
                                          </p:val>
                                        </p:tav>
                                        <p:tav tm="100000">
                                          <p:val>
                                            <p:strVal val="#ppt_y"/>
                                          </p:val>
                                        </p:tav>
                                      </p:tavLst>
                                    </p:anim>
                                  </p:childTnLst>
                                </p:cTn>
                              </p:par>
                            </p:childTnLst>
                          </p:cTn>
                        </p:par>
                        <p:par>
                          <p:cTn id="23" fill="hold">
                            <p:stCondLst>
                              <p:cond delay="5000"/>
                            </p:stCondLst>
                            <p:childTnLst>
                              <p:par>
                                <p:cTn id="24" presetID="22" presetClass="entr" presetSubtype="8" fill="hold" grpId="0" nodeType="afterEffect">
                                  <p:stCondLst>
                                    <p:cond delay="0"/>
                                  </p:stCondLst>
                                  <p:childTnLst>
                                    <p:set>
                                      <p:cBhvr>
                                        <p:cTn id="25" dur="1" fill="hold">
                                          <p:stCondLst>
                                            <p:cond delay="0"/>
                                          </p:stCondLst>
                                        </p:cTn>
                                        <p:tgtEl>
                                          <p:spTgt spid="144"/>
                                        </p:tgtEl>
                                        <p:attrNameLst>
                                          <p:attrName>style.visibility</p:attrName>
                                        </p:attrNameLst>
                                      </p:cBhvr>
                                      <p:to>
                                        <p:strVal val="visible"/>
                                      </p:to>
                                    </p:set>
                                    <p:animEffect transition="in" filter="wipe(left)">
                                      <p:cBhvr>
                                        <p:cTn id="26" dur="1250"/>
                                        <p:tgtEl>
                                          <p:spTgt spid="144"/>
                                        </p:tgtEl>
                                      </p:cBhvr>
                                    </p:animEffect>
                                  </p:childTnLst>
                                </p:cTn>
                              </p:par>
                            </p:childTnLst>
                          </p:cTn>
                        </p:par>
                        <p:par>
                          <p:cTn id="27" fill="hold">
                            <p:stCondLst>
                              <p:cond delay="6500"/>
                            </p:stCondLst>
                            <p:childTnLst>
                              <p:par>
                                <p:cTn id="28" presetID="1" presetClass="entr" presetSubtype="0" fill="hold" grpId="0" nodeType="afterEffect">
                                  <p:stCondLst>
                                    <p:cond delay="0"/>
                                  </p:stCondLst>
                                  <p:iterate type="lt">
                                    <p:tmAbs val="60"/>
                                  </p:iterate>
                                  <p:childTnLst>
                                    <p:set>
                                      <p:cBhvr>
                                        <p:cTn id="29" dur="1" fill="hold">
                                          <p:stCondLst>
                                            <p:cond delay="0"/>
                                          </p:stCondLst>
                                        </p:cTn>
                                        <p:tgtEl>
                                          <p:spTgt spid="143"/>
                                        </p:tgtEl>
                                        <p:attrNameLst>
                                          <p:attrName>style.visibility</p:attrName>
                                        </p:attrNameLst>
                                      </p:cBhvr>
                                      <p:to>
                                        <p:strVal val="visible"/>
                                      </p:to>
                                    </p:set>
                                  </p:childTnLst>
                                </p:cTn>
                              </p:par>
                            </p:childTnLst>
                          </p:cTn>
                        </p:par>
                        <p:par>
                          <p:cTn id="30" fill="hold">
                            <p:stCondLst>
                              <p:cond delay="7429"/>
                            </p:stCondLst>
                            <p:childTnLst>
                              <p:par>
                                <p:cTn id="31" presetID="14" presetClass="entr" presetSubtype="1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750"/>
                                        <p:tgtEl>
                                          <p:spTgt spid="56"/>
                                        </p:tgtEl>
                                      </p:cBhvr>
                                    </p:animEffect>
                                  </p:childTnLst>
                                </p:cTn>
                              </p:par>
                            </p:childTnLst>
                          </p:cTn>
                        </p:par>
                        <p:par>
                          <p:cTn id="34" fill="hold">
                            <p:stCondLst>
                              <p:cond delay="8429"/>
                            </p:stCondLst>
                            <p:childTnLst>
                              <p:par>
                                <p:cTn id="35" presetID="6"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500"/>
                                        <p:tgtEl>
                                          <p:spTgt spid="9"/>
                                        </p:tgtEl>
                                      </p:cBhvr>
                                    </p:animEffect>
                                  </p:childTnLst>
                                </p:cTn>
                              </p:par>
                            </p:childTnLst>
                          </p:cTn>
                        </p:par>
                        <p:par>
                          <p:cTn id="38" fill="hold">
                            <p:stCondLst>
                              <p:cond delay="9929"/>
                            </p:stCondLst>
                            <p:childTnLst>
                              <p:par>
                                <p:cTn id="39" presetID="42" presetClass="entr" presetSubtype="0" fill="hold"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250"/>
                                        <p:tgtEl>
                                          <p:spTgt spid="73"/>
                                        </p:tgtEl>
                                      </p:cBhvr>
                                    </p:animEffect>
                                    <p:anim calcmode="lin" valueType="num">
                                      <p:cBhvr>
                                        <p:cTn id="42" dur="1250" fill="hold"/>
                                        <p:tgtEl>
                                          <p:spTgt spid="73"/>
                                        </p:tgtEl>
                                        <p:attrNameLst>
                                          <p:attrName>ppt_x</p:attrName>
                                        </p:attrNameLst>
                                      </p:cBhvr>
                                      <p:tavLst>
                                        <p:tav tm="0">
                                          <p:val>
                                            <p:strVal val="#ppt_x"/>
                                          </p:val>
                                        </p:tav>
                                        <p:tav tm="100000">
                                          <p:val>
                                            <p:strVal val="#ppt_x"/>
                                          </p:val>
                                        </p:tav>
                                      </p:tavLst>
                                    </p:anim>
                                    <p:anim calcmode="lin" valueType="num">
                                      <p:cBhvr>
                                        <p:cTn id="43" dur="1250" fill="hold"/>
                                        <p:tgtEl>
                                          <p:spTgt spid="73"/>
                                        </p:tgtEl>
                                        <p:attrNameLst>
                                          <p:attrName>ppt_y</p:attrName>
                                        </p:attrNameLst>
                                      </p:cBhvr>
                                      <p:tavLst>
                                        <p:tav tm="0">
                                          <p:val>
                                            <p:strVal val="#ppt_y+.1"/>
                                          </p:val>
                                        </p:tav>
                                        <p:tav tm="100000">
                                          <p:val>
                                            <p:strVal val="#ppt_y"/>
                                          </p:val>
                                        </p:tav>
                                      </p:tavLst>
                                    </p:anim>
                                  </p:childTnLst>
                                </p:cTn>
                              </p:par>
                            </p:childTnLst>
                          </p:cTn>
                        </p:par>
                        <p:par>
                          <p:cTn id="44" fill="hold">
                            <p:stCondLst>
                              <p:cond delay="11429"/>
                            </p:stCondLst>
                            <p:childTnLst>
                              <p:par>
                                <p:cTn id="45" presetID="22" presetClass="entr" presetSubtype="8" fill="hold" grpId="0"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wipe(left)">
                                      <p:cBhvr>
                                        <p:cTn id="47" dur="1250"/>
                                        <p:tgtEl>
                                          <p:spTgt spid="92"/>
                                        </p:tgtEl>
                                      </p:cBhvr>
                                    </p:animEffect>
                                  </p:childTnLst>
                                </p:cTn>
                              </p:par>
                            </p:childTnLst>
                          </p:cTn>
                        </p:par>
                        <p:par>
                          <p:cTn id="48" fill="hold">
                            <p:stCondLst>
                              <p:cond delay="12929"/>
                            </p:stCondLst>
                            <p:childTnLst>
                              <p:par>
                                <p:cTn id="49" presetID="1" presetClass="entr" presetSubtype="0" fill="hold" grpId="0" nodeType="afterEffect">
                                  <p:stCondLst>
                                    <p:cond delay="0"/>
                                  </p:stCondLst>
                                  <p:iterate type="lt">
                                    <p:tmAbs val="60"/>
                                  </p:iterate>
                                  <p:childTnLst>
                                    <p:set>
                                      <p:cBhvr>
                                        <p:cTn id="50" dur="1" fill="hold">
                                          <p:stCondLst>
                                            <p:cond delay="0"/>
                                          </p:stCondLst>
                                        </p:cTn>
                                        <p:tgtEl>
                                          <p:spTgt spid="91"/>
                                        </p:tgtEl>
                                        <p:attrNameLst>
                                          <p:attrName>style.visibility</p:attrName>
                                        </p:attrNameLst>
                                      </p:cBhvr>
                                      <p:to>
                                        <p:strVal val="visible"/>
                                      </p:to>
                                    </p:set>
                                  </p:childTnLst>
                                </p:cTn>
                              </p:par>
                            </p:childTnLst>
                          </p:cTn>
                        </p:par>
                        <p:par>
                          <p:cTn id="51" fill="hold">
                            <p:stCondLst>
                              <p:cond delay="13859"/>
                            </p:stCondLst>
                            <p:childTnLst>
                              <p:par>
                                <p:cTn id="52" presetID="14" presetClass="entr" presetSubtype="10" fill="hold" grpId="0" nodeType="after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randombar(horizontal)">
                                      <p:cBhvr>
                                        <p:cTn id="54" dur="750"/>
                                        <p:tgtEl>
                                          <p:spTgt spid="52"/>
                                        </p:tgtEl>
                                      </p:cBhvr>
                                    </p:animEffect>
                                  </p:childTnLst>
                                </p:cTn>
                              </p:par>
                            </p:childTnLst>
                          </p:cTn>
                        </p:par>
                        <p:par>
                          <p:cTn id="55" fill="hold">
                            <p:stCondLst>
                              <p:cond delay="14859"/>
                            </p:stCondLst>
                            <p:childTnLst>
                              <p:par>
                                <p:cTn id="56" presetID="6" presetClass="entr" presetSubtype="16"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500"/>
                                        <p:tgtEl>
                                          <p:spTgt spid="6"/>
                                        </p:tgtEl>
                                      </p:cBhvr>
                                    </p:animEffect>
                                  </p:childTnLst>
                                </p:cTn>
                              </p:par>
                            </p:childTnLst>
                          </p:cTn>
                        </p:par>
                        <p:par>
                          <p:cTn id="59" fill="hold">
                            <p:stCondLst>
                              <p:cond delay="16359"/>
                            </p:stCondLst>
                            <p:childTnLst>
                              <p:par>
                                <p:cTn id="60" presetID="42" presetClass="entr" presetSubtype="0" fill="hold"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1250"/>
                                        <p:tgtEl>
                                          <p:spTgt spid="79"/>
                                        </p:tgtEl>
                                      </p:cBhvr>
                                    </p:animEffect>
                                    <p:anim calcmode="lin" valueType="num">
                                      <p:cBhvr>
                                        <p:cTn id="63" dur="1250" fill="hold"/>
                                        <p:tgtEl>
                                          <p:spTgt spid="79"/>
                                        </p:tgtEl>
                                        <p:attrNameLst>
                                          <p:attrName>ppt_x</p:attrName>
                                        </p:attrNameLst>
                                      </p:cBhvr>
                                      <p:tavLst>
                                        <p:tav tm="0">
                                          <p:val>
                                            <p:strVal val="#ppt_x"/>
                                          </p:val>
                                        </p:tav>
                                        <p:tav tm="100000">
                                          <p:val>
                                            <p:strVal val="#ppt_x"/>
                                          </p:val>
                                        </p:tav>
                                      </p:tavLst>
                                    </p:anim>
                                    <p:anim calcmode="lin" valueType="num">
                                      <p:cBhvr>
                                        <p:cTn id="64" dur="1250" fill="hold"/>
                                        <p:tgtEl>
                                          <p:spTgt spid="79"/>
                                        </p:tgtEl>
                                        <p:attrNameLst>
                                          <p:attrName>ppt_y</p:attrName>
                                        </p:attrNameLst>
                                      </p:cBhvr>
                                      <p:tavLst>
                                        <p:tav tm="0">
                                          <p:val>
                                            <p:strVal val="#ppt_y+.1"/>
                                          </p:val>
                                        </p:tav>
                                        <p:tav tm="100000">
                                          <p:val>
                                            <p:strVal val="#ppt_y"/>
                                          </p:val>
                                        </p:tav>
                                      </p:tavLst>
                                    </p:anim>
                                  </p:childTnLst>
                                </p:cTn>
                              </p:par>
                            </p:childTnLst>
                          </p:cTn>
                        </p:par>
                        <p:par>
                          <p:cTn id="65" fill="hold">
                            <p:stCondLst>
                              <p:cond delay="17859"/>
                            </p:stCondLst>
                            <p:childTnLst>
                              <p:par>
                                <p:cTn id="66" presetID="2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1250"/>
                                        <p:tgtEl>
                                          <p:spTgt spid="110"/>
                                        </p:tgtEl>
                                      </p:cBhvr>
                                    </p:animEffect>
                                  </p:childTnLst>
                                </p:cTn>
                              </p:par>
                            </p:childTnLst>
                          </p:cTn>
                        </p:par>
                        <p:par>
                          <p:cTn id="69" fill="hold">
                            <p:stCondLst>
                              <p:cond delay="19359"/>
                            </p:stCondLst>
                            <p:childTnLst>
                              <p:par>
                                <p:cTn id="70" presetID="1" presetClass="entr" presetSubtype="0" fill="hold" grpId="0" nodeType="afterEffect">
                                  <p:stCondLst>
                                    <p:cond delay="0"/>
                                  </p:stCondLst>
                                  <p:iterate type="lt">
                                    <p:tmAbs val="60"/>
                                  </p:iterate>
                                  <p:childTnLst>
                                    <p:set>
                                      <p:cBhvr>
                                        <p:cTn id="71" dur="1" fill="hold">
                                          <p:stCondLst>
                                            <p:cond delay="0"/>
                                          </p:stCondLst>
                                        </p:cTn>
                                        <p:tgtEl>
                                          <p:spTgt spid="109"/>
                                        </p:tgtEl>
                                        <p:attrNameLst>
                                          <p:attrName>style.visibility</p:attrName>
                                        </p:attrNameLst>
                                      </p:cBhvr>
                                      <p:to>
                                        <p:strVal val="visible"/>
                                      </p:to>
                                    </p:set>
                                  </p:childTnLst>
                                </p:cTn>
                              </p:par>
                            </p:childTnLst>
                          </p:cTn>
                        </p:par>
                        <p:par>
                          <p:cTn id="72" fill="hold">
                            <p:stCondLst>
                              <p:cond delay="20290"/>
                            </p:stCondLst>
                            <p:childTnLst>
                              <p:par>
                                <p:cTn id="73" presetID="14" presetClass="entr" presetSubtype="1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randombar(horizontal)">
                                      <p:cBhvr>
                                        <p:cTn id="75" dur="750"/>
                                        <p:tgtEl>
                                          <p:spTgt spid="53"/>
                                        </p:tgtEl>
                                      </p:cBhvr>
                                    </p:animEffect>
                                  </p:childTnLst>
                                </p:cTn>
                              </p:par>
                            </p:childTnLst>
                          </p:cTn>
                        </p:par>
                        <p:par>
                          <p:cTn id="76" fill="hold">
                            <p:stCondLst>
                              <p:cond delay="21290"/>
                            </p:stCondLst>
                            <p:childTnLst>
                              <p:par>
                                <p:cTn id="77" presetID="6" presetClass="entr" presetSubtype="16"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circle(in)">
                                      <p:cBhvr>
                                        <p:cTn id="79" dur="1500"/>
                                        <p:tgtEl>
                                          <p:spTgt spid="3"/>
                                        </p:tgtEl>
                                      </p:cBhvr>
                                    </p:animEffect>
                                  </p:childTnLst>
                                </p:cTn>
                              </p:par>
                            </p:childTnLst>
                          </p:cTn>
                        </p:par>
                        <p:par>
                          <p:cTn id="80" fill="hold">
                            <p:stCondLst>
                              <p:cond delay="22790"/>
                            </p:stCondLst>
                            <p:childTnLst>
                              <p:par>
                                <p:cTn id="81" presetID="42" presetClass="entr" presetSubtype="0" fill="hold" nodeType="after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fade">
                                      <p:cBhvr>
                                        <p:cTn id="83" dur="1250"/>
                                        <p:tgtEl>
                                          <p:spTgt spid="69"/>
                                        </p:tgtEl>
                                      </p:cBhvr>
                                    </p:animEffect>
                                    <p:anim calcmode="lin" valueType="num">
                                      <p:cBhvr>
                                        <p:cTn id="84" dur="1250" fill="hold"/>
                                        <p:tgtEl>
                                          <p:spTgt spid="69"/>
                                        </p:tgtEl>
                                        <p:attrNameLst>
                                          <p:attrName>ppt_x</p:attrName>
                                        </p:attrNameLst>
                                      </p:cBhvr>
                                      <p:tavLst>
                                        <p:tav tm="0">
                                          <p:val>
                                            <p:strVal val="#ppt_x"/>
                                          </p:val>
                                        </p:tav>
                                        <p:tav tm="100000">
                                          <p:val>
                                            <p:strVal val="#ppt_x"/>
                                          </p:val>
                                        </p:tav>
                                      </p:tavLst>
                                    </p:anim>
                                    <p:anim calcmode="lin" valueType="num">
                                      <p:cBhvr>
                                        <p:cTn id="85" dur="1250" fill="hold"/>
                                        <p:tgtEl>
                                          <p:spTgt spid="69"/>
                                        </p:tgtEl>
                                        <p:attrNameLst>
                                          <p:attrName>ppt_y</p:attrName>
                                        </p:attrNameLst>
                                      </p:cBhvr>
                                      <p:tavLst>
                                        <p:tav tm="0">
                                          <p:val>
                                            <p:strVal val="#ppt_y+.1"/>
                                          </p:val>
                                        </p:tav>
                                        <p:tav tm="100000">
                                          <p:val>
                                            <p:strVal val="#ppt_y"/>
                                          </p:val>
                                        </p:tav>
                                      </p:tavLst>
                                    </p:anim>
                                  </p:childTnLst>
                                </p:cTn>
                              </p:par>
                            </p:childTnLst>
                          </p:cTn>
                        </p:par>
                        <p:par>
                          <p:cTn id="86" fill="hold">
                            <p:stCondLst>
                              <p:cond delay="24290"/>
                            </p:stCondLst>
                            <p:childTnLst>
                              <p:par>
                                <p:cTn id="87" presetID="22" presetClass="entr" presetSubtype="8" fill="hold" grpId="0"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left)">
                                      <p:cBhvr>
                                        <p:cTn id="89" dur="1250"/>
                                        <p:tgtEl>
                                          <p:spTgt spid="135"/>
                                        </p:tgtEl>
                                      </p:cBhvr>
                                    </p:animEffect>
                                  </p:childTnLst>
                                </p:cTn>
                              </p:par>
                            </p:childTnLst>
                          </p:cTn>
                        </p:par>
                        <p:par>
                          <p:cTn id="90" fill="hold">
                            <p:stCondLst>
                              <p:cond delay="25790"/>
                            </p:stCondLst>
                            <p:childTnLst>
                              <p:par>
                                <p:cTn id="91" presetID="1" presetClass="entr" presetSubtype="0" fill="hold" grpId="0" nodeType="afterEffect">
                                  <p:stCondLst>
                                    <p:cond delay="0"/>
                                  </p:stCondLst>
                                  <p:iterate type="lt">
                                    <p:tmAbs val="60"/>
                                  </p:iterate>
                                  <p:childTnLst>
                                    <p:set>
                                      <p:cBhvr>
                                        <p:cTn id="92"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53" grpId="0" animBg="1"/>
      <p:bldP spid="52" grpId="0" animBg="1"/>
      <p:bldP spid="56" grpId="0" animBg="1"/>
      <p:bldP spid="55" grpId="0" animBg="1"/>
      <p:bldP spid="109" grpId="0"/>
      <p:bldP spid="110" grpId="0"/>
      <p:bldP spid="134" grpId="0"/>
      <p:bldP spid="135" grpId="0"/>
      <p:bldP spid="143" grpId="0"/>
      <p:bldP spid="1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843317" y="2205764"/>
            <a:ext cx="3167940" cy="1483379"/>
            <a:chOff x="2132170" y="1366290"/>
            <a:chExt cx="2376264" cy="1112534"/>
          </a:xfrm>
        </p:grpSpPr>
        <p:sp>
          <p:nvSpPr>
            <p:cNvPr id="12" name="TextBox 11"/>
            <p:cNvSpPr txBox="1"/>
            <p:nvPr/>
          </p:nvSpPr>
          <p:spPr>
            <a:xfrm>
              <a:off x="2132170" y="1366290"/>
              <a:ext cx="1440000" cy="332399"/>
            </a:xfrm>
            <a:prstGeom prst="rect">
              <a:avLst/>
            </a:prstGeom>
            <a:noFill/>
          </p:spPr>
          <p:txBody>
            <a:bodyPr wrap="square" rtlCol="0">
              <a:spAutoFit/>
            </a:bodyPr>
            <a:lstStyle/>
            <a:p>
              <a:pPr>
                <a:lnSpc>
                  <a:spcPct val="120000"/>
                </a:lnSpc>
              </a:pP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添加说明文字</a:t>
              </a:r>
            </a:p>
          </p:txBody>
        </p:sp>
        <p:cxnSp>
          <p:nvCxnSpPr>
            <p:cNvPr id="13" name="直接连接符 12"/>
            <p:cNvCxnSpPr/>
            <p:nvPr/>
          </p:nvCxnSpPr>
          <p:spPr>
            <a:xfrm>
              <a:off x="2132170" y="1725727"/>
              <a:ext cx="1440000"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2170" y="1744777"/>
              <a:ext cx="2376264" cy="734047"/>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选择只保留文字。您的内容打在这里。</a:t>
              </a:r>
            </a:p>
          </p:txBody>
        </p:sp>
      </p:grpSp>
      <p:grpSp>
        <p:nvGrpSpPr>
          <p:cNvPr id="15" name="组合 14"/>
          <p:cNvGrpSpPr/>
          <p:nvPr/>
        </p:nvGrpSpPr>
        <p:grpSpPr>
          <a:xfrm>
            <a:off x="912099" y="3331305"/>
            <a:ext cx="1919750" cy="480000"/>
            <a:chOff x="683568" y="2210447"/>
            <a:chExt cx="1440000" cy="360000"/>
          </a:xfrm>
        </p:grpSpPr>
        <p:sp>
          <p:nvSpPr>
            <p:cNvPr id="16" name="矩形 15"/>
            <p:cNvSpPr/>
            <p:nvPr/>
          </p:nvSpPr>
          <p:spPr>
            <a:xfrm>
              <a:off x="773568" y="2210447"/>
              <a:ext cx="1260000" cy="360000"/>
            </a:xfrm>
            <a:prstGeom prst="rect">
              <a:avLst/>
            </a:prstGeom>
            <a:solidFill>
              <a:schemeClr val="accent3">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3568" y="2236558"/>
              <a:ext cx="1440000" cy="295145"/>
            </a:xfrm>
            <a:prstGeom prst="rect">
              <a:avLst/>
            </a:prstGeom>
            <a:noFill/>
          </p:spPr>
          <p:txBody>
            <a:bodyPr wrap="square" rtlCol="0">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添加说明文字</a:t>
              </a:r>
            </a:p>
          </p:txBody>
        </p:sp>
      </p:grpSp>
      <p:grpSp>
        <p:nvGrpSpPr>
          <p:cNvPr id="18" name="组合 17"/>
          <p:cNvGrpSpPr/>
          <p:nvPr/>
        </p:nvGrpSpPr>
        <p:grpSpPr>
          <a:xfrm>
            <a:off x="8134471" y="2205764"/>
            <a:ext cx="3167940" cy="1483379"/>
            <a:chOff x="6101052" y="1366290"/>
            <a:chExt cx="2376264" cy="1112534"/>
          </a:xfrm>
        </p:grpSpPr>
        <p:sp>
          <p:nvSpPr>
            <p:cNvPr id="19" name="TextBox 18"/>
            <p:cNvSpPr txBox="1"/>
            <p:nvPr/>
          </p:nvSpPr>
          <p:spPr>
            <a:xfrm>
              <a:off x="6101052" y="1366290"/>
              <a:ext cx="1440000" cy="332399"/>
            </a:xfrm>
            <a:prstGeom prst="rect">
              <a:avLst/>
            </a:prstGeom>
            <a:noFill/>
          </p:spPr>
          <p:txBody>
            <a:bodyPr wrap="square" rtlCol="0">
              <a:spAutoFit/>
            </a:bodyPr>
            <a:lstStyle/>
            <a:p>
              <a:pPr>
                <a:lnSpc>
                  <a:spcPct val="120000"/>
                </a:lnSpc>
              </a:pP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添加说明文字</a:t>
              </a:r>
            </a:p>
          </p:txBody>
        </p:sp>
        <p:cxnSp>
          <p:nvCxnSpPr>
            <p:cNvPr id="20" name="直接连接符 19"/>
            <p:cNvCxnSpPr/>
            <p:nvPr/>
          </p:nvCxnSpPr>
          <p:spPr>
            <a:xfrm>
              <a:off x="6101052" y="1725727"/>
              <a:ext cx="1440000"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01052" y="1744777"/>
              <a:ext cx="2376264" cy="734047"/>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选择只保留文字。您的内容打在这里。</a:t>
              </a:r>
            </a:p>
          </p:txBody>
        </p:sp>
      </p:grpSp>
      <p:grpSp>
        <p:nvGrpSpPr>
          <p:cNvPr id="22" name="组合 21"/>
          <p:cNvGrpSpPr/>
          <p:nvPr/>
        </p:nvGrpSpPr>
        <p:grpSpPr>
          <a:xfrm>
            <a:off x="6203253" y="3331305"/>
            <a:ext cx="1919750" cy="480000"/>
            <a:chOff x="4652450" y="2210447"/>
            <a:chExt cx="1440000" cy="360000"/>
          </a:xfrm>
        </p:grpSpPr>
        <p:sp>
          <p:nvSpPr>
            <p:cNvPr id="23" name="矩形 22"/>
            <p:cNvSpPr/>
            <p:nvPr/>
          </p:nvSpPr>
          <p:spPr>
            <a:xfrm>
              <a:off x="4742450" y="2210447"/>
              <a:ext cx="1260000" cy="360000"/>
            </a:xfrm>
            <a:prstGeom prst="rect">
              <a:avLst/>
            </a:prstGeom>
            <a:solidFill>
              <a:schemeClr val="accent1">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652450" y="2236558"/>
              <a:ext cx="1440000" cy="295145"/>
            </a:xfrm>
            <a:prstGeom prst="rect">
              <a:avLst/>
            </a:prstGeom>
            <a:noFill/>
          </p:spPr>
          <p:txBody>
            <a:bodyPr wrap="square" rtlCol="0">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添加说明文字</a:t>
              </a:r>
            </a:p>
          </p:txBody>
        </p:sp>
      </p:grpSp>
      <p:grpSp>
        <p:nvGrpSpPr>
          <p:cNvPr id="25" name="组合 24"/>
          <p:cNvGrpSpPr/>
          <p:nvPr/>
        </p:nvGrpSpPr>
        <p:grpSpPr>
          <a:xfrm>
            <a:off x="8134471" y="4319737"/>
            <a:ext cx="3167940" cy="1483379"/>
            <a:chOff x="6101052" y="2951769"/>
            <a:chExt cx="2376264" cy="1112534"/>
          </a:xfrm>
        </p:grpSpPr>
        <p:sp>
          <p:nvSpPr>
            <p:cNvPr id="26" name="TextBox 25"/>
            <p:cNvSpPr txBox="1"/>
            <p:nvPr/>
          </p:nvSpPr>
          <p:spPr>
            <a:xfrm>
              <a:off x="6101052" y="2951769"/>
              <a:ext cx="1440000" cy="332399"/>
            </a:xfrm>
            <a:prstGeom prst="rect">
              <a:avLst/>
            </a:prstGeom>
            <a:noFill/>
          </p:spPr>
          <p:txBody>
            <a:bodyPr wrap="square" rtlCol="0">
              <a:spAutoFit/>
            </a:bodyPr>
            <a:lstStyle/>
            <a:p>
              <a:pPr>
                <a:lnSpc>
                  <a:spcPct val="120000"/>
                </a:lnSpc>
              </a:pP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添加说明文字</a:t>
              </a:r>
            </a:p>
          </p:txBody>
        </p:sp>
        <p:cxnSp>
          <p:nvCxnSpPr>
            <p:cNvPr id="27" name="直接连接符 26"/>
            <p:cNvCxnSpPr/>
            <p:nvPr/>
          </p:nvCxnSpPr>
          <p:spPr>
            <a:xfrm>
              <a:off x="6101052" y="3311206"/>
              <a:ext cx="1440000"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01052" y="3330256"/>
              <a:ext cx="2376264" cy="734047"/>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选择只保留文字。您的内容打在这里。</a:t>
              </a:r>
            </a:p>
          </p:txBody>
        </p:sp>
      </p:grpSp>
      <p:grpSp>
        <p:nvGrpSpPr>
          <p:cNvPr id="29" name="组合 28"/>
          <p:cNvGrpSpPr/>
          <p:nvPr/>
        </p:nvGrpSpPr>
        <p:grpSpPr>
          <a:xfrm>
            <a:off x="6203253" y="5445277"/>
            <a:ext cx="1919750" cy="480000"/>
            <a:chOff x="4652450" y="3795926"/>
            <a:chExt cx="1440000" cy="360000"/>
          </a:xfrm>
        </p:grpSpPr>
        <p:sp>
          <p:nvSpPr>
            <p:cNvPr id="30" name="矩形 29"/>
            <p:cNvSpPr/>
            <p:nvPr/>
          </p:nvSpPr>
          <p:spPr>
            <a:xfrm>
              <a:off x="4742450" y="3795926"/>
              <a:ext cx="1260000" cy="360000"/>
            </a:xfrm>
            <a:prstGeom prst="rect">
              <a:avLst/>
            </a:prstGeom>
            <a:solidFill>
              <a:schemeClr val="accent4">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4652450" y="3822037"/>
              <a:ext cx="1440000" cy="295145"/>
            </a:xfrm>
            <a:prstGeom prst="rect">
              <a:avLst/>
            </a:prstGeom>
            <a:noFill/>
          </p:spPr>
          <p:txBody>
            <a:bodyPr wrap="square" rtlCol="0">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添加说明文字</a:t>
              </a:r>
            </a:p>
          </p:txBody>
        </p:sp>
      </p:grpSp>
      <p:grpSp>
        <p:nvGrpSpPr>
          <p:cNvPr id="32" name="组合 31"/>
          <p:cNvGrpSpPr/>
          <p:nvPr/>
        </p:nvGrpSpPr>
        <p:grpSpPr>
          <a:xfrm>
            <a:off x="2843317" y="4319737"/>
            <a:ext cx="3167940" cy="2365834"/>
            <a:chOff x="2132170" y="2951769"/>
            <a:chExt cx="2376264" cy="1774375"/>
          </a:xfrm>
        </p:grpSpPr>
        <p:sp>
          <p:nvSpPr>
            <p:cNvPr id="33" name="TextBox 32"/>
            <p:cNvSpPr txBox="1"/>
            <p:nvPr/>
          </p:nvSpPr>
          <p:spPr>
            <a:xfrm>
              <a:off x="2132170" y="2951769"/>
              <a:ext cx="1440000" cy="332399"/>
            </a:xfrm>
            <a:prstGeom prst="rect">
              <a:avLst/>
            </a:prstGeom>
            <a:noFill/>
          </p:spPr>
          <p:txBody>
            <a:bodyPr wrap="square" rtlCol="0">
              <a:spAutoFit/>
            </a:bodyPr>
            <a:lstStyle/>
            <a:p>
              <a:pPr>
                <a:lnSpc>
                  <a:spcPct val="120000"/>
                </a:lnSpc>
              </a:pP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添加说明文字</a:t>
              </a:r>
            </a:p>
          </p:txBody>
        </p:sp>
        <p:cxnSp>
          <p:nvCxnSpPr>
            <p:cNvPr id="34" name="直接连接符 33"/>
            <p:cNvCxnSpPr/>
            <p:nvPr/>
          </p:nvCxnSpPr>
          <p:spPr>
            <a:xfrm>
              <a:off x="2132170" y="3311206"/>
              <a:ext cx="1440000"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132170" y="3330256"/>
              <a:ext cx="2376264" cy="1395888"/>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选择只保留文字。您的内容打在这里。更多模板亮亮图文旗舰店：https://liangliangtuwen.tmall.com</a:t>
              </a:r>
            </a:p>
          </p:txBody>
        </p:sp>
      </p:grpSp>
      <p:grpSp>
        <p:nvGrpSpPr>
          <p:cNvPr id="36" name="组合 35"/>
          <p:cNvGrpSpPr/>
          <p:nvPr/>
        </p:nvGrpSpPr>
        <p:grpSpPr>
          <a:xfrm>
            <a:off x="912099" y="5445277"/>
            <a:ext cx="1919750" cy="480000"/>
            <a:chOff x="683568" y="3795926"/>
            <a:chExt cx="1440000" cy="360000"/>
          </a:xfrm>
        </p:grpSpPr>
        <p:sp>
          <p:nvSpPr>
            <p:cNvPr id="37" name="矩形 36"/>
            <p:cNvSpPr/>
            <p:nvPr/>
          </p:nvSpPr>
          <p:spPr>
            <a:xfrm>
              <a:off x="773568" y="3795926"/>
              <a:ext cx="1260000" cy="360000"/>
            </a:xfrm>
            <a:prstGeom prst="rect">
              <a:avLst/>
            </a:prstGeom>
            <a:solidFill>
              <a:schemeClr val="accent2">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3568" y="3822037"/>
              <a:ext cx="1440000" cy="295145"/>
            </a:xfrm>
            <a:prstGeom prst="rect">
              <a:avLst/>
            </a:prstGeom>
            <a:noFill/>
          </p:spPr>
          <p:txBody>
            <a:bodyPr wrap="square" rtlCol="0">
              <a:spAutoFit/>
            </a:bodyPr>
            <a:lstStyle/>
            <a:p>
              <a:pPr algn="ct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添加说明文字</a:t>
              </a:r>
            </a:p>
          </p:txBody>
        </p:sp>
      </p:grpSp>
      <p:sp>
        <p:nvSpPr>
          <p:cNvPr id="43" name="直角三角形 42"/>
          <p:cNvSpPr/>
          <p:nvPr/>
        </p:nvSpPr>
        <p:spPr>
          <a:xfrm flipH="1">
            <a:off x="9839929" y="4389108"/>
            <a:ext cx="2351278" cy="246889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44" name="直角三角形 43"/>
          <p:cNvSpPr/>
          <p:nvPr/>
        </p:nvSpPr>
        <p:spPr>
          <a:xfrm rot="16200000" flipH="1" flipV="1">
            <a:off x="59288" y="-58494"/>
            <a:ext cx="2351584" cy="246857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grpSp>
        <p:nvGrpSpPr>
          <p:cNvPr id="6" name="组合 5"/>
          <p:cNvGrpSpPr/>
          <p:nvPr/>
        </p:nvGrpSpPr>
        <p:grpSpPr>
          <a:xfrm>
            <a:off x="1032085" y="2131305"/>
            <a:ext cx="1679781" cy="1200000"/>
            <a:chOff x="773568" y="1598479"/>
            <a:chExt cx="1260000" cy="900000"/>
          </a:xfrm>
        </p:grpSpPr>
        <p:sp>
          <p:nvSpPr>
            <p:cNvPr id="10" name="矩形 9"/>
            <p:cNvSpPr/>
            <p:nvPr/>
          </p:nvSpPr>
          <p:spPr>
            <a:xfrm>
              <a:off x="773568" y="1598479"/>
              <a:ext cx="1260000" cy="900000"/>
            </a:xfrm>
            <a:prstGeom prst="rect">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915566" y="1818790"/>
              <a:ext cx="936104" cy="438581"/>
            </a:xfrm>
            <a:prstGeom prst="rect">
              <a:avLst/>
            </a:prstGeom>
            <a:noFill/>
          </p:spPr>
          <p:txBody>
            <a:bodyPr wrap="square" rtlCol="0">
              <a:spAutoFit/>
            </a:bodyPr>
            <a:lstStyle/>
            <a:p>
              <a:pPr algn="ctr"/>
              <a:r>
                <a:rPr lang="en-US" altLang="zh-CN" sz="3200" b="1" dirty="0">
                  <a:solidFill>
                    <a:schemeClr val="bg1"/>
                  </a:solidFill>
                  <a:latin typeface="Impact" panose="020B0806030902050204" pitchFamily="34" charset="0"/>
                </a:rPr>
                <a:t>2014</a:t>
              </a:r>
              <a:endParaRPr lang="zh-CN" altLang="en-US" sz="3200" b="1" dirty="0">
                <a:solidFill>
                  <a:schemeClr val="bg1"/>
                </a:solidFill>
                <a:latin typeface="Impact" panose="020B0806030902050204" pitchFamily="34" charset="0"/>
              </a:endParaRPr>
            </a:p>
          </p:txBody>
        </p:sp>
      </p:grpSp>
      <p:grpSp>
        <p:nvGrpSpPr>
          <p:cNvPr id="7" name="组合 6"/>
          <p:cNvGrpSpPr/>
          <p:nvPr/>
        </p:nvGrpSpPr>
        <p:grpSpPr>
          <a:xfrm>
            <a:off x="6323239" y="2131305"/>
            <a:ext cx="1679781" cy="1200000"/>
            <a:chOff x="4742450" y="1598479"/>
            <a:chExt cx="1260000" cy="900000"/>
          </a:xfrm>
        </p:grpSpPr>
        <p:sp>
          <p:nvSpPr>
            <p:cNvPr id="39" name="矩形 38"/>
            <p:cNvSpPr/>
            <p:nvPr/>
          </p:nvSpPr>
          <p:spPr>
            <a:xfrm>
              <a:off x="4742450" y="1598479"/>
              <a:ext cx="1260000" cy="900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904398" y="1818790"/>
              <a:ext cx="936104" cy="438581"/>
            </a:xfrm>
            <a:prstGeom prst="rect">
              <a:avLst/>
            </a:prstGeom>
            <a:noFill/>
          </p:spPr>
          <p:txBody>
            <a:bodyPr wrap="square" rtlCol="0">
              <a:spAutoFit/>
            </a:bodyPr>
            <a:lstStyle/>
            <a:p>
              <a:pPr algn="ctr"/>
              <a:r>
                <a:rPr lang="en-US" altLang="zh-CN" sz="3200" b="1" dirty="0">
                  <a:solidFill>
                    <a:schemeClr val="bg1"/>
                  </a:solidFill>
                  <a:latin typeface="Impact" panose="020B0806030902050204" pitchFamily="34" charset="0"/>
                </a:rPr>
                <a:t>2015</a:t>
              </a:r>
              <a:endParaRPr lang="zh-CN" altLang="en-US" sz="3200" b="1" dirty="0">
                <a:solidFill>
                  <a:schemeClr val="bg1"/>
                </a:solidFill>
                <a:latin typeface="Impact" panose="020B0806030902050204" pitchFamily="34" charset="0"/>
              </a:endParaRPr>
            </a:p>
          </p:txBody>
        </p:sp>
      </p:grpSp>
      <p:grpSp>
        <p:nvGrpSpPr>
          <p:cNvPr id="9" name="组合 8"/>
          <p:cNvGrpSpPr/>
          <p:nvPr/>
        </p:nvGrpSpPr>
        <p:grpSpPr>
          <a:xfrm>
            <a:off x="6323239" y="4247476"/>
            <a:ext cx="1679781" cy="1200000"/>
            <a:chOff x="4742450" y="3185607"/>
            <a:chExt cx="1260000" cy="900000"/>
          </a:xfrm>
        </p:grpSpPr>
        <p:sp>
          <p:nvSpPr>
            <p:cNvPr id="41" name="矩形 40"/>
            <p:cNvSpPr/>
            <p:nvPr/>
          </p:nvSpPr>
          <p:spPr>
            <a:xfrm>
              <a:off x="4742450" y="3185607"/>
              <a:ext cx="1260000" cy="900000"/>
            </a:xfrm>
            <a:prstGeom prst="rect">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904398" y="3435846"/>
              <a:ext cx="936104" cy="438581"/>
            </a:xfrm>
            <a:prstGeom prst="rect">
              <a:avLst/>
            </a:prstGeom>
            <a:noFill/>
          </p:spPr>
          <p:txBody>
            <a:bodyPr wrap="square" rtlCol="0">
              <a:spAutoFit/>
            </a:bodyPr>
            <a:lstStyle/>
            <a:p>
              <a:pPr algn="ctr"/>
              <a:r>
                <a:rPr lang="en-US" altLang="zh-CN" sz="3200" b="1" dirty="0">
                  <a:solidFill>
                    <a:schemeClr val="bg1"/>
                  </a:solidFill>
                  <a:latin typeface="Impact" panose="020B0806030902050204" pitchFamily="34" charset="0"/>
                </a:rPr>
                <a:t>2017</a:t>
              </a:r>
              <a:endParaRPr lang="zh-CN" altLang="en-US" sz="3200" b="1" dirty="0">
                <a:solidFill>
                  <a:schemeClr val="bg1"/>
                </a:solidFill>
                <a:latin typeface="Impact" panose="020B0806030902050204" pitchFamily="34" charset="0"/>
              </a:endParaRPr>
            </a:p>
          </p:txBody>
        </p:sp>
      </p:grpSp>
      <p:grpSp>
        <p:nvGrpSpPr>
          <p:cNvPr id="8" name="组合 7"/>
          <p:cNvGrpSpPr/>
          <p:nvPr/>
        </p:nvGrpSpPr>
        <p:grpSpPr>
          <a:xfrm>
            <a:off x="1032085" y="4247476"/>
            <a:ext cx="1679781" cy="1200000"/>
            <a:chOff x="773568" y="3185607"/>
            <a:chExt cx="1260000" cy="900000"/>
          </a:xfrm>
        </p:grpSpPr>
        <p:sp>
          <p:nvSpPr>
            <p:cNvPr id="40" name="矩形 39"/>
            <p:cNvSpPr/>
            <p:nvPr/>
          </p:nvSpPr>
          <p:spPr>
            <a:xfrm>
              <a:off x="773568" y="3185607"/>
              <a:ext cx="1260000" cy="900000"/>
            </a:xfrm>
            <a:prstGeom prst="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915566" y="3435846"/>
              <a:ext cx="936104" cy="438581"/>
            </a:xfrm>
            <a:prstGeom prst="rect">
              <a:avLst/>
            </a:prstGeom>
            <a:noFill/>
          </p:spPr>
          <p:txBody>
            <a:bodyPr wrap="square" rtlCol="0">
              <a:spAutoFit/>
            </a:bodyPr>
            <a:lstStyle/>
            <a:p>
              <a:pPr algn="ctr"/>
              <a:r>
                <a:rPr lang="en-US" altLang="zh-CN" sz="3200" b="1" dirty="0">
                  <a:solidFill>
                    <a:schemeClr val="bg1"/>
                  </a:solidFill>
                  <a:latin typeface="Impact" panose="020B0806030902050204" pitchFamily="34" charset="0"/>
                </a:rPr>
                <a:t>2016</a:t>
              </a:r>
              <a:endParaRPr lang="zh-CN" altLang="en-US" sz="3200" b="1" dirty="0">
                <a:solidFill>
                  <a:schemeClr val="bg1"/>
                </a:solidFill>
                <a:latin typeface="Impact" panose="020B0806030902050204" pitchFamily="34" charset="0"/>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childTnLst>
                                </p:cTn>
                              </p:par>
                            </p:childTnLst>
                          </p:cTn>
                        </p:par>
                        <p:par>
                          <p:cTn id="49" fill="hold">
                            <p:stCondLst>
                              <p:cond delay="6000"/>
                            </p:stCondLst>
                            <p:childTnLst>
                              <p:par>
                                <p:cTn id="50" presetID="47"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975947" y="0"/>
            <a:ext cx="32152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sp>
        <p:nvSpPr>
          <p:cNvPr id="3" name="矩形 2"/>
          <p:cNvSpPr/>
          <p:nvPr/>
        </p:nvSpPr>
        <p:spPr>
          <a:xfrm>
            <a:off x="9859367" y="2"/>
            <a:ext cx="2331840" cy="5933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sp>
        <p:nvSpPr>
          <p:cNvPr id="178" name="TextBox 177"/>
          <p:cNvSpPr txBox="1"/>
          <p:nvPr/>
        </p:nvSpPr>
        <p:spPr>
          <a:xfrm>
            <a:off x="9456504" y="2762043"/>
            <a:ext cx="2544062" cy="1009508"/>
          </a:xfrm>
          <a:prstGeom prst="rect">
            <a:avLst/>
          </a:prstGeom>
          <a:noFill/>
        </p:spPr>
        <p:txBody>
          <a:bodyPr wrap="square" lIns="121908" tIns="60954" rIns="121908" bIns="60954" rtlCol="0">
            <a:spAutoFit/>
          </a:bodyPr>
          <a:lstStyle/>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您的内容打在这里，或者通过复制您的文本后选择只保留文字。</a:t>
            </a:r>
          </a:p>
        </p:txBody>
      </p:sp>
      <p:sp>
        <p:nvSpPr>
          <p:cNvPr id="179" name="TextBox 178"/>
          <p:cNvSpPr txBox="1"/>
          <p:nvPr/>
        </p:nvSpPr>
        <p:spPr>
          <a:xfrm>
            <a:off x="9471432" y="2349364"/>
            <a:ext cx="1708136" cy="415486"/>
          </a:xfrm>
          <a:prstGeom prst="rect">
            <a:avLst/>
          </a:prstGeom>
          <a:noFill/>
        </p:spPr>
        <p:txBody>
          <a:bodyPr wrap="none" lIns="121908" tIns="60954" rIns="121908" bIns="60954"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点击添加标题</a:t>
            </a:r>
          </a:p>
        </p:txBody>
      </p:sp>
      <p:sp>
        <p:nvSpPr>
          <p:cNvPr id="180" name="矩形 179"/>
          <p:cNvSpPr/>
          <p:nvPr/>
        </p:nvSpPr>
        <p:spPr>
          <a:xfrm>
            <a:off x="9216618" y="2473582"/>
            <a:ext cx="191996" cy="2184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187" name="TextBox 186"/>
          <p:cNvSpPr txBox="1"/>
          <p:nvPr/>
        </p:nvSpPr>
        <p:spPr>
          <a:xfrm>
            <a:off x="9456504" y="4627738"/>
            <a:ext cx="2544062" cy="1009508"/>
          </a:xfrm>
          <a:prstGeom prst="rect">
            <a:avLst/>
          </a:prstGeom>
          <a:noFill/>
        </p:spPr>
        <p:txBody>
          <a:bodyPr wrap="square" lIns="121908" tIns="60954" rIns="121908" bIns="60954" rtlCol="0">
            <a:spAutoFit/>
          </a:bodyPr>
          <a:lstStyle/>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您的内容打在这里，或者通过复制您的文本后选择只保留文字。</a:t>
            </a:r>
          </a:p>
        </p:txBody>
      </p:sp>
      <p:sp>
        <p:nvSpPr>
          <p:cNvPr id="188" name="TextBox 187"/>
          <p:cNvSpPr txBox="1"/>
          <p:nvPr/>
        </p:nvSpPr>
        <p:spPr>
          <a:xfrm>
            <a:off x="9471432" y="4215059"/>
            <a:ext cx="1708136" cy="415486"/>
          </a:xfrm>
          <a:prstGeom prst="rect">
            <a:avLst/>
          </a:prstGeom>
          <a:noFill/>
        </p:spPr>
        <p:txBody>
          <a:bodyPr wrap="none" lIns="121908" tIns="60954" rIns="121908" bIns="60954"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点击添加标题</a:t>
            </a:r>
          </a:p>
        </p:txBody>
      </p:sp>
      <p:sp>
        <p:nvSpPr>
          <p:cNvPr id="189" name="矩形 188"/>
          <p:cNvSpPr/>
          <p:nvPr/>
        </p:nvSpPr>
        <p:spPr>
          <a:xfrm>
            <a:off x="9216618" y="4339277"/>
            <a:ext cx="191996" cy="218483"/>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6" name="矩形 5"/>
          <p:cNvSpPr/>
          <p:nvPr/>
        </p:nvSpPr>
        <p:spPr>
          <a:xfrm>
            <a:off x="8831186" y="3"/>
            <a:ext cx="95998" cy="6981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solidFill>
            </a:endParaRPr>
          </a:p>
        </p:txBody>
      </p:sp>
      <p:sp>
        <p:nvSpPr>
          <p:cNvPr id="41" name="TextBox 40"/>
          <p:cNvSpPr txBox="1"/>
          <p:nvPr/>
        </p:nvSpPr>
        <p:spPr>
          <a:xfrm>
            <a:off x="744223" y="5233257"/>
            <a:ext cx="1695737" cy="415486"/>
          </a:xfrm>
          <a:prstGeom prst="rect">
            <a:avLst/>
          </a:prstGeom>
          <a:noFill/>
        </p:spPr>
        <p:txBody>
          <a:bodyPr wrap="square" lIns="121908" tIns="60954" rIns="121908" bIns="60954" rtlCol="0">
            <a:spAutoFit/>
          </a:bodyPr>
          <a:lstStyle/>
          <a:p>
            <a:pPr algn="ct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42" name="TextBox 41"/>
          <p:cNvSpPr txBox="1"/>
          <p:nvPr/>
        </p:nvSpPr>
        <p:spPr>
          <a:xfrm>
            <a:off x="4600137" y="5233257"/>
            <a:ext cx="1695737" cy="415486"/>
          </a:xfrm>
          <a:prstGeom prst="rect">
            <a:avLst/>
          </a:prstGeom>
          <a:noFill/>
        </p:spPr>
        <p:txBody>
          <a:bodyPr wrap="square" lIns="121908" tIns="60954" rIns="121908" bIns="60954" rtlCol="0">
            <a:spAutoFit/>
          </a:bodyPr>
          <a:lstStyle/>
          <a:p>
            <a:pPr algn="ct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43" name="TextBox 42"/>
          <p:cNvSpPr txBox="1"/>
          <p:nvPr/>
        </p:nvSpPr>
        <p:spPr>
          <a:xfrm>
            <a:off x="2704176" y="5233257"/>
            <a:ext cx="1695737" cy="415486"/>
          </a:xfrm>
          <a:prstGeom prst="rect">
            <a:avLst/>
          </a:prstGeom>
          <a:noFill/>
        </p:spPr>
        <p:txBody>
          <a:bodyPr wrap="square" lIns="121908" tIns="60954" rIns="121908" bIns="60954" rtlCol="0">
            <a:spAutoFit/>
          </a:bodyPr>
          <a:lstStyle/>
          <a:p>
            <a:pPr algn="ct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44" name="TextBox 43"/>
          <p:cNvSpPr txBox="1"/>
          <p:nvPr/>
        </p:nvSpPr>
        <p:spPr>
          <a:xfrm>
            <a:off x="6448105" y="5233257"/>
            <a:ext cx="1695737" cy="415486"/>
          </a:xfrm>
          <a:prstGeom prst="rect">
            <a:avLst/>
          </a:prstGeom>
          <a:noFill/>
        </p:spPr>
        <p:txBody>
          <a:bodyPr wrap="square" lIns="121908" tIns="60954" rIns="121908" bIns="60954" rtlCol="0">
            <a:spAutoFit/>
          </a:bodyPr>
          <a:lstStyle/>
          <a:p>
            <a:pPr algn="ctr"/>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grpSp>
        <p:nvGrpSpPr>
          <p:cNvPr id="45" name="组合 44"/>
          <p:cNvGrpSpPr/>
          <p:nvPr/>
        </p:nvGrpSpPr>
        <p:grpSpPr>
          <a:xfrm>
            <a:off x="2712154" y="2470759"/>
            <a:ext cx="1679781" cy="2570476"/>
            <a:chOff x="3851920" y="1543893"/>
            <a:chExt cx="1260000" cy="1927857"/>
          </a:xfrm>
          <a:effectLst/>
        </p:grpSpPr>
        <p:sp>
          <p:nvSpPr>
            <p:cNvPr id="46" name="矩形 45"/>
            <p:cNvSpPr/>
            <p:nvPr/>
          </p:nvSpPr>
          <p:spPr>
            <a:xfrm>
              <a:off x="3851920" y="1543893"/>
              <a:ext cx="1260000" cy="1080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7" name="矩形 17"/>
            <p:cNvSpPr/>
            <p:nvPr/>
          </p:nvSpPr>
          <p:spPr>
            <a:xfrm>
              <a:off x="3851920" y="2571750"/>
              <a:ext cx="1260000" cy="900000"/>
            </a:xfrm>
            <a:custGeom>
              <a:avLst/>
              <a:gdLst/>
              <a:ahLst/>
              <a:cxnLst/>
              <a:rect l="l" t="t" r="r" b="b"/>
              <a:pathLst>
                <a:path w="1440160" h="1116264">
                  <a:moveTo>
                    <a:pt x="0" y="0"/>
                  </a:moveTo>
                  <a:lnTo>
                    <a:pt x="1440160" y="0"/>
                  </a:lnTo>
                  <a:lnTo>
                    <a:pt x="1440160" y="900000"/>
                  </a:lnTo>
                  <a:lnTo>
                    <a:pt x="845513" y="900000"/>
                  </a:lnTo>
                  <a:lnTo>
                    <a:pt x="720080" y="1116264"/>
                  </a:lnTo>
                  <a:lnTo>
                    <a:pt x="594647" y="900000"/>
                  </a:lnTo>
                  <a:lnTo>
                    <a:pt x="0" y="90000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48" name="组合 47"/>
            <p:cNvGrpSpPr/>
            <p:nvPr/>
          </p:nvGrpSpPr>
          <p:grpSpPr>
            <a:xfrm>
              <a:off x="4265920" y="1747410"/>
              <a:ext cx="432000" cy="432000"/>
              <a:chOff x="4279742" y="1787090"/>
              <a:chExt cx="540000" cy="540000"/>
            </a:xfrm>
          </p:grpSpPr>
          <p:sp>
            <p:nvSpPr>
              <p:cNvPr id="50" name="Freeform 56"/>
              <p:cNvSpPr>
                <a:spLocks noEditPoints="1"/>
              </p:cNvSpPr>
              <p:nvPr/>
            </p:nvSpPr>
            <p:spPr bwMode="auto">
              <a:xfrm>
                <a:off x="4279742" y="1787090"/>
                <a:ext cx="540000" cy="540000"/>
              </a:xfrm>
              <a:custGeom>
                <a:avLst/>
                <a:gdLst>
                  <a:gd name="T0" fmla="*/ 432 w 864"/>
                  <a:gd name="T1" fmla="*/ 48 h 864"/>
                  <a:gd name="T2" fmla="*/ 581 w 864"/>
                  <a:gd name="T3" fmla="*/ 78 h 864"/>
                  <a:gd name="T4" fmla="*/ 703 w 864"/>
                  <a:gd name="T5" fmla="*/ 160 h 864"/>
                  <a:gd name="T6" fmla="*/ 786 w 864"/>
                  <a:gd name="T7" fmla="*/ 283 h 864"/>
                  <a:gd name="T8" fmla="*/ 816 w 864"/>
                  <a:gd name="T9" fmla="*/ 432 h 864"/>
                  <a:gd name="T10" fmla="*/ 786 w 864"/>
                  <a:gd name="T11" fmla="*/ 581 h 864"/>
                  <a:gd name="T12" fmla="*/ 703 w 864"/>
                  <a:gd name="T13" fmla="*/ 704 h 864"/>
                  <a:gd name="T14" fmla="*/ 581 w 864"/>
                  <a:gd name="T15" fmla="*/ 786 h 864"/>
                  <a:gd name="T16" fmla="*/ 432 w 864"/>
                  <a:gd name="T17" fmla="*/ 816 h 864"/>
                  <a:gd name="T18" fmla="*/ 282 w 864"/>
                  <a:gd name="T19" fmla="*/ 786 h 864"/>
                  <a:gd name="T20" fmla="*/ 160 w 864"/>
                  <a:gd name="T21" fmla="*/ 704 h 864"/>
                  <a:gd name="T22" fmla="*/ 78 w 864"/>
                  <a:gd name="T23" fmla="*/ 581 h 864"/>
                  <a:gd name="T24" fmla="*/ 48 w 864"/>
                  <a:gd name="T25" fmla="*/ 432 h 864"/>
                  <a:gd name="T26" fmla="*/ 78 w 864"/>
                  <a:gd name="T27" fmla="*/ 283 h 864"/>
                  <a:gd name="T28" fmla="*/ 160 w 864"/>
                  <a:gd name="T29" fmla="*/ 160 h 864"/>
                  <a:gd name="T30" fmla="*/ 282 w 864"/>
                  <a:gd name="T31" fmla="*/ 78 h 864"/>
                  <a:gd name="T32" fmla="*/ 432 w 864"/>
                  <a:gd name="T33" fmla="*/ 48 h 864"/>
                  <a:gd name="T34" fmla="*/ 432 w 864"/>
                  <a:gd name="T35" fmla="*/ 0 h 864"/>
                  <a:gd name="T36" fmla="*/ 0 w 864"/>
                  <a:gd name="T37" fmla="*/ 432 h 864"/>
                  <a:gd name="T38" fmla="*/ 432 w 864"/>
                  <a:gd name="T39" fmla="*/ 864 h 864"/>
                  <a:gd name="T40" fmla="*/ 864 w 864"/>
                  <a:gd name="T41" fmla="*/ 432 h 864"/>
                  <a:gd name="T42" fmla="*/ 432 w 864"/>
                  <a:gd name="T4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4" h="864">
                    <a:moveTo>
                      <a:pt x="432" y="48"/>
                    </a:moveTo>
                    <a:cubicBezTo>
                      <a:pt x="484" y="48"/>
                      <a:pt x="534" y="58"/>
                      <a:pt x="581" y="78"/>
                    </a:cubicBezTo>
                    <a:cubicBezTo>
                      <a:pt x="627" y="97"/>
                      <a:pt x="668" y="125"/>
                      <a:pt x="703" y="160"/>
                    </a:cubicBezTo>
                    <a:cubicBezTo>
                      <a:pt x="739" y="196"/>
                      <a:pt x="766" y="237"/>
                      <a:pt x="786" y="283"/>
                    </a:cubicBezTo>
                    <a:cubicBezTo>
                      <a:pt x="806" y="330"/>
                      <a:pt x="816" y="380"/>
                      <a:pt x="816" y="432"/>
                    </a:cubicBezTo>
                    <a:cubicBezTo>
                      <a:pt x="816" y="484"/>
                      <a:pt x="806" y="534"/>
                      <a:pt x="786" y="581"/>
                    </a:cubicBezTo>
                    <a:cubicBezTo>
                      <a:pt x="766" y="627"/>
                      <a:pt x="739" y="668"/>
                      <a:pt x="703" y="704"/>
                    </a:cubicBezTo>
                    <a:cubicBezTo>
                      <a:pt x="668" y="739"/>
                      <a:pt x="627" y="766"/>
                      <a:pt x="581" y="786"/>
                    </a:cubicBezTo>
                    <a:cubicBezTo>
                      <a:pt x="534" y="806"/>
                      <a:pt x="484" y="816"/>
                      <a:pt x="432" y="816"/>
                    </a:cubicBezTo>
                    <a:cubicBezTo>
                      <a:pt x="380" y="816"/>
                      <a:pt x="330" y="806"/>
                      <a:pt x="282" y="786"/>
                    </a:cubicBezTo>
                    <a:cubicBezTo>
                      <a:pt x="237" y="766"/>
                      <a:pt x="196" y="739"/>
                      <a:pt x="160" y="704"/>
                    </a:cubicBezTo>
                    <a:cubicBezTo>
                      <a:pt x="125" y="668"/>
                      <a:pt x="97" y="627"/>
                      <a:pt x="78" y="581"/>
                    </a:cubicBezTo>
                    <a:cubicBezTo>
                      <a:pt x="58" y="534"/>
                      <a:pt x="48" y="484"/>
                      <a:pt x="48" y="432"/>
                    </a:cubicBezTo>
                    <a:cubicBezTo>
                      <a:pt x="48" y="380"/>
                      <a:pt x="58" y="330"/>
                      <a:pt x="78" y="283"/>
                    </a:cubicBezTo>
                    <a:cubicBezTo>
                      <a:pt x="97" y="237"/>
                      <a:pt x="125" y="196"/>
                      <a:pt x="160" y="160"/>
                    </a:cubicBezTo>
                    <a:cubicBezTo>
                      <a:pt x="196" y="125"/>
                      <a:pt x="237" y="97"/>
                      <a:pt x="282" y="78"/>
                    </a:cubicBezTo>
                    <a:cubicBezTo>
                      <a:pt x="330" y="58"/>
                      <a:pt x="380" y="48"/>
                      <a:pt x="432" y="48"/>
                    </a:cubicBezTo>
                    <a:close/>
                    <a:moveTo>
                      <a:pt x="432" y="0"/>
                    </a:moveTo>
                    <a:cubicBezTo>
                      <a:pt x="193" y="0"/>
                      <a:pt x="0" y="193"/>
                      <a:pt x="0" y="432"/>
                    </a:cubicBezTo>
                    <a:cubicBezTo>
                      <a:pt x="0" y="671"/>
                      <a:pt x="193" y="864"/>
                      <a:pt x="432" y="864"/>
                    </a:cubicBezTo>
                    <a:cubicBezTo>
                      <a:pt x="670" y="864"/>
                      <a:pt x="864" y="671"/>
                      <a:pt x="864" y="432"/>
                    </a:cubicBezTo>
                    <a:cubicBezTo>
                      <a:pt x="864" y="193"/>
                      <a:pt x="670" y="0"/>
                      <a:pt x="43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 name="Oval 57"/>
              <p:cNvSpPr>
                <a:spLocks noChangeArrowheads="1"/>
              </p:cNvSpPr>
              <p:nvPr/>
            </p:nvSpPr>
            <p:spPr bwMode="auto">
              <a:xfrm>
                <a:off x="4742750" y="2043993"/>
                <a:ext cx="25664" cy="2619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 name="Oval 58"/>
              <p:cNvSpPr>
                <a:spLocks noChangeArrowheads="1"/>
              </p:cNvSpPr>
              <p:nvPr/>
            </p:nvSpPr>
            <p:spPr bwMode="auto">
              <a:xfrm>
                <a:off x="4331599" y="2043993"/>
                <a:ext cx="25664" cy="2619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3" name="Oval 59"/>
              <p:cNvSpPr>
                <a:spLocks noChangeArrowheads="1"/>
              </p:cNvSpPr>
              <p:nvPr/>
            </p:nvSpPr>
            <p:spPr bwMode="auto">
              <a:xfrm>
                <a:off x="4537175" y="1838418"/>
                <a:ext cx="25664" cy="256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4" name="Oval 60"/>
              <p:cNvSpPr>
                <a:spLocks noChangeArrowheads="1"/>
              </p:cNvSpPr>
              <p:nvPr/>
            </p:nvSpPr>
            <p:spPr bwMode="auto">
              <a:xfrm>
                <a:off x="4537175" y="2250363"/>
                <a:ext cx="25664" cy="2566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5" name="Freeform 61"/>
              <p:cNvSpPr/>
              <p:nvPr/>
            </p:nvSpPr>
            <p:spPr bwMode="auto">
              <a:xfrm>
                <a:off x="4720261" y="2152734"/>
                <a:ext cx="15081" cy="14552"/>
              </a:xfrm>
              <a:custGeom>
                <a:avLst/>
                <a:gdLst>
                  <a:gd name="T0" fmla="*/ 21 w 24"/>
                  <a:gd name="T1" fmla="*/ 17 h 23"/>
                  <a:gd name="T2" fmla="*/ 7 w 24"/>
                  <a:gd name="T3" fmla="*/ 20 h 23"/>
                  <a:gd name="T4" fmla="*/ 3 w 24"/>
                  <a:gd name="T5" fmla="*/ 6 h 23"/>
                  <a:gd name="T6" fmla="*/ 17 w 24"/>
                  <a:gd name="T7" fmla="*/ 3 h 23"/>
                  <a:gd name="T8" fmla="*/ 21 w 24"/>
                  <a:gd name="T9" fmla="*/ 17 h 23"/>
                </a:gdLst>
                <a:ahLst/>
                <a:cxnLst>
                  <a:cxn ang="0">
                    <a:pos x="T0" y="T1"/>
                  </a:cxn>
                  <a:cxn ang="0">
                    <a:pos x="T2" y="T3"/>
                  </a:cxn>
                  <a:cxn ang="0">
                    <a:pos x="T4" y="T5"/>
                  </a:cxn>
                  <a:cxn ang="0">
                    <a:pos x="T6" y="T7"/>
                  </a:cxn>
                  <a:cxn ang="0">
                    <a:pos x="T8" y="T9"/>
                  </a:cxn>
                </a:cxnLst>
                <a:rect l="0" t="0" r="r" b="b"/>
                <a:pathLst>
                  <a:path w="24" h="23">
                    <a:moveTo>
                      <a:pt x="21" y="17"/>
                    </a:moveTo>
                    <a:cubicBezTo>
                      <a:pt x="18" y="21"/>
                      <a:pt x="12" y="23"/>
                      <a:pt x="7" y="20"/>
                    </a:cubicBezTo>
                    <a:cubicBezTo>
                      <a:pt x="2" y="17"/>
                      <a:pt x="0" y="11"/>
                      <a:pt x="3" y="6"/>
                    </a:cubicBezTo>
                    <a:cubicBezTo>
                      <a:pt x="6" y="1"/>
                      <a:pt x="12" y="0"/>
                      <a:pt x="17" y="3"/>
                    </a:cubicBezTo>
                    <a:cubicBezTo>
                      <a:pt x="22" y="5"/>
                      <a:pt x="24" y="12"/>
                      <a:pt x="21"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6" name="Freeform 62"/>
              <p:cNvSpPr/>
              <p:nvPr/>
            </p:nvSpPr>
            <p:spPr bwMode="auto">
              <a:xfrm>
                <a:off x="4364671" y="1947159"/>
                <a:ext cx="14552" cy="14287"/>
              </a:xfrm>
              <a:custGeom>
                <a:avLst/>
                <a:gdLst>
                  <a:gd name="T0" fmla="*/ 20 w 23"/>
                  <a:gd name="T1" fmla="*/ 17 h 23"/>
                  <a:gd name="T2" fmla="*/ 6 w 23"/>
                  <a:gd name="T3" fmla="*/ 20 h 23"/>
                  <a:gd name="T4" fmla="*/ 3 w 23"/>
                  <a:gd name="T5" fmla="*/ 6 h 23"/>
                  <a:gd name="T6" fmla="*/ 17 w 23"/>
                  <a:gd name="T7" fmla="*/ 3 h 23"/>
                  <a:gd name="T8" fmla="*/ 20 w 23"/>
                  <a:gd name="T9" fmla="*/ 17 h 23"/>
                </a:gdLst>
                <a:ahLst/>
                <a:cxnLst>
                  <a:cxn ang="0">
                    <a:pos x="T0" y="T1"/>
                  </a:cxn>
                  <a:cxn ang="0">
                    <a:pos x="T2" y="T3"/>
                  </a:cxn>
                  <a:cxn ang="0">
                    <a:pos x="T4" y="T5"/>
                  </a:cxn>
                  <a:cxn ang="0">
                    <a:pos x="T6" y="T7"/>
                  </a:cxn>
                  <a:cxn ang="0">
                    <a:pos x="T8" y="T9"/>
                  </a:cxn>
                </a:cxnLst>
                <a:rect l="0" t="0" r="r" b="b"/>
                <a:pathLst>
                  <a:path w="23" h="23">
                    <a:moveTo>
                      <a:pt x="20" y="17"/>
                    </a:moveTo>
                    <a:cubicBezTo>
                      <a:pt x="18" y="22"/>
                      <a:pt x="11" y="23"/>
                      <a:pt x="6" y="20"/>
                    </a:cubicBezTo>
                    <a:cubicBezTo>
                      <a:pt x="1" y="18"/>
                      <a:pt x="0" y="11"/>
                      <a:pt x="3" y="6"/>
                    </a:cubicBezTo>
                    <a:cubicBezTo>
                      <a:pt x="5" y="1"/>
                      <a:pt x="12" y="0"/>
                      <a:pt x="17" y="3"/>
                    </a:cubicBezTo>
                    <a:cubicBezTo>
                      <a:pt x="22" y="5"/>
                      <a:pt x="23" y="12"/>
                      <a:pt x="20"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7" name="Freeform 63"/>
              <p:cNvSpPr/>
              <p:nvPr/>
            </p:nvSpPr>
            <p:spPr bwMode="auto">
              <a:xfrm>
                <a:off x="4645915" y="1871490"/>
                <a:ext cx="14552" cy="15081"/>
              </a:xfrm>
              <a:custGeom>
                <a:avLst/>
                <a:gdLst>
                  <a:gd name="T0" fmla="*/ 20 w 23"/>
                  <a:gd name="T1" fmla="*/ 17 h 24"/>
                  <a:gd name="T2" fmla="*/ 6 w 23"/>
                  <a:gd name="T3" fmla="*/ 21 h 24"/>
                  <a:gd name="T4" fmla="*/ 3 w 23"/>
                  <a:gd name="T5" fmla="*/ 7 h 24"/>
                  <a:gd name="T6" fmla="*/ 17 w 23"/>
                  <a:gd name="T7" fmla="*/ 3 h 24"/>
                  <a:gd name="T8" fmla="*/ 20 w 23"/>
                  <a:gd name="T9" fmla="*/ 17 h 24"/>
                </a:gdLst>
                <a:ahLst/>
                <a:cxnLst>
                  <a:cxn ang="0">
                    <a:pos x="T0" y="T1"/>
                  </a:cxn>
                  <a:cxn ang="0">
                    <a:pos x="T2" y="T3"/>
                  </a:cxn>
                  <a:cxn ang="0">
                    <a:pos x="T4" y="T5"/>
                  </a:cxn>
                  <a:cxn ang="0">
                    <a:pos x="T6" y="T7"/>
                  </a:cxn>
                  <a:cxn ang="0">
                    <a:pos x="T8" y="T9"/>
                  </a:cxn>
                </a:cxnLst>
                <a:rect l="0" t="0" r="r" b="b"/>
                <a:pathLst>
                  <a:path w="23" h="24">
                    <a:moveTo>
                      <a:pt x="20" y="17"/>
                    </a:moveTo>
                    <a:cubicBezTo>
                      <a:pt x="18" y="22"/>
                      <a:pt x="11" y="24"/>
                      <a:pt x="6" y="21"/>
                    </a:cubicBezTo>
                    <a:cubicBezTo>
                      <a:pt x="1" y="18"/>
                      <a:pt x="0" y="12"/>
                      <a:pt x="3" y="7"/>
                    </a:cubicBezTo>
                    <a:cubicBezTo>
                      <a:pt x="5" y="2"/>
                      <a:pt x="12" y="0"/>
                      <a:pt x="17" y="3"/>
                    </a:cubicBezTo>
                    <a:cubicBezTo>
                      <a:pt x="22" y="6"/>
                      <a:pt x="23" y="12"/>
                      <a:pt x="20"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8" name="Freeform 64"/>
              <p:cNvSpPr/>
              <p:nvPr/>
            </p:nvSpPr>
            <p:spPr bwMode="auto">
              <a:xfrm>
                <a:off x="4439811" y="2228403"/>
                <a:ext cx="14816" cy="14287"/>
              </a:xfrm>
              <a:custGeom>
                <a:avLst/>
                <a:gdLst>
                  <a:gd name="T0" fmla="*/ 21 w 24"/>
                  <a:gd name="T1" fmla="*/ 17 h 23"/>
                  <a:gd name="T2" fmla="*/ 7 w 24"/>
                  <a:gd name="T3" fmla="*/ 20 h 23"/>
                  <a:gd name="T4" fmla="*/ 3 w 24"/>
                  <a:gd name="T5" fmla="*/ 6 h 23"/>
                  <a:gd name="T6" fmla="*/ 17 w 24"/>
                  <a:gd name="T7" fmla="*/ 3 h 23"/>
                  <a:gd name="T8" fmla="*/ 21 w 24"/>
                  <a:gd name="T9" fmla="*/ 17 h 23"/>
                </a:gdLst>
                <a:ahLst/>
                <a:cxnLst>
                  <a:cxn ang="0">
                    <a:pos x="T0" y="T1"/>
                  </a:cxn>
                  <a:cxn ang="0">
                    <a:pos x="T2" y="T3"/>
                  </a:cxn>
                  <a:cxn ang="0">
                    <a:pos x="T4" y="T5"/>
                  </a:cxn>
                  <a:cxn ang="0">
                    <a:pos x="T6" y="T7"/>
                  </a:cxn>
                  <a:cxn ang="0">
                    <a:pos x="T8" y="T9"/>
                  </a:cxn>
                </a:cxnLst>
                <a:rect l="0" t="0" r="r" b="b"/>
                <a:pathLst>
                  <a:path w="24" h="23">
                    <a:moveTo>
                      <a:pt x="21" y="17"/>
                    </a:moveTo>
                    <a:cubicBezTo>
                      <a:pt x="18" y="22"/>
                      <a:pt x="12" y="23"/>
                      <a:pt x="7" y="20"/>
                    </a:cubicBezTo>
                    <a:cubicBezTo>
                      <a:pt x="2" y="18"/>
                      <a:pt x="0" y="11"/>
                      <a:pt x="3" y="6"/>
                    </a:cubicBezTo>
                    <a:cubicBezTo>
                      <a:pt x="6" y="1"/>
                      <a:pt x="12" y="0"/>
                      <a:pt x="17" y="3"/>
                    </a:cubicBezTo>
                    <a:cubicBezTo>
                      <a:pt x="22" y="5"/>
                      <a:pt x="24" y="12"/>
                      <a:pt x="21"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Freeform 65"/>
              <p:cNvSpPr/>
              <p:nvPr/>
            </p:nvSpPr>
            <p:spPr bwMode="auto">
              <a:xfrm>
                <a:off x="4645386" y="2227874"/>
                <a:ext cx="15081" cy="14816"/>
              </a:xfrm>
              <a:custGeom>
                <a:avLst/>
                <a:gdLst>
                  <a:gd name="T0" fmla="*/ 17 w 24"/>
                  <a:gd name="T1" fmla="*/ 21 h 24"/>
                  <a:gd name="T2" fmla="*/ 3 w 24"/>
                  <a:gd name="T3" fmla="*/ 17 h 24"/>
                  <a:gd name="T4" fmla="*/ 7 w 24"/>
                  <a:gd name="T5" fmla="*/ 3 h 24"/>
                  <a:gd name="T6" fmla="*/ 21 w 24"/>
                  <a:gd name="T7" fmla="*/ 7 h 24"/>
                  <a:gd name="T8" fmla="*/ 17 w 24"/>
                  <a:gd name="T9" fmla="*/ 21 h 24"/>
                </a:gdLst>
                <a:ahLst/>
                <a:cxnLst>
                  <a:cxn ang="0">
                    <a:pos x="T0" y="T1"/>
                  </a:cxn>
                  <a:cxn ang="0">
                    <a:pos x="T2" y="T3"/>
                  </a:cxn>
                  <a:cxn ang="0">
                    <a:pos x="T4" y="T5"/>
                  </a:cxn>
                  <a:cxn ang="0">
                    <a:pos x="T6" y="T7"/>
                  </a:cxn>
                  <a:cxn ang="0">
                    <a:pos x="T8" y="T9"/>
                  </a:cxn>
                </a:cxnLst>
                <a:rect l="0" t="0" r="r" b="b"/>
                <a:pathLst>
                  <a:path w="24" h="24">
                    <a:moveTo>
                      <a:pt x="17" y="21"/>
                    </a:moveTo>
                    <a:cubicBezTo>
                      <a:pt x="12" y="24"/>
                      <a:pt x="6" y="22"/>
                      <a:pt x="3" y="17"/>
                    </a:cubicBezTo>
                    <a:cubicBezTo>
                      <a:pt x="0" y="12"/>
                      <a:pt x="2" y="6"/>
                      <a:pt x="7" y="3"/>
                    </a:cubicBezTo>
                    <a:cubicBezTo>
                      <a:pt x="12" y="0"/>
                      <a:pt x="18" y="2"/>
                      <a:pt x="21" y="7"/>
                    </a:cubicBezTo>
                    <a:cubicBezTo>
                      <a:pt x="24" y="12"/>
                      <a:pt x="22" y="18"/>
                      <a:pt x="17"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Freeform 66"/>
              <p:cNvSpPr/>
              <p:nvPr/>
            </p:nvSpPr>
            <p:spPr bwMode="auto">
              <a:xfrm>
                <a:off x="4439811" y="1871490"/>
                <a:ext cx="14816" cy="15081"/>
              </a:xfrm>
              <a:custGeom>
                <a:avLst/>
                <a:gdLst>
                  <a:gd name="T0" fmla="*/ 17 w 24"/>
                  <a:gd name="T1" fmla="*/ 21 h 24"/>
                  <a:gd name="T2" fmla="*/ 3 w 24"/>
                  <a:gd name="T3" fmla="*/ 17 h 24"/>
                  <a:gd name="T4" fmla="*/ 7 w 24"/>
                  <a:gd name="T5" fmla="*/ 3 h 24"/>
                  <a:gd name="T6" fmla="*/ 21 w 24"/>
                  <a:gd name="T7" fmla="*/ 7 h 24"/>
                  <a:gd name="T8" fmla="*/ 17 w 24"/>
                  <a:gd name="T9" fmla="*/ 21 h 24"/>
                </a:gdLst>
                <a:ahLst/>
                <a:cxnLst>
                  <a:cxn ang="0">
                    <a:pos x="T0" y="T1"/>
                  </a:cxn>
                  <a:cxn ang="0">
                    <a:pos x="T2" y="T3"/>
                  </a:cxn>
                  <a:cxn ang="0">
                    <a:pos x="T4" y="T5"/>
                  </a:cxn>
                  <a:cxn ang="0">
                    <a:pos x="T6" y="T7"/>
                  </a:cxn>
                  <a:cxn ang="0">
                    <a:pos x="T8" y="T9"/>
                  </a:cxn>
                </a:cxnLst>
                <a:rect l="0" t="0" r="r" b="b"/>
                <a:pathLst>
                  <a:path w="24" h="24">
                    <a:moveTo>
                      <a:pt x="17" y="21"/>
                    </a:moveTo>
                    <a:cubicBezTo>
                      <a:pt x="12" y="24"/>
                      <a:pt x="6" y="22"/>
                      <a:pt x="3" y="17"/>
                    </a:cubicBezTo>
                    <a:cubicBezTo>
                      <a:pt x="0" y="12"/>
                      <a:pt x="2" y="6"/>
                      <a:pt x="7" y="3"/>
                    </a:cubicBezTo>
                    <a:cubicBezTo>
                      <a:pt x="12" y="0"/>
                      <a:pt x="18" y="2"/>
                      <a:pt x="21" y="7"/>
                    </a:cubicBezTo>
                    <a:cubicBezTo>
                      <a:pt x="24" y="12"/>
                      <a:pt x="22" y="18"/>
                      <a:pt x="17"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Freeform 67"/>
              <p:cNvSpPr/>
              <p:nvPr/>
            </p:nvSpPr>
            <p:spPr bwMode="auto">
              <a:xfrm>
                <a:off x="4721055" y="1947159"/>
                <a:ext cx="14816" cy="15081"/>
              </a:xfrm>
              <a:custGeom>
                <a:avLst/>
                <a:gdLst>
                  <a:gd name="T0" fmla="*/ 17 w 24"/>
                  <a:gd name="T1" fmla="*/ 21 h 24"/>
                  <a:gd name="T2" fmla="*/ 3 w 24"/>
                  <a:gd name="T3" fmla="*/ 17 h 24"/>
                  <a:gd name="T4" fmla="*/ 7 w 24"/>
                  <a:gd name="T5" fmla="*/ 3 h 24"/>
                  <a:gd name="T6" fmla="*/ 21 w 24"/>
                  <a:gd name="T7" fmla="*/ 7 h 24"/>
                  <a:gd name="T8" fmla="*/ 17 w 24"/>
                  <a:gd name="T9" fmla="*/ 21 h 24"/>
                </a:gdLst>
                <a:ahLst/>
                <a:cxnLst>
                  <a:cxn ang="0">
                    <a:pos x="T0" y="T1"/>
                  </a:cxn>
                  <a:cxn ang="0">
                    <a:pos x="T2" y="T3"/>
                  </a:cxn>
                  <a:cxn ang="0">
                    <a:pos x="T4" y="T5"/>
                  </a:cxn>
                  <a:cxn ang="0">
                    <a:pos x="T6" y="T7"/>
                  </a:cxn>
                  <a:cxn ang="0">
                    <a:pos x="T8" y="T9"/>
                  </a:cxn>
                </a:cxnLst>
                <a:rect l="0" t="0" r="r" b="b"/>
                <a:pathLst>
                  <a:path w="24" h="24">
                    <a:moveTo>
                      <a:pt x="17" y="21"/>
                    </a:moveTo>
                    <a:cubicBezTo>
                      <a:pt x="12" y="24"/>
                      <a:pt x="6" y="22"/>
                      <a:pt x="3" y="17"/>
                    </a:cubicBezTo>
                    <a:cubicBezTo>
                      <a:pt x="0" y="12"/>
                      <a:pt x="2" y="6"/>
                      <a:pt x="7" y="3"/>
                    </a:cubicBezTo>
                    <a:cubicBezTo>
                      <a:pt x="12" y="0"/>
                      <a:pt x="18" y="2"/>
                      <a:pt x="21" y="7"/>
                    </a:cubicBezTo>
                    <a:cubicBezTo>
                      <a:pt x="24" y="12"/>
                      <a:pt x="22" y="18"/>
                      <a:pt x="17"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Freeform 68"/>
              <p:cNvSpPr/>
              <p:nvPr/>
            </p:nvSpPr>
            <p:spPr bwMode="auto">
              <a:xfrm>
                <a:off x="4364671" y="2152734"/>
                <a:ext cx="14552" cy="15081"/>
              </a:xfrm>
              <a:custGeom>
                <a:avLst/>
                <a:gdLst>
                  <a:gd name="T0" fmla="*/ 17 w 23"/>
                  <a:gd name="T1" fmla="*/ 21 h 24"/>
                  <a:gd name="T2" fmla="*/ 2 w 23"/>
                  <a:gd name="T3" fmla="*/ 17 h 24"/>
                  <a:gd name="T4" fmla="*/ 6 w 23"/>
                  <a:gd name="T5" fmla="*/ 3 h 24"/>
                  <a:gd name="T6" fmla="*/ 20 w 23"/>
                  <a:gd name="T7" fmla="*/ 7 h 24"/>
                  <a:gd name="T8" fmla="*/ 17 w 23"/>
                  <a:gd name="T9" fmla="*/ 21 h 24"/>
                </a:gdLst>
                <a:ahLst/>
                <a:cxnLst>
                  <a:cxn ang="0">
                    <a:pos x="T0" y="T1"/>
                  </a:cxn>
                  <a:cxn ang="0">
                    <a:pos x="T2" y="T3"/>
                  </a:cxn>
                  <a:cxn ang="0">
                    <a:pos x="T4" y="T5"/>
                  </a:cxn>
                  <a:cxn ang="0">
                    <a:pos x="T6" y="T7"/>
                  </a:cxn>
                  <a:cxn ang="0">
                    <a:pos x="T8" y="T9"/>
                  </a:cxn>
                </a:cxnLst>
                <a:rect l="0" t="0" r="r" b="b"/>
                <a:pathLst>
                  <a:path w="23" h="24">
                    <a:moveTo>
                      <a:pt x="17" y="21"/>
                    </a:moveTo>
                    <a:cubicBezTo>
                      <a:pt x="12" y="24"/>
                      <a:pt x="5" y="22"/>
                      <a:pt x="2" y="17"/>
                    </a:cubicBezTo>
                    <a:cubicBezTo>
                      <a:pt x="0" y="12"/>
                      <a:pt x="1" y="6"/>
                      <a:pt x="6" y="3"/>
                    </a:cubicBezTo>
                    <a:cubicBezTo>
                      <a:pt x="11" y="0"/>
                      <a:pt x="17" y="2"/>
                      <a:pt x="20" y="7"/>
                    </a:cubicBezTo>
                    <a:cubicBezTo>
                      <a:pt x="23" y="12"/>
                      <a:pt x="21" y="18"/>
                      <a:pt x="17"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Freeform 69"/>
              <p:cNvSpPr/>
              <p:nvPr/>
            </p:nvSpPr>
            <p:spPr bwMode="auto">
              <a:xfrm>
                <a:off x="4542202" y="1906678"/>
                <a:ext cx="107418" cy="157952"/>
              </a:xfrm>
              <a:custGeom>
                <a:avLst/>
                <a:gdLst>
                  <a:gd name="T0" fmla="*/ 406 w 406"/>
                  <a:gd name="T1" fmla="*/ 597 h 597"/>
                  <a:gd name="T2" fmla="*/ 0 w 406"/>
                  <a:gd name="T3" fmla="*/ 597 h 597"/>
                  <a:gd name="T4" fmla="*/ 0 w 406"/>
                  <a:gd name="T5" fmla="*/ 0 h 597"/>
                  <a:gd name="T6" fmla="*/ 57 w 406"/>
                  <a:gd name="T7" fmla="*/ 0 h 597"/>
                  <a:gd name="T8" fmla="*/ 57 w 406"/>
                  <a:gd name="T9" fmla="*/ 540 h 597"/>
                  <a:gd name="T10" fmla="*/ 406 w 406"/>
                  <a:gd name="T11" fmla="*/ 540 h 597"/>
                  <a:gd name="T12" fmla="*/ 406 w 406"/>
                  <a:gd name="T13" fmla="*/ 597 h 597"/>
                </a:gdLst>
                <a:ahLst/>
                <a:cxnLst>
                  <a:cxn ang="0">
                    <a:pos x="T0" y="T1"/>
                  </a:cxn>
                  <a:cxn ang="0">
                    <a:pos x="T2" y="T3"/>
                  </a:cxn>
                  <a:cxn ang="0">
                    <a:pos x="T4" y="T5"/>
                  </a:cxn>
                  <a:cxn ang="0">
                    <a:pos x="T6" y="T7"/>
                  </a:cxn>
                  <a:cxn ang="0">
                    <a:pos x="T8" y="T9"/>
                  </a:cxn>
                  <a:cxn ang="0">
                    <a:pos x="T10" y="T11"/>
                  </a:cxn>
                  <a:cxn ang="0">
                    <a:pos x="T12" y="T13"/>
                  </a:cxn>
                </a:cxnLst>
                <a:rect l="0" t="0" r="r" b="b"/>
                <a:pathLst>
                  <a:path w="406" h="597">
                    <a:moveTo>
                      <a:pt x="406" y="597"/>
                    </a:moveTo>
                    <a:lnTo>
                      <a:pt x="0" y="597"/>
                    </a:lnTo>
                    <a:lnTo>
                      <a:pt x="0" y="0"/>
                    </a:lnTo>
                    <a:lnTo>
                      <a:pt x="57" y="0"/>
                    </a:lnTo>
                    <a:lnTo>
                      <a:pt x="57" y="540"/>
                    </a:lnTo>
                    <a:lnTo>
                      <a:pt x="406" y="540"/>
                    </a:lnTo>
                    <a:lnTo>
                      <a:pt x="406" y="59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49" name="TextBox 48"/>
            <p:cNvSpPr txBox="1"/>
            <p:nvPr/>
          </p:nvSpPr>
          <p:spPr>
            <a:xfrm>
              <a:off x="3851920" y="2741798"/>
              <a:ext cx="1260000" cy="43858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p>
          </p:txBody>
        </p:sp>
      </p:grpSp>
      <p:grpSp>
        <p:nvGrpSpPr>
          <p:cNvPr id="64" name="组合 63"/>
          <p:cNvGrpSpPr/>
          <p:nvPr/>
        </p:nvGrpSpPr>
        <p:grpSpPr>
          <a:xfrm>
            <a:off x="6456083" y="2470759"/>
            <a:ext cx="1679781" cy="2570476"/>
            <a:chOff x="6948264" y="1543893"/>
            <a:chExt cx="1260000" cy="1927857"/>
          </a:xfrm>
          <a:effectLst/>
        </p:grpSpPr>
        <p:sp>
          <p:nvSpPr>
            <p:cNvPr id="65" name="矩形 64"/>
            <p:cNvSpPr/>
            <p:nvPr/>
          </p:nvSpPr>
          <p:spPr>
            <a:xfrm>
              <a:off x="6948264" y="1543893"/>
              <a:ext cx="1260000" cy="1080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6" name="矩形 17"/>
            <p:cNvSpPr/>
            <p:nvPr/>
          </p:nvSpPr>
          <p:spPr>
            <a:xfrm>
              <a:off x="6948264" y="2571750"/>
              <a:ext cx="1260000" cy="900000"/>
            </a:xfrm>
            <a:custGeom>
              <a:avLst/>
              <a:gdLst/>
              <a:ahLst/>
              <a:cxnLst/>
              <a:rect l="l" t="t" r="r" b="b"/>
              <a:pathLst>
                <a:path w="1440160" h="1116264">
                  <a:moveTo>
                    <a:pt x="0" y="0"/>
                  </a:moveTo>
                  <a:lnTo>
                    <a:pt x="1440160" y="0"/>
                  </a:lnTo>
                  <a:lnTo>
                    <a:pt x="1440160" y="900000"/>
                  </a:lnTo>
                  <a:lnTo>
                    <a:pt x="845513" y="900000"/>
                  </a:lnTo>
                  <a:lnTo>
                    <a:pt x="720080" y="1116264"/>
                  </a:lnTo>
                  <a:lnTo>
                    <a:pt x="594647" y="900000"/>
                  </a:lnTo>
                  <a:lnTo>
                    <a:pt x="0" y="900000"/>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7" name="组合 66"/>
            <p:cNvGrpSpPr/>
            <p:nvPr/>
          </p:nvGrpSpPr>
          <p:grpSpPr>
            <a:xfrm>
              <a:off x="7362264" y="1747410"/>
              <a:ext cx="432000" cy="432000"/>
              <a:chOff x="7335869" y="1787090"/>
              <a:chExt cx="540000" cy="540000"/>
            </a:xfrm>
          </p:grpSpPr>
          <p:sp>
            <p:nvSpPr>
              <p:cNvPr id="69" name="Freeform 470"/>
              <p:cNvSpPr>
                <a:spLocks noEditPoints="1"/>
              </p:cNvSpPr>
              <p:nvPr/>
            </p:nvSpPr>
            <p:spPr bwMode="auto">
              <a:xfrm>
                <a:off x="7335869" y="1787090"/>
                <a:ext cx="540000" cy="252225"/>
              </a:xfrm>
              <a:custGeom>
                <a:avLst/>
                <a:gdLst>
                  <a:gd name="T0" fmla="*/ 127 w 145"/>
                  <a:gd name="T1" fmla="*/ 27 h 63"/>
                  <a:gd name="T2" fmla="*/ 100 w 145"/>
                  <a:gd name="T3" fmla="*/ 27 h 63"/>
                  <a:gd name="T4" fmla="*/ 100 w 145"/>
                  <a:gd name="T5" fmla="*/ 18 h 63"/>
                  <a:gd name="T6" fmla="*/ 83 w 145"/>
                  <a:gd name="T7" fmla="*/ 0 h 63"/>
                  <a:gd name="T8" fmla="*/ 83 w 145"/>
                  <a:gd name="T9" fmla="*/ 0 h 63"/>
                  <a:gd name="T10" fmla="*/ 63 w 145"/>
                  <a:gd name="T11" fmla="*/ 0 h 63"/>
                  <a:gd name="T12" fmla="*/ 63 w 145"/>
                  <a:gd name="T13" fmla="*/ 0 h 63"/>
                  <a:gd name="T14" fmla="*/ 46 w 145"/>
                  <a:gd name="T15" fmla="*/ 18 h 63"/>
                  <a:gd name="T16" fmla="*/ 46 w 145"/>
                  <a:gd name="T17" fmla="*/ 27 h 63"/>
                  <a:gd name="T18" fmla="*/ 19 w 145"/>
                  <a:gd name="T19" fmla="*/ 27 h 63"/>
                  <a:gd name="T20" fmla="*/ 0 w 145"/>
                  <a:gd name="T21" fmla="*/ 45 h 63"/>
                  <a:gd name="T22" fmla="*/ 0 w 145"/>
                  <a:gd name="T23" fmla="*/ 63 h 63"/>
                  <a:gd name="T24" fmla="*/ 145 w 145"/>
                  <a:gd name="T25" fmla="*/ 63 h 63"/>
                  <a:gd name="T26" fmla="*/ 145 w 145"/>
                  <a:gd name="T27" fmla="*/ 45 h 63"/>
                  <a:gd name="T28" fmla="*/ 127 w 145"/>
                  <a:gd name="T29" fmla="*/ 27 h 63"/>
                  <a:gd name="T30" fmla="*/ 55 w 145"/>
                  <a:gd name="T31" fmla="*/ 27 h 63"/>
                  <a:gd name="T32" fmla="*/ 73 w 145"/>
                  <a:gd name="T33" fmla="*/ 9 h 63"/>
                  <a:gd name="T34" fmla="*/ 91 w 145"/>
                  <a:gd name="T35" fmla="*/ 27 h 63"/>
                  <a:gd name="T36" fmla="*/ 55 w 145"/>
                  <a:gd name="T3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63">
                    <a:moveTo>
                      <a:pt x="127" y="27"/>
                    </a:moveTo>
                    <a:cubicBezTo>
                      <a:pt x="100" y="27"/>
                      <a:pt x="100" y="27"/>
                      <a:pt x="100" y="27"/>
                    </a:cubicBezTo>
                    <a:cubicBezTo>
                      <a:pt x="100" y="18"/>
                      <a:pt x="100" y="18"/>
                      <a:pt x="100" y="18"/>
                    </a:cubicBezTo>
                    <a:cubicBezTo>
                      <a:pt x="100" y="8"/>
                      <a:pt x="92" y="1"/>
                      <a:pt x="83" y="0"/>
                    </a:cubicBezTo>
                    <a:cubicBezTo>
                      <a:pt x="83" y="0"/>
                      <a:pt x="83" y="0"/>
                      <a:pt x="83" y="0"/>
                    </a:cubicBezTo>
                    <a:cubicBezTo>
                      <a:pt x="63" y="0"/>
                      <a:pt x="63" y="0"/>
                      <a:pt x="63" y="0"/>
                    </a:cubicBezTo>
                    <a:cubicBezTo>
                      <a:pt x="63" y="0"/>
                      <a:pt x="63" y="0"/>
                      <a:pt x="63" y="0"/>
                    </a:cubicBezTo>
                    <a:cubicBezTo>
                      <a:pt x="54" y="0"/>
                      <a:pt x="46" y="8"/>
                      <a:pt x="46" y="18"/>
                    </a:cubicBezTo>
                    <a:cubicBezTo>
                      <a:pt x="46" y="27"/>
                      <a:pt x="46" y="27"/>
                      <a:pt x="46" y="27"/>
                    </a:cubicBezTo>
                    <a:cubicBezTo>
                      <a:pt x="19" y="27"/>
                      <a:pt x="19" y="27"/>
                      <a:pt x="19" y="27"/>
                    </a:cubicBezTo>
                    <a:cubicBezTo>
                      <a:pt x="9" y="27"/>
                      <a:pt x="0" y="35"/>
                      <a:pt x="0" y="45"/>
                    </a:cubicBezTo>
                    <a:cubicBezTo>
                      <a:pt x="0" y="63"/>
                      <a:pt x="0" y="63"/>
                      <a:pt x="0" y="63"/>
                    </a:cubicBezTo>
                    <a:cubicBezTo>
                      <a:pt x="145" y="63"/>
                      <a:pt x="145" y="63"/>
                      <a:pt x="145" y="63"/>
                    </a:cubicBezTo>
                    <a:cubicBezTo>
                      <a:pt x="145" y="45"/>
                      <a:pt x="145" y="45"/>
                      <a:pt x="145" y="45"/>
                    </a:cubicBezTo>
                    <a:cubicBezTo>
                      <a:pt x="145" y="35"/>
                      <a:pt x="137" y="27"/>
                      <a:pt x="127" y="27"/>
                    </a:cubicBezTo>
                    <a:close/>
                    <a:moveTo>
                      <a:pt x="55" y="27"/>
                    </a:moveTo>
                    <a:cubicBezTo>
                      <a:pt x="55" y="17"/>
                      <a:pt x="63" y="9"/>
                      <a:pt x="73" y="9"/>
                    </a:cubicBezTo>
                    <a:cubicBezTo>
                      <a:pt x="83" y="9"/>
                      <a:pt x="91" y="17"/>
                      <a:pt x="91" y="27"/>
                    </a:cubicBezTo>
                    <a:lnTo>
                      <a:pt x="55"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Rectangle 471"/>
              <p:cNvSpPr>
                <a:spLocks noChangeArrowheads="1"/>
              </p:cNvSpPr>
              <p:nvPr/>
            </p:nvSpPr>
            <p:spPr bwMode="auto">
              <a:xfrm>
                <a:off x="7575169" y="2074865"/>
                <a:ext cx="66122" cy="710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472"/>
              <p:cNvSpPr/>
              <p:nvPr/>
            </p:nvSpPr>
            <p:spPr bwMode="auto">
              <a:xfrm>
                <a:off x="7335869" y="2074865"/>
                <a:ext cx="540000" cy="252225"/>
              </a:xfrm>
              <a:custGeom>
                <a:avLst/>
                <a:gdLst>
                  <a:gd name="T0" fmla="*/ 91 w 145"/>
                  <a:gd name="T1" fmla="*/ 9 h 63"/>
                  <a:gd name="T2" fmla="*/ 73 w 145"/>
                  <a:gd name="T3" fmla="*/ 27 h 63"/>
                  <a:gd name="T4" fmla="*/ 55 w 145"/>
                  <a:gd name="T5" fmla="*/ 9 h 63"/>
                  <a:gd name="T6" fmla="*/ 55 w 145"/>
                  <a:gd name="T7" fmla="*/ 0 h 63"/>
                  <a:gd name="T8" fmla="*/ 0 w 145"/>
                  <a:gd name="T9" fmla="*/ 0 h 63"/>
                  <a:gd name="T10" fmla="*/ 0 w 145"/>
                  <a:gd name="T11" fmla="*/ 45 h 63"/>
                  <a:gd name="T12" fmla="*/ 19 w 145"/>
                  <a:gd name="T13" fmla="*/ 63 h 63"/>
                  <a:gd name="T14" fmla="*/ 127 w 145"/>
                  <a:gd name="T15" fmla="*/ 63 h 63"/>
                  <a:gd name="T16" fmla="*/ 145 w 145"/>
                  <a:gd name="T17" fmla="*/ 45 h 63"/>
                  <a:gd name="T18" fmla="*/ 145 w 145"/>
                  <a:gd name="T19" fmla="*/ 0 h 63"/>
                  <a:gd name="T20" fmla="*/ 91 w 145"/>
                  <a:gd name="T21" fmla="*/ 0 h 63"/>
                  <a:gd name="T22" fmla="*/ 91 w 145"/>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63">
                    <a:moveTo>
                      <a:pt x="91" y="9"/>
                    </a:moveTo>
                    <a:cubicBezTo>
                      <a:pt x="91" y="19"/>
                      <a:pt x="83" y="27"/>
                      <a:pt x="73" y="27"/>
                    </a:cubicBezTo>
                    <a:cubicBezTo>
                      <a:pt x="63" y="27"/>
                      <a:pt x="55" y="19"/>
                      <a:pt x="55" y="9"/>
                    </a:cubicBezTo>
                    <a:cubicBezTo>
                      <a:pt x="55" y="0"/>
                      <a:pt x="55" y="0"/>
                      <a:pt x="55" y="0"/>
                    </a:cubicBezTo>
                    <a:cubicBezTo>
                      <a:pt x="0" y="0"/>
                      <a:pt x="0" y="0"/>
                      <a:pt x="0" y="0"/>
                    </a:cubicBezTo>
                    <a:cubicBezTo>
                      <a:pt x="0" y="45"/>
                      <a:pt x="0" y="45"/>
                      <a:pt x="0" y="45"/>
                    </a:cubicBezTo>
                    <a:cubicBezTo>
                      <a:pt x="0" y="55"/>
                      <a:pt x="9" y="63"/>
                      <a:pt x="19" y="63"/>
                    </a:cubicBezTo>
                    <a:cubicBezTo>
                      <a:pt x="127" y="63"/>
                      <a:pt x="127" y="63"/>
                      <a:pt x="127" y="63"/>
                    </a:cubicBezTo>
                    <a:cubicBezTo>
                      <a:pt x="137" y="63"/>
                      <a:pt x="145" y="55"/>
                      <a:pt x="145" y="45"/>
                    </a:cubicBezTo>
                    <a:cubicBezTo>
                      <a:pt x="145" y="0"/>
                      <a:pt x="145" y="0"/>
                      <a:pt x="145" y="0"/>
                    </a:cubicBezTo>
                    <a:cubicBezTo>
                      <a:pt x="91" y="0"/>
                      <a:pt x="91" y="0"/>
                      <a:pt x="91" y="0"/>
                    </a:cubicBezTo>
                    <a:lnTo>
                      <a:pt x="91"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TextBox 67"/>
            <p:cNvSpPr txBox="1"/>
            <p:nvPr/>
          </p:nvSpPr>
          <p:spPr>
            <a:xfrm>
              <a:off x="6948264" y="2741798"/>
              <a:ext cx="1260000" cy="43858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p>
          </p:txBody>
        </p:sp>
      </p:grpSp>
      <p:grpSp>
        <p:nvGrpSpPr>
          <p:cNvPr id="72" name="组合 71"/>
          <p:cNvGrpSpPr/>
          <p:nvPr/>
        </p:nvGrpSpPr>
        <p:grpSpPr>
          <a:xfrm>
            <a:off x="840190" y="2470759"/>
            <a:ext cx="1679781" cy="2570476"/>
            <a:chOff x="2303748" y="1543893"/>
            <a:chExt cx="1260000" cy="1927857"/>
          </a:xfrm>
          <a:effectLst/>
        </p:grpSpPr>
        <p:sp>
          <p:nvSpPr>
            <p:cNvPr id="73" name="矩形 72"/>
            <p:cNvSpPr/>
            <p:nvPr/>
          </p:nvSpPr>
          <p:spPr>
            <a:xfrm>
              <a:off x="2303748" y="1543893"/>
              <a:ext cx="1260000" cy="1080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4" name="矩形 17"/>
            <p:cNvSpPr/>
            <p:nvPr/>
          </p:nvSpPr>
          <p:spPr>
            <a:xfrm>
              <a:off x="2303748" y="2571750"/>
              <a:ext cx="1260000" cy="900000"/>
            </a:xfrm>
            <a:custGeom>
              <a:avLst/>
              <a:gdLst/>
              <a:ahLst/>
              <a:cxnLst/>
              <a:rect l="l" t="t" r="r" b="b"/>
              <a:pathLst>
                <a:path w="1440160" h="1116264">
                  <a:moveTo>
                    <a:pt x="0" y="0"/>
                  </a:moveTo>
                  <a:lnTo>
                    <a:pt x="1440160" y="0"/>
                  </a:lnTo>
                  <a:lnTo>
                    <a:pt x="1440160" y="900000"/>
                  </a:lnTo>
                  <a:lnTo>
                    <a:pt x="845513" y="900000"/>
                  </a:lnTo>
                  <a:lnTo>
                    <a:pt x="720080" y="1116264"/>
                  </a:lnTo>
                  <a:lnTo>
                    <a:pt x="594647" y="900000"/>
                  </a:lnTo>
                  <a:lnTo>
                    <a:pt x="0" y="900000"/>
                  </a:ln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75" name="组合 74"/>
            <p:cNvGrpSpPr>
              <a:grpSpLocks noChangeAspect="1"/>
            </p:cNvGrpSpPr>
            <p:nvPr/>
          </p:nvGrpSpPr>
          <p:grpSpPr>
            <a:xfrm>
              <a:off x="2735748" y="1765410"/>
              <a:ext cx="396000" cy="396000"/>
              <a:chOff x="2751679" y="1787090"/>
              <a:chExt cx="540000" cy="540000"/>
            </a:xfrm>
          </p:grpSpPr>
          <p:sp>
            <p:nvSpPr>
              <p:cNvPr id="77" name="Freeform 116"/>
              <p:cNvSpPr/>
              <p:nvPr/>
            </p:nvSpPr>
            <p:spPr bwMode="auto">
              <a:xfrm>
                <a:off x="2931679" y="1787090"/>
                <a:ext cx="360000" cy="362278"/>
              </a:xfrm>
              <a:custGeom>
                <a:avLst/>
                <a:gdLst>
                  <a:gd name="T0" fmla="*/ 43 w 104"/>
                  <a:gd name="T1" fmla="*/ 0 h 106"/>
                  <a:gd name="T2" fmla="*/ 21 w 104"/>
                  <a:gd name="T3" fmla="*/ 0 h 106"/>
                  <a:gd name="T4" fmla="*/ 0 w 104"/>
                  <a:gd name="T5" fmla="*/ 0 h 106"/>
                  <a:gd name="T6" fmla="*/ 0 w 104"/>
                  <a:gd name="T7" fmla="*/ 16 h 106"/>
                  <a:gd name="T8" fmla="*/ 5 w 104"/>
                  <a:gd name="T9" fmla="*/ 16 h 106"/>
                  <a:gd name="T10" fmla="*/ 26 w 104"/>
                  <a:gd name="T11" fmla="*/ 16 h 106"/>
                  <a:gd name="T12" fmla="*/ 87 w 104"/>
                  <a:gd name="T13" fmla="*/ 16 h 106"/>
                  <a:gd name="T14" fmla="*/ 87 w 104"/>
                  <a:gd name="T15" fmla="*/ 80 h 106"/>
                  <a:gd name="T16" fmla="*/ 87 w 104"/>
                  <a:gd name="T17" fmla="*/ 101 h 106"/>
                  <a:gd name="T18" fmla="*/ 87 w 104"/>
                  <a:gd name="T19" fmla="*/ 106 h 106"/>
                  <a:gd name="T20" fmla="*/ 104 w 104"/>
                  <a:gd name="T21" fmla="*/ 106 h 106"/>
                  <a:gd name="T22" fmla="*/ 104 w 104"/>
                  <a:gd name="T23" fmla="*/ 85 h 106"/>
                  <a:gd name="T24" fmla="*/ 104 w 104"/>
                  <a:gd name="T25" fmla="*/ 63 h 106"/>
                  <a:gd name="T26" fmla="*/ 104 w 104"/>
                  <a:gd name="T27" fmla="*/ 0 h 106"/>
                  <a:gd name="T28" fmla="*/ 43 w 104"/>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43" y="0"/>
                    </a:moveTo>
                    <a:lnTo>
                      <a:pt x="21" y="0"/>
                    </a:lnTo>
                    <a:lnTo>
                      <a:pt x="0" y="0"/>
                    </a:lnTo>
                    <a:lnTo>
                      <a:pt x="0" y="16"/>
                    </a:lnTo>
                    <a:lnTo>
                      <a:pt x="5" y="16"/>
                    </a:lnTo>
                    <a:lnTo>
                      <a:pt x="26" y="16"/>
                    </a:lnTo>
                    <a:lnTo>
                      <a:pt x="87" y="16"/>
                    </a:lnTo>
                    <a:lnTo>
                      <a:pt x="87" y="80"/>
                    </a:lnTo>
                    <a:lnTo>
                      <a:pt x="87" y="101"/>
                    </a:lnTo>
                    <a:lnTo>
                      <a:pt x="87" y="106"/>
                    </a:lnTo>
                    <a:lnTo>
                      <a:pt x="104" y="106"/>
                    </a:lnTo>
                    <a:lnTo>
                      <a:pt x="104" y="85"/>
                    </a:lnTo>
                    <a:lnTo>
                      <a:pt x="104" y="63"/>
                    </a:lnTo>
                    <a:lnTo>
                      <a:pt x="104" y="0"/>
                    </a:ln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8" name="Freeform 117"/>
              <p:cNvSpPr/>
              <p:nvPr/>
            </p:nvSpPr>
            <p:spPr bwMode="auto">
              <a:xfrm>
                <a:off x="2841679" y="1882786"/>
                <a:ext cx="360000" cy="355443"/>
              </a:xfrm>
              <a:custGeom>
                <a:avLst/>
                <a:gdLst>
                  <a:gd name="T0" fmla="*/ 0 w 104"/>
                  <a:gd name="T1" fmla="*/ 0 h 104"/>
                  <a:gd name="T2" fmla="*/ 0 w 104"/>
                  <a:gd name="T3" fmla="*/ 17 h 104"/>
                  <a:gd name="T4" fmla="*/ 87 w 104"/>
                  <a:gd name="T5" fmla="*/ 17 h 104"/>
                  <a:gd name="T6" fmla="*/ 87 w 104"/>
                  <a:gd name="T7" fmla="*/ 104 h 104"/>
                  <a:gd name="T8" fmla="*/ 104 w 104"/>
                  <a:gd name="T9" fmla="*/ 104 h 104"/>
                  <a:gd name="T10" fmla="*/ 104 w 104"/>
                  <a:gd name="T11" fmla="*/ 0 h 104"/>
                  <a:gd name="T12" fmla="*/ 0 w 10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0" y="0"/>
                    </a:moveTo>
                    <a:lnTo>
                      <a:pt x="0" y="17"/>
                    </a:lnTo>
                    <a:lnTo>
                      <a:pt x="87" y="17"/>
                    </a:lnTo>
                    <a:lnTo>
                      <a:pt x="87" y="104"/>
                    </a:lnTo>
                    <a:lnTo>
                      <a:pt x="104" y="104"/>
                    </a:lnTo>
                    <a:lnTo>
                      <a:pt x="10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9" name="Rectangle 118"/>
              <p:cNvSpPr>
                <a:spLocks noChangeArrowheads="1"/>
              </p:cNvSpPr>
              <p:nvPr/>
            </p:nvSpPr>
            <p:spPr bwMode="auto">
              <a:xfrm>
                <a:off x="2751679" y="1971647"/>
                <a:ext cx="360000" cy="355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0" name="Freeform 119"/>
              <p:cNvSpPr/>
              <p:nvPr/>
            </p:nvSpPr>
            <p:spPr bwMode="auto">
              <a:xfrm>
                <a:off x="2931679" y="1787090"/>
                <a:ext cx="360000" cy="362278"/>
              </a:xfrm>
              <a:custGeom>
                <a:avLst/>
                <a:gdLst>
                  <a:gd name="T0" fmla="*/ 43 w 104"/>
                  <a:gd name="T1" fmla="*/ 0 h 106"/>
                  <a:gd name="T2" fmla="*/ 21 w 104"/>
                  <a:gd name="T3" fmla="*/ 0 h 106"/>
                  <a:gd name="T4" fmla="*/ 0 w 104"/>
                  <a:gd name="T5" fmla="*/ 0 h 106"/>
                  <a:gd name="T6" fmla="*/ 0 w 104"/>
                  <a:gd name="T7" fmla="*/ 16 h 106"/>
                  <a:gd name="T8" fmla="*/ 5 w 104"/>
                  <a:gd name="T9" fmla="*/ 16 h 106"/>
                  <a:gd name="T10" fmla="*/ 26 w 104"/>
                  <a:gd name="T11" fmla="*/ 16 h 106"/>
                  <a:gd name="T12" fmla="*/ 87 w 104"/>
                  <a:gd name="T13" fmla="*/ 16 h 106"/>
                  <a:gd name="T14" fmla="*/ 87 w 104"/>
                  <a:gd name="T15" fmla="*/ 80 h 106"/>
                  <a:gd name="T16" fmla="*/ 87 w 104"/>
                  <a:gd name="T17" fmla="*/ 101 h 106"/>
                  <a:gd name="T18" fmla="*/ 87 w 104"/>
                  <a:gd name="T19" fmla="*/ 106 h 106"/>
                  <a:gd name="T20" fmla="*/ 104 w 104"/>
                  <a:gd name="T21" fmla="*/ 106 h 106"/>
                  <a:gd name="T22" fmla="*/ 104 w 104"/>
                  <a:gd name="T23" fmla="*/ 85 h 106"/>
                  <a:gd name="T24" fmla="*/ 104 w 104"/>
                  <a:gd name="T25" fmla="*/ 63 h 106"/>
                  <a:gd name="T26" fmla="*/ 104 w 104"/>
                  <a:gd name="T27" fmla="*/ 0 h 106"/>
                  <a:gd name="T28" fmla="*/ 43 w 104"/>
                  <a:gd name="T2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43" y="0"/>
                    </a:moveTo>
                    <a:lnTo>
                      <a:pt x="21" y="0"/>
                    </a:lnTo>
                    <a:lnTo>
                      <a:pt x="0" y="0"/>
                    </a:lnTo>
                    <a:lnTo>
                      <a:pt x="0" y="16"/>
                    </a:lnTo>
                    <a:lnTo>
                      <a:pt x="5" y="16"/>
                    </a:lnTo>
                    <a:lnTo>
                      <a:pt x="26" y="16"/>
                    </a:lnTo>
                    <a:lnTo>
                      <a:pt x="87" y="16"/>
                    </a:lnTo>
                    <a:lnTo>
                      <a:pt x="87" y="80"/>
                    </a:lnTo>
                    <a:lnTo>
                      <a:pt x="87" y="101"/>
                    </a:lnTo>
                    <a:lnTo>
                      <a:pt x="87" y="106"/>
                    </a:lnTo>
                    <a:lnTo>
                      <a:pt x="104" y="106"/>
                    </a:lnTo>
                    <a:lnTo>
                      <a:pt x="104" y="85"/>
                    </a:lnTo>
                    <a:lnTo>
                      <a:pt x="104" y="63"/>
                    </a:lnTo>
                    <a:lnTo>
                      <a:pt x="104" y="0"/>
                    </a:ln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1" name="Freeform 120"/>
              <p:cNvSpPr/>
              <p:nvPr/>
            </p:nvSpPr>
            <p:spPr bwMode="auto">
              <a:xfrm>
                <a:off x="2841679" y="1882786"/>
                <a:ext cx="360000" cy="355443"/>
              </a:xfrm>
              <a:custGeom>
                <a:avLst/>
                <a:gdLst>
                  <a:gd name="T0" fmla="*/ 0 w 104"/>
                  <a:gd name="T1" fmla="*/ 0 h 104"/>
                  <a:gd name="T2" fmla="*/ 0 w 104"/>
                  <a:gd name="T3" fmla="*/ 17 h 104"/>
                  <a:gd name="T4" fmla="*/ 87 w 104"/>
                  <a:gd name="T5" fmla="*/ 17 h 104"/>
                  <a:gd name="T6" fmla="*/ 87 w 104"/>
                  <a:gd name="T7" fmla="*/ 104 h 104"/>
                  <a:gd name="T8" fmla="*/ 104 w 104"/>
                  <a:gd name="T9" fmla="*/ 104 h 104"/>
                  <a:gd name="T10" fmla="*/ 104 w 104"/>
                  <a:gd name="T11" fmla="*/ 0 h 104"/>
                  <a:gd name="T12" fmla="*/ 0 w 10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04" h="104">
                    <a:moveTo>
                      <a:pt x="0" y="0"/>
                    </a:moveTo>
                    <a:lnTo>
                      <a:pt x="0" y="17"/>
                    </a:lnTo>
                    <a:lnTo>
                      <a:pt x="87" y="17"/>
                    </a:lnTo>
                    <a:lnTo>
                      <a:pt x="87" y="104"/>
                    </a:lnTo>
                    <a:lnTo>
                      <a:pt x="104" y="104"/>
                    </a:lnTo>
                    <a:lnTo>
                      <a:pt x="104"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2" name="Rectangle 121"/>
              <p:cNvSpPr>
                <a:spLocks noChangeArrowheads="1"/>
              </p:cNvSpPr>
              <p:nvPr/>
            </p:nvSpPr>
            <p:spPr bwMode="auto">
              <a:xfrm>
                <a:off x="2751679" y="1971647"/>
                <a:ext cx="360000" cy="355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76" name="TextBox 75"/>
            <p:cNvSpPr txBox="1"/>
            <p:nvPr/>
          </p:nvSpPr>
          <p:spPr>
            <a:xfrm>
              <a:off x="2303748" y="2741798"/>
              <a:ext cx="1260000" cy="43858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p>
          </p:txBody>
        </p:sp>
      </p:grpSp>
      <p:grpSp>
        <p:nvGrpSpPr>
          <p:cNvPr id="94" name="组合 93"/>
          <p:cNvGrpSpPr/>
          <p:nvPr/>
        </p:nvGrpSpPr>
        <p:grpSpPr>
          <a:xfrm>
            <a:off x="4584118" y="2470759"/>
            <a:ext cx="1679781" cy="2570476"/>
            <a:chOff x="5400092" y="1543893"/>
            <a:chExt cx="1260000" cy="1927857"/>
          </a:xfrm>
          <a:effectLst/>
        </p:grpSpPr>
        <p:sp>
          <p:nvSpPr>
            <p:cNvPr id="95" name="矩形 94"/>
            <p:cNvSpPr/>
            <p:nvPr/>
          </p:nvSpPr>
          <p:spPr>
            <a:xfrm>
              <a:off x="5400092" y="1543893"/>
              <a:ext cx="1260000" cy="1080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矩形 17"/>
            <p:cNvSpPr/>
            <p:nvPr/>
          </p:nvSpPr>
          <p:spPr>
            <a:xfrm>
              <a:off x="5400092" y="2571750"/>
              <a:ext cx="1260000" cy="900000"/>
            </a:xfrm>
            <a:custGeom>
              <a:avLst/>
              <a:gdLst/>
              <a:ahLst/>
              <a:cxnLst/>
              <a:rect l="l" t="t" r="r" b="b"/>
              <a:pathLst>
                <a:path w="1440160" h="1116264">
                  <a:moveTo>
                    <a:pt x="0" y="0"/>
                  </a:moveTo>
                  <a:lnTo>
                    <a:pt x="1440160" y="0"/>
                  </a:lnTo>
                  <a:lnTo>
                    <a:pt x="1440160" y="900000"/>
                  </a:lnTo>
                  <a:lnTo>
                    <a:pt x="845513" y="900000"/>
                  </a:lnTo>
                  <a:lnTo>
                    <a:pt x="720080" y="1116264"/>
                  </a:lnTo>
                  <a:lnTo>
                    <a:pt x="594647" y="900000"/>
                  </a:lnTo>
                  <a:lnTo>
                    <a:pt x="0" y="90000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7" name="TextBox 96"/>
            <p:cNvSpPr txBox="1"/>
            <p:nvPr/>
          </p:nvSpPr>
          <p:spPr>
            <a:xfrm>
              <a:off x="5400092" y="2741798"/>
              <a:ext cx="1260000" cy="43858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点击添加说明</a:t>
              </a:r>
            </a:p>
          </p:txBody>
        </p:sp>
        <p:sp>
          <p:nvSpPr>
            <p:cNvPr id="98" name="Freeform 6"/>
            <p:cNvSpPr>
              <a:spLocks noChangeAspect="1"/>
            </p:cNvSpPr>
            <p:nvPr/>
          </p:nvSpPr>
          <p:spPr bwMode="auto">
            <a:xfrm>
              <a:off x="5814043" y="1747410"/>
              <a:ext cx="432099" cy="43200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6"/>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7"/>
                  </a:lnTo>
                  <a:lnTo>
                    <a:pt x="609662" y="9327"/>
                  </a:lnTo>
                  <a:lnTo>
                    <a:pt x="630685" y="6995"/>
                  </a:lnTo>
                  <a:lnTo>
                    <a:pt x="651707" y="2332"/>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lnSpc>
                  <a:spcPct val="50000"/>
                </a:lnSpc>
                <a:spcBef>
                  <a:spcPts val="600"/>
                </a:spcBef>
                <a:spcAft>
                  <a:spcPts val="600"/>
                </a:spcAft>
              </a:pP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1632086" y="3551659"/>
            <a:ext cx="5759874" cy="144000"/>
            <a:chOff x="2753732" y="2354568"/>
            <a:chExt cx="4320468" cy="108000"/>
          </a:xfrm>
          <a:solidFill>
            <a:schemeClr val="bg1"/>
          </a:solidFill>
          <a:effectLst/>
        </p:grpSpPr>
        <p:cxnSp>
          <p:nvCxnSpPr>
            <p:cNvPr id="100" name="直接连接符 99"/>
            <p:cNvCxnSpPr>
              <a:stCxn id="104" idx="6"/>
            </p:cNvCxnSpPr>
            <p:nvPr/>
          </p:nvCxnSpPr>
          <p:spPr>
            <a:xfrm flipV="1">
              <a:off x="2861732" y="2407412"/>
              <a:ext cx="4142357" cy="1156"/>
            </a:xfrm>
            <a:prstGeom prst="line">
              <a:avLst/>
            </a:prstGeom>
            <a:grpFill/>
            <a:ln w="19050">
              <a:solidFill>
                <a:schemeClr val="accent2">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6966200" y="2354568"/>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椭圆 101"/>
            <p:cNvSpPr/>
            <p:nvPr/>
          </p:nvSpPr>
          <p:spPr>
            <a:xfrm>
              <a:off x="5562044" y="2354568"/>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3" name="椭圆 102"/>
            <p:cNvSpPr/>
            <p:nvPr/>
          </p:nvSpPr>
          <p:spPr>
            <a:xfrm>
              <a:off x="4157888" y="2354568"/>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4" name="椭圆 103"/>
            <p:cNvSpPr/>
            <p:nvPr/>
          </p:nvSpPr>
          <p:spPr>
            <a:xfrm>
              <a:off x="2753732" y="2354568"/>
              <a:ext cx="108000" cy="1080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 name="标题 1"/>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2" presetClass="entr" presetSubtype="3"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1+#ppt_w/2"/>
                                          </p:val>
                                        </p:tav>
                                        <p:tav tm="100000">
                                          <p:val>
                                            <p:strVal val="#ppt_x"/>
                                          </p:val>
                                        </p:tav>
                                      </p:tavLst>
                                    </p:anim>
                                    <p:anim calcmode="lin" valueType="num">
                                      <p:cBhvr additive="base">
                                        <p:cTn id="15" dur="75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500"/>
                                        <p:tgtEl>
                                          <p:spTgt spid="180"/>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additive="base">
                                        <p:cTn id="23" dur="1000" fill="hold"/>
                                        <p:tgtEl>
                                          <p:spTgt spid="179"/>
                                        </p:tgtEl>
                                        <p:attrNameLst>
                                          <p:attrName>ppt_x</p:attrName>
                                        </p:attrNameLst>
                                      </p:cBhvr>
                                      <p:tavLst>
                                        <p:tav tm="0">
                                          <p:val>
                                            <p:strVal val="1+#ppt_w/2"/>
                                          </p:val>
                                        </p:tav>
                                        <p:tav tm="100000">
                                          <p:val>
                                            <p:strVal val="#ppt_x"/>
                                          </p:val>
                                        </p:tav>
                                      </p:tavLst>
                                    </p:anim>
                                    <p:anim calcmode="lin" valueType="num">
                                      <p:cBhvr additive="base">
                                        <p:cTn id="24" dur="1000" fill="hold"/>
                                        <p:tgtEl>
                                          <p:spTgt spid="179"/>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1000"/>
                                        <p:tgtEl>
                                          <p:spTgt spid="178"/>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89"/>
                                        </p:tgtEl>
                                        <p:attrNameLst>
                                          <p:attrName>style.visibility</p:attrName>
                                        </p:attrNameLst>
                                      </p:cBhvr>
                                      <p:to>
                                        <p:strVal val="visible"/>
                                      </p:to>
                                    </p:set>
                                    <p:animEffect transition="in" filter="fade">
                                      <p:cBhvr>
                                        <p:cTn id="32" dur="500"/>
                                        <p:tgtEl>
                                          <p:spTgt spid="189"/>
                                        </p:tgtEl>
                                      </p:cBhvr>
                                    </p:animEffect>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187"/>
                                        </p:tgtEl>
                                        <p:attrNameLst>
                                          <p:attrName>style.visibility</p:attrName>
                                        </p:attrNameLst>
                                      </p:cBhvr>
                                      <p:to>
                                        <p:strVal val="visible"/>
                                      </p:to>
                                    </p:set>
                                    <p:animEffect transition="in" filter="fade">
                                      <p:cBhvr>
                                        <p:cTn id="41" dur="1000"/>
                                        <p:tgtEl>
                                          <p:spTgt spid="187"/>
                                        </p:tgtEl>
                                      </p:cBhvr>
                                    </p:animEffect>
                                  </p:childTnLst>
                                </p:cTn>
                              </p:par>
                            </p:childTnLst>
                          </p:cTn>
                        </p:par>
                        <p:par>
                          <p:cTn id="42" fill="hold">
                            <p:stCondLst>
                              <p:cond delay="6500"/>
                            </p:stCondLst>
                            <p:childTnLst>
                              <p:par>
                                <p:cTn id="43" presetID="42" presetClass="entr" presetSubtype="0" fill="hold"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750"/>
                                        <p:tgtEl>
                                          <p:spTgt spid="72"/>
                                        </p:tgtEl>
                                      </p:cBhvr>
                                    </p:animEffect>
                                    <p:anim calcmode="lin" valueType="num">
                                      <p:cBhvr>
                                        <p:cTn id="46" dur="1750" fill="hold"/>
                                        <p:tgtEl>
                                          <p:spTgt spid="72"/>
                                        </p:tgtEl>
                                        <p:attrNameLst>
                                          <p:attrName>ppt_x</p:attrName>
                                        </p:attrNameLst>
                                      </p:cBhvr>
                                      <p:tavLst>
                                        <p:tav tm="0">
                                          <p:val>
                                            <p:strVal val="#ppt_x"/>
                                          </p:val>
                                        </p:tav>
                                        <p:tav tm="100000">
                                          <p:val>
                                            <p:strVal val="#ppt_x"/>
                                          </p:val>
                                        </p:tav>
                                      </p:tavLst>
                                    </p:anim>
                                    <p:anim calcmode="lin" valueType="num">
                                      <p:cBhvr>
                                        <p:cTn id="47" dur="1750" fill="hold"/>
                                        <p:tgtEl>
                                          <p:spTgt spid="72"/>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42" presetClass="entr" presetSubtype="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750"/>
                                        <p:tgtEl>
                                          <p:spTgt spid="45"/>
                                        </p:tgtEl>
                                      </p:cBhvr>
                                    </p:animEffect>
                                    <p:anim calcmode="lin" valueType="num">
                                      <p:cBhvr>
                                        <p:cTn id="52" dur="1750" fill="hold"/>
                                        <p:tgtEl>
                                          <p:spTgt spid="45"/>
                                        </p:tgtEl>
                                        <p:attrNameLst>
                                          <p:attrName>ppt_x</p:attrName>
                                        </p:attrNameLst>
                                      </p:cBhvr>
                                      <p:tavLst>
                                        <p:tav tm="0">
                                          <p:val>
                                            <p:strVal val="#ppt_x"/>
                                          </p:val>
                                        </p:tav>
                                        <p:tav tm="100000">
                                          <p:val>
                                            <p:strVal val="#ppt_x"/>
                                          </p:val>
                                        </p:tav>
                                      </p:tavLst>
                                    </p:anim>
                                    <p:anim calcmode="lin" valueType="num">
                                      <p:cBhvr>
                                        <p:cTn id="53" dur="1750" fill="hold"/>
                                        <p:tgtEl>
                                          <p:spTgt spid="45"/>
                                        </p:tgtEl>
                                        <p:attrNameLst>
                                          <p:attrName>ppt_y</p:attrName>
                                        </p:attrNameLst>
                                      </p:cBhvr>
                                      <p:tavLst>
                                        <p:tav tm="0">
                                          <p:val>
                                            <p:strVal val="#ppt_y+.1"/>
                                          </p:val>
                                        </p:tav>
                                        <p:tav tm="100000">
                                          <p:val>
                                            <p:strVal val="#ppt_y"/>
                                          </p:val>
                                        </p:tav>
                                      </p:tavLst>
                                    </p:anim>
                                  </p:childTnLst>
                                </p:cTn>
                              </p:par>
                            </p:childTnLst>
                          </p:cTn>
                        </p:par>
                        <p:par>
                          <p:cTn id="54" fill="hold">
                            <p:stCondLst>
                              <p:cond delay="10500"/>
                            </p:stCondLst>
                            <p:childTnLst>
                              <p:par>
                                <p:cTn id="55" presetID="42" presetClass="entr" presetSubtype="0" fill="hold"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750"/>
                                        <p:tgtEl>
                                          <p:spTgt spid="94"/>
                                        </p:tgtEl>
                                      </p:cBhvr>
                                    </p:animEffect>
                                    <p:anim calcmode="lin" valueType="num">
                                      <p:cBhvr>
                                        <p:cTn id="58" dur="1750" fill="hold"/>
                                        <p:tgtEl>
                                          <p:spTgt spid="94"/>
                                        </p:tgtEl>
                                        <p:attrNameLst>
                                          <p:attrName>ppt_x</p:attrName>
                                        </p:attrNameLst>
                                      </p:cBhvr>
                                      <p:tavLst>
                                        <p:tav tm="0">
                                          <p:val>
                                            <p:strVal val="#ppt_x"/>
                                          </p:val>
                                        </p:tav>
                                        <p:tav tm="100000">
                                          <p:val>
                                            <p:strVal val="#ppt_x"/>
                                          </p:val>
                                        </p:tav>
                                      </p:tavLst>
                                    </p:anim>
                                    <p:anim calcmode="lin" valueType="num">
                                      <p:cBhvr>
                                        <p:cTn id="59" dur="175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42" presetClass="entr" presetSubtype="0"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750"/>
                                        <p:tgtEl>
                                          <p:spTgt spid="64"/>
                                        </p:tgtEl>
                                      </p:cBhvr>
                                    </p:animEffect>
                                    <p:anim calcmode="lin" valueType="num">
                                      <p:cBhvr>
                                        <p:cTn id="64" dur="1750" fill="hold"/>
                                        <p:tgtEl>
                                          <p:spTgt spid="64"/>
                                        </p:tgtEl>
                                        <p:attrNameLst>
                                          <p:attrName>ppt_x</p:attrName>
                                        </p:attrNameLst>
                                      </p:cBhvr>
                                      <p:tavLst>
                                        <p:tav tm="0">
                                          <p:val>
                                            <p:strVal val="#ppt_x"/>
                                          </p:val>
                                        </p:tav>
                                        <p:tav tm="100000">
                                          <p:val>
                                            <p:strVal val="#ppt_x"/>
                                          </p:val>
                                        </p:tav>
                                      </p:tavLst>
                                    </p:anim>
                                    <p:anim calcmode="lin" valueType="num">
                                      <p:cBhvr>
                                        <p:cTn id="65" dur="1750" fill="hold"/>
                                        <p:tgtEl>
                                          <p:spTgt spid="64"/>
                                        </p:tgtEl>
                                        <p:attrNameLst>
                                          <p:attrName>ppt_y</p:attrName>
                                        </p:attrNameLst>
                                      </p:cBhvr>
                                      <p:tavLst>
                                        <p:tav tm="0">
                                          <p:val>
                                            <p:strVal val="#ppt_y+.1"/>
                                          </p:val>
                                        </p:tav>
                                        <p:tav tm="100000">
                                          <p:val>
                                            <p:strVal val="#ppt_y"/>
                                          </p:val>
                                        </p:tav>
                                      </p:tavLst>
                                    </p:anim>
                                  </p:childTnLst>
                                </p:cTn>
                              </p:par>
                            </p:childTnLst>
                          </p:cTn>
                        </p:par>
                        <p:par>
                          <p:cTn id="66" fill="hold">
                            <p:stCondLst>
                              <p:cond delay="14500"/>
                            </p:stCondLst>
                            <p:childTnLst>
                              <p:par>
                                <p:cTn id="67" presetID="16" presetClass="entr" presetSubtype="37" fill="hold"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barn(outVertical)">
                                      <p:cBhvr>
                                        <p:cTn id="69" dur="1750"/>
                                        <p:tgtEl>
                                          <p:spTgt spid="99"/>
                                        </p:tgtEl>
                                      </p:cBhvr>
                                    </p:animEffect>
                                  </p:childTnLst>
                                </p:cTn>
                              </p:par>
                            </p:childTnLst>
                          </p:cTn>
                        </p:par>
                        <p:par>
                          <p:cTn id="70" fill="hold">
                            <p:stCondLst>
                              <p:cond delay="165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000"/>
                                        <p:tgtEl>
                                          <p:spTgt spid="41"/>
                                        </p:tgtEl>
                                      </p:cBhvr>
                                    </p:animEffect>
                                  </p:childTnLst>
                                </p:cTn>
                              </p:par>
                            </p:childTnLst>
                          </p:cTn>
                        </p:par>
                        <p:par>
                          <p:cTn id="74" fill="hold">
                            <p:stCondLst>
                              <p:cond delay="17500"/>
                            </p:stCondLst>
                            <p:childTnLst>
                              <p:par>
                                <p:cTn id="75" presetID="10"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childTnLst>
                                </p:cTn>
                              </p:par>
                            </p:childTnLst>
                          </p:cTn>
                        </p:par>
                        <p:par>
                          <p:cTn id="78" fill="hold">
                            <p:stCondLst>
                              <p:cond delay="185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childTnLst>
                                </p:cTn>
                              </p:par>
                            </p:childTnLst>
                          </p:cTn>
                        </p:par>
                        <p:par>
                          <p:cTn id="82" fill="hold">
                            <p:stCondLst>
                              <p:cond delay="19500"/>
                            </p:stCondLst>
                            <p:childTnLst>
                              <p:par>
                                <p:cTn id="83" presetID="10" presetClass="entr" presetSubtype="0"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78" grpId="0"/>
      <p:bldP spid="179" grpId="0"/>
      <p:bldP spid="180" grpId="0" animBg="1"/>
      <p:bldP spid="187" grpId="0"/>
      <p:bldP spid="188" grpId="0"/>
      <p:bldP spid="189" grpId="0" animBg="1"/>
      <p:bldP spid="6" grpId="0" animBg="1"/>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47"/>
          <p:cNvSpPr>
            <a:spLocks noChangeArrowheads="1"/>
          </p:cNvSpPr>
          <p:nvPr/>
        </p:nvSpPr>
        <p:spPr bwMode="auto">
          <a:xfrm>
            <a:off x="1115900" y="1334008"/>
            <a:ext cx="4500758"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在此录入上述图表的综合描述说明，在此录入上述图表的描述说明。在此录入上述图表的综合描述说明，在此录入上述图表的综合描述说明，在此录入上述图表的综合描述说明。</a:t>
            </a:r>
          </a:p>
        </p:txBody>
      </p:sp>
      <p:cxnSp>
        <p:nvCxnSpPr>
          <p:cNvPr id="55" name="Straight Connector 212"/>
          <p:cNvCxnSpPr>
            <a:endCxn id="59" idx="6"/>
          </p:cNvCxnSpPr>
          <p:nvPr/>
        </p:nvCxnSpPr>
        <p:spPr>
          <a:xfrm flipH="1">
            <a:off x="4364943" y="4077358"/>
            <a:ext cx="548047"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Freeform 130"/>
          <p:cNvSpPr>
            <a:spLocks noEditPoints="1"/>
          </p:cNvSpPr>
          <p:nvPr/>
        </p:nvSpPr>
        <p:spPr bwMode="auto">
          <a:xfrm>
            <a:off x="5046333" y="3067840"/>
            <a:ext cx="2096974"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accent2"/>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63" name="Arc 214"/>
          <p:cNvSpPr/>
          <p:nvPr/>
        </p:nvSpPr>
        <p:spPr>
          <a:xfrm>
            <a:off x="4912983" y="2901778"/>
            <a:ext cx="2350854" cy="2351160"/>
          </a:xfrm>
          <a:prstGeom prst="arc">
            <a:avLst>
              <a:gd name="adj1" fmla="val 21578092"/>
              <a:gd name="adj2" fmla="val 16283076"/>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555">
              <a:latin typeface="微软雅黑" panose="020B0503020204020204" pitchFamily="34" charset="-122"/>
              <a:ea typeface="微软雅黑" panose="020B0503020204020204" pitchFamily="34" charset="-122"/>
            </a:endParaRPr>
          </a:p>
        </p:txBody>
      </p:sp>
      <p:cxnSp>
        <p:nvCxnSpPr>
          <p:cNvPr id="64" name="Straight Connector 219"/>
          <p:cNvCxnSpPr/>
          <p:nvPr/>
        </p:nvCxnSpPr>
        <p:spPr>
          <a:xfrm flipH="1">
            <a:off x="2091758" y="4077358"/>
            <a:ext cx="548044"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220"/>
          <p:cNvCxnSpPr/>
          <p:nvPr/>
        </p:nvCxnSpPr>
        <p:spPr>
          <a:xfrm flipH="1">
            <a:off x="7263838" y="4077358"/>
            <a:ext cx="548044"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224"/>
          <p:cNvCxnSpPr/>
          <p:nvPr/>
        </p:nvCxnSpPr>
        <p:spPr>
          <a:xfrm flipH="1">
            <a:off x="9536794" y="4077358"/>
            <a:ext cx="548044"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228"/>
          <p:cNvCxnSpPr/>
          <p:nvPr/>
        </p:nvCxnSpPr>
        <p:spPr>
          <a:xfrm flipH="1">
            <a:off x="6116815" y="2904237"/>
            <a:ext cx="900779" cy="0"/>
          </a:xfrm>
          <a:prstGeom prst="line">
            <a:avLst/>
          </a:prstGeom>
          <a:ln w="19050">
            <a:solidFill>
              <a:schemeClr val="tx1">
                <a:lumMod val="65000"/>
                <a:lumOff val="35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grpSp>
        <p:nvGrpSpPr>
          <p:cNvPr id="74" name="Group 232"/>
          <p:cNvGrpSpPr/>
          <p:nvPr/>
        </p:nvGrpSpPr>
        <p:grpSpPr>
          <a:xfrm>
            <a:off x="7044814" y="2498565"/>
            <a:ext cx="823261" cy="823363"/>
            <a:chOff x="864537" y="1822859"/>
            <a:chExt cx="971309" cy="971307"/>
          </a:xfrm>
        </p:grpSpPr>
        <p:sp>
          <p:nvSpPr>
            <p:cNvPr id="75" name="Oval 233"/>
            <p:cNvSpPr/>
            <p:nvPr/>
          </p:nvSpPr>
          <p:spPr>
            <a:xfrm>
              <a:off x="932451" y="1890773"/>
              <a:ext cx="835480" cy="835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latin typeface="微软雅黑" panose="020B0503020204020204" pitchFamily="34" charset="-122"/>
                  <a:ea typeface="微软雅黑" panose="020B0503020204020204" pitchFamily="34" charset="-122"/>
                </a:rPr>
                <a:t>02</a:t>
              </a:r>
            </a:p>
          </p:txBody>
        </p:sp>
        <p:sp>
          <p:nvSpPr>
            <p:cNvPr id="76" name="Oval 234"/>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latin typeface="微软雅黑" panose="020B0503020204020204" pitchFamily="34" charset="-122"/>
                <a:ea typeface="微软雅黑" panose="020B0503020204020204" pitchFamily="34" charset="-122"/>
              </a:endParaRPr>
            </a:p>
          </p:txBody>
        </p:sp>
      </p:grpSp>
      <p:cxnSp>
        <p:nvCxnSpPr>
          <p:cNvPr id="77" name="Straight Connector 238"/>
          <p:cNvCxnSpPr/>
          <p:nvPr/>
        </p:nvCxnSpPr>
        <p:spPr>
          <a:xfrm>
            <a:off x="2338689" y="4099777"/>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78" name="Group 240"/>
          <p:cNvGrpSpPr/>
          <p:nvPr/>
        </p:nvGrpSpPr>
        <p:grpSpPr>
          <a:xfrm>
            <a:off x="1927059" y="5006797"/>
            <a:ext cx="823261" cy="823363"/>
            <a:chOff x="864537" y="1822859"/>
            <a:chExt cx="971309" cy="971307"/>
          </a:xfrm>
        </p:grpSpPr>
        <p:sp>
          <p:nvSpPr>
            <p:cNvPr id="79" name="Oval 241"/>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latin typeface="微软雅黑" panose="020B0503020204020204" pitchFamily="34" charset="-122"/>
                  <a:ea typeface="微软雅黑" panose="020B0503020204020204" pitchFamily="34" charset="-122"/>
                </a:rPr>
                <a:t>01</a:t>
              </a:r>
            </a:p>
          </p:txBody>
        </p:sp>
        <p:sp>
          <p:nvSpPr>
            <p:cNvPr id="80" name="Oval 242"/>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latin typeface="微软雅黑" panose="020B0503020204020204" pitchFamily="34" charset="-122"/>
                <a:ea typeface="微软雅黑" panose="020B0503020204020204" pitchFamily="34" charset="-122"/>
              </a:endParaRPr>
            </a:p>
          </p:txBody>
        </p:sp>
      </p:grpSp>
      <p:cxnSp>
        <p:nvCxnSpPr>
          <p:cNvPr id="81" name="Straight Connector 248"/>
          <p:cNvCxnSpPr/>
          <p:nvPr/>
        </p:nvCxnSpPr>
        <p:spPr>
          <a:xfrm>
            <a:off x="9804381" y="4099777"/>
            <a:ext cx="0" cy="881515"/>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82" name="Group 249"/>
          <p:cNvGrpSpPr/>
          <p:nvPr/>
        </p:nvGrpSpPr>
        <p:grpSpPr>
          <a:xfrm>
            <a:off x="9392751" y="5006797"/>
            <a:ext cx="823261" cy="823363"/>
            <a:chOff x="864537" y="1822859"/>
            <a:chExt cx="971309" cy="971307"/>
          </a:xfrm>
        </p:grpSpPr>
        <p:sp>
          <p:nvSpPr>
            <p:cNvPr id="83" name="Oval 250"/>
            <p:cNvSpPr/>
            <p:nvPr/>
          </p:nvSpPr>
          <p:spPr>
            <a:xfrm>
              <a:off x="932452"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5" b="1" dirty="0">
                  <a:solidFill>
                    <a:schemeClr val="bg1"/>
                  </a:solidFill>
                  <a:latin typeface="微软雅黑" panose="020B0503020204020204" pitchFamily="34" charset="-122"/>
                  <a:ea typeface="微软雅黑" panose="020B0503020204020204" pitchFamily="34" charset="-122"/>
                </a:rPr>
                <a:t>03</a:t>
              </a:r>
            </a:p>
          </p:txBody>
        </p:sp>
        <p:sp>
          <p:nvSpPr>
            <p:cNvPr id="84" name="Oval 251"/>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7811882" y="3214790"/>
            <a:ext cx="1724911" cy="1725136"/>
            <a:chOff x="7812104" y="3185821"/>
            <a:chExt cx="1725136" cy="1725136"/>
          </a:xfrm>
        </p:grpSpPr>
        <p:grpSp>
          <p:nvGrpSpPr>
            <p:cNvPr id="66" name="Group 221"/>
            <p:cNvGrpSpPr/>
            <p:nvPr/>
          </p:nvGrpSpPr>
          <p:grpSpPr>
            <a:xfrm>
              <a:off x="7812104" y="3185821"/>
              <a:ext cx="1725136" cy="1725136"/>
              <a:chOff x="2183615" y="1663567"/>
              <a:chExt cx="1293852" cy="1293852"/>
            </a:xfrm>
          </p:grpSpPr>
          <p:sp>
            <p:nvSpPr>
              <p:cNvPr id="67" name="Oval 222"/>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微软雅黑" panose="020B0503020204020204" pitchFamily="34" charset="-122"/>
                  <a:ea typeface="微软雅黑" panose="020B0503020204020204" pitchFamily="34" charset="-122"/>
                </a:endParaRPr>
              </a:p>
            </p:txBody>
          </p:sp>
          <p:sp>
            <p:nvSpPr>
              <p:cNvPr id="68"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latin typeface="微软雅黑" panose="020B0503020204020204" pitchFamily="34" charset="-122"/>
                  <a:ea typeface="微软雅黑" panose="020B0503020204020204" pitchFamily="34" charset="-122"/>
                </a:endParaRPr>
              </a:p>
            </p:txBody>
          </p:sp>
        </p:grpSp>
        <p:grpSp>
          <p:nvGrpSpPr>
            <p:cNvPr id="85" name="Group 9"/>
            <p:cNvGrpSpPr>
              <a:grpSpLocks noChangeAspect="1"/>
            </p:cNvGrpSpPr>
            <p:nvPr/>
          </p:nvGrpSpPr>
          <p:grpSpPr>
            <a:xfrm>
              <a:off x="8242990" y="3702679"/>
              <a:ext cx="863364" cy="691421"/>
              <a:chOff x="4572000" y="3414713"/>
              <a:chExt cx="374651" cy="277813"/>
            </a:xfrm>
            <a:solidFill>
              <a:schemeClr val="bg1"/>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26" name="组合 25"/>
          <p:cNvGrpSpPr/>
          <p:nvPr/>
        </p:nvGrpSpPr>
        <p:grpSpPr>
          <a:xfrm>
            <a:off x="796849" y="3429821"/>
            <a:ext cx="1294910" cy="1295076"/>
            <a:chOff x="796158" y="3400852"/>
            <a:chExt cx="1295079" cy="1295076"/>
          </a:xfrm>
        </p:grpSpPr>
        <p:grpSp>
          <p:nvGrpSpPr>
            <p:cNvPr id="60" name="Group 211"/>
            <p:cNvGrpSpPr/>
            <p:nvPr/>
          </p:nvGrpSpPr>
          <p:grpSpPr>
            <a:xfrm>
              <a:off x="796158" y="3400852"/>
              <a:ext cx="1295079" cy="1295076"/>
              <a:chOff x="864537" y="1822859"/>
              <a:chExt cx="971309" cy="971307"/>
            </a:xfrm>
          </p:grpSpPr>
          <p:sp>
            <p:nvSpPr>
              <p:cNvPr id="61" name="Oval 189"/>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微软雅黑" panose="020B0503020204020204" pitchFamily="34" charset="-122"/>
                  <a:ea typeface="微软雅黑" panose="020B0503020204020204" pitchFamily="34" charset="-122"/>
                </a:endParaRPr>
              </a:p>
            </p:txBody>
          </p:sp>
          <p:sp>
            <p:nvSpPr>
              <p:cNvPr id="62"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微软雅黑" panose="020B0503020204020204" pitchFamily="34" charset="-122"/>
                  <a:ea typeface="微软雅黑" panose="020B0503020204020204" pitchFamily="34" charset="-122"/>
                </a:endParaRPr>
              </a:p>
            </p:txBody>
          </p:sp>
        </p:grpSp>
        <p:grpSp>
          <p:nvGrpSpPr>
            <p:cNvPr id="88" name="Group 12"/>
            <p:cNvGrpSpPr/>
            <p:nvPr/>
          </p:nvGrpSpPr>
          <p:grpSpPr>
            <a:xfrm>
              <a:off x="1136503" y="3747067"/>
              <a:ext cx="614388" cy="602647"/>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12" name="组合 11"/>
          <p:cNvGrpSpPr/>
          <p:nvPr/>
        </p:nvGrpSpPr>
        <p:grpSpPr>
          <a:xfrm>
            <a:off x="2640032" y="3214790"/>
            <a:ext cx="1724911" cy="1725136"/>
            <a:chOff x="2639580" y="3185821"/>
            <a:chExt cx="1725136" cy="1725136"/>
          </a:xfrm>
        </p:grpSpPr>
        <p:grpSp>
          <p:nvGrpSpPr>
            <p:cNvPr id="57" name="Group 210"/>
            <p:cNvGrpSpPr/>
            <p:nvPr/>
          </p:nvGrpSpPr>
          <p:grpSpPr>
            <a:xfrm>
              <a:off x="2639580" y="3185821"/>
              <a:ext cx="1725136" cy="1725136"/>
              <a:chOff x="2183615" y="1663567"/>
              <a:chExt cx="1293852" cy="1293852"/>
            </a:xfrm>
          </p:grpSpPr>
          <p:sp>
            <p:nvSpPr>
              <p:cNvPr id="58" name="Oval 195"/>
              <p:cNvSpPr/>
              <p:nvPr/>
            </p:nvSpPr>
            <p:spPr>
              <a:xfrm>
                <a:off x="2283175" y="1763127"/>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微软雅黑" panose="020B0503020204020204" pitchFamily="34" charset="-122"/>
                  <a:ea typeface="微软雅黑" panose="020B0503020204020204" pitchFamily="34" charset="-122"/>
                </a:endParaRPr>
              </a:p>
            </p:txBody>
          </p:sp>
          <p:sp>
            <p:nvSpPr>
              <p:cNvPr id="5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latin typeface="微软雅黑" panose="020B0503020204020204" pitchFamily="34" charset="-122"/>
                  <a:ea typeface="微软雅黑" panose="020B0503020204020204" pitchFamily="34" charset="-122"/>
                </a:endParaRPr>
              </a:p>
            </p:txBody>
          </p:sp>
        </p:grpSp>
        <p:grpSp>
          <p:nvGrpSpPr>
            <p:cNvPr id="91" name="Group 15"/>
            <p:cNvGrpSpPr/>
            <p:nvPr/>
          </p:nvGrpSpPr>
          <p:grpSpPr>
            <a:xfrm>
              <a:off x="3002121" y="3679103"/>
              <a:ext cx="1000054" cy="738573"/>
              <a:chOff x="3052763" y="2647950"/>
              <a:chExt cx="346075" cy="255588"/>
            </a:xfrm>
            <a:solidFill>
              <a:schemeClr val="bg1"/>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grpSp>
      <p:grpSp>
        <p:nvGrpSpPr>
          <p:cNvPr id="24" name="组合 23"/>
          <p:cNvGrpSpPr/>
          <p:nvPr/>
        </p:nvGrpSpPr>
        <p:grpSpPr>
          <a:xfrm>
            <a:off x="10084839" y="3429821"/>
            <a:ext cx="1294910" cy="1295076"/>
            <a:chOff x="10085357" y="3400852"/>
            <a:chExt cx="1295079" cy="1295076"/>
          </a:xfrm>
        </p:grpSpPr>
        <p:grpSp>
          <p:nvGrpSpPr>
            <p:cNvPr id="70" name="Group 225"/>
            <p:cNvGrpSpPr/>
            <p:nvPr/>
          </p:nvGrpSpPr>
          <p:grpSpPr>
            <a:xfrm>
              <a:off x="10085357" y="3400852"/>
              <a:ext cx="1295079" cy="1295076"/>
              <a:chOff x="864537" y="1822859"/>
              <a:chExt cx="971309" cy="971307"/>
            </a:xfrm>
          </p:grpSpPr>
          <p:sp>
            <p:nvSpPr>
              <p:cNvPr id="71" name="Oval 226"/>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微软雅黑" panose="020B0503020204020204" pitchFamily="34" charset="-122"/>
                  <a:ea typeface="微软雅黑" panose="020B0503020204020204" pitchFamily="34" charset="-122"/>
                </a:endParaRPr>
              </a:p>
            </p:txBody>
          </p:sp>
          <p:sp>
            <p:nvSpPr>
              <p:cNvPr id="72"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0509761" y="3757074"/>
              <a:ext cx="446271" cy="582632"/>
              <a:chOff x="9896690" y="3140691"/>
              <a:chExt cx="425020" cy="554888"/>
            </a:xfrm>
            <a:solidFill>
              <a:schemeClr val="bg1"/>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920" tIns="60960" rIns="121920" bIns="60960" numCol="1" anchor="t" anchorCtr="0" compatLnSpc="1"/>
              <a:lstStyle/>
              <a:p>
                <a:endParaRPr lang="en-US" sz="3200"/>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920" tIns="60960" rIns="121920" bIns="60960" numCol="1" anchor="t" anchorCtr="0" compatLnSpc="1"/>
              <a:lstStyle/>
              <a:p>
                <a:endParaRPr lang="en-US" sz="3200"/>
              </a:p>
            </p:txBody>
          </p:sp>
        </p:grpSp>
      </p:grpSp>
      <p:sp>
        <p:nvSpPr>
          <p:cNvPr id="104" name="矩形 103"/>
          <p:cNvSpPr/>
          <p:nvPr/>
        </p:nvSpPr>
        <p:spPr>
          <a:xfrm>
            <a:off x="2763966" y="5106173"/>
            <a:ext cx="1551565"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5" name="矩形 47"/>
          <p:cNvSpPr>
            <a:spLocks noChangeArrowheads="1"/>
          </p:cNvSpPr>
          <p:nvPr/>
        </p:nvSpPr>
        <p:spPr bwMode="auto">
          <a:xfrm>
            <a:off x="2763965" y="5512907"/>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106" name="矩形 105"/>
          <p:cNvSpPr/>
          <p:nvPr/>
        </p:nvSpPr>
        <p:spPr>
          <a:xfrm>
            <a:off x="6792587" y="1283704"/>
            <a:ext cx="1551565"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矩形 47"/>
          <p:cNvSpPr>
            <a:spLocks noChangeArrowheads="1"/>
          </p:cNvSpPr>
          <p:nvPr/>
        </p:nvSpPr>
        <p:spPr bwMode="auto">
          <a:xfrm>
            <a:off x="6792586" y="1690438"/>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108" name="矩形 107"/>
          <p:cNvSpPr/>
          <p:nvPr/>
        </p:nvSpPr>
        <p:spPr>
          <a:xfrm>
            <a:off x="7827542" y="5106173"/>
            <a:ext cx="1551565" cy="430879"/>
          </a:xfrm>
          <a:prstGeom prst="rect">
            <a:avLst/>
          </a:prstGeom>
        </p:spPr>
        <p:txBody>
          <a:bodyPr wrap="square" lIns="91431" tIns="45716" rIns="91431" bIns="45716">
            <a:spAutoFit/>
          </a:bodyPr>
          <a:lstStyle/>
          <a:p>
            <a:pPr algn="r"/>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矩形 47"/>
          <p:cNvSpPr>
            <a:spLocks noChangeArrowheads="1"/>
          </p:cNvSpPr>
          <p:nvPr/>
        </p:nvSpPr>
        <p:spPr bwMode="auto">
          <a:xfrm>
            <a:off x="6311212" y="5512907"/>
            <a:ext cx="3067894"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3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Right)">
                                      <p:cBhvr>
                                        <p:cTn id="12" dur="500"/>
                                        <p:tgtEl>
                                          <p:spTgt spid="63"/>
                                        </p:tgtEl>
                                      </p:cBhvr>
                                    </p:animEffect>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strips(downLeft)">
                                      <p:cBhvr>
                                        <p:cTn id="16" dur="500"/>
                                        <p:tgtEl>
                                          <p:spTgt spid="55"/>
                                        </p:tgtEl>
                                      </p:cBhvr>
                                    </p:animEffect>
                                  </p:childTnLst>
                                </p:cTn>
                              </p:par>
                              <p:par>
                                <p:cTn id="17" presetID="18" presetClass="entr" presetSubtype="3" fill="hold" nodeType="withEffect">
                                  <p:stCondLst>
                                    <p:cond delay="250"/>
                                  </p:stCondLst>
                                  <p:childTnLst>
                                    <p:set>
                                      <p:cBhvr>
                                        <p:cTn id="18" dur="1" fill="hold">
                                          <p:stCondLst>
                                            <p:cond delay="0"/>
                                          </p:stCondLst>
                                        </p:cTn>
                                        <p:tgtEl>
                                          <p:spTgt spid="65"/>
                                        </p:tgtEl>
                                        <p:attrNameLst>
                                          <p:attrName>style.visibility</p:attrName>
                                        </p:attrNameLst>
                                      </p:cBhvr>
                                      <p:to>
                                        <p:strVal val="visible"/>
                                      </p:to>
                                    </p:set>
                                    <p:animEffect transition="in" filter="strips(upRight)">
                                      <p:cBhvr>
                                        <p:cTn id="19" dur="500"/>
                                        <p:tgtEl>
                                          <p:spTgt spid="65"/>
                                        </p:tgtEl>
                                      </p:cBhvr>
                                    </p:animEffec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18" presetClass="entr" presetSubtype="12"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strips(downLeft)">
                                      <p:cBhvr>
                                        <p:cTn id="32" dur="500"/>
                                        <p:tgtEl>
                                          <p:spTgt spid="64"/>
                                        </p:tgtEl>
                                      </p:cBhvr>
                                    </p:animEffect>
                                  </p:childTnLst>
                                </p:cTn>
                              </p:par>
                              <p:par>
                                <p:cTn id="33" presetID="18" presetClass="entr" presetSubtype="3" fill="hold" nodeType="withEffect">
                                  <p:stCondLst>
                                    <p:cond delay="250"/>
                                  </p:stCondLst>
                                  <p:childTnLst>
                                    <p:set>
                                      <p:cBhvr>
                                        <p:cTn id="34" dur="1" fill="hold">
                                          <p:stCondLst>
                                            <p:cond delay="0"/>
                                          </p:stCondLst>
                                        </p:cTn>
                                        <p:tgtEl>
                                          <p:spTgt spid="69"/>
                                        </p:tgtEl>
                                        <p:attrNameLst>
                                          <p:attrName>style.visibility</p:attrName>
                                        </p:attrNameLst>
                                      </p:cBhvr>
                                      <p:to>
                                        <p:strVal val="visible"/>
                                      </p:to>
                                    </p:set>
                                    <p:animEffect transition="in" filter="strips(upRight)">
                                      <p:cBhvr>
                                        <p:cTn id="35" dur="500"/>
                                        <p:tgtEl>
                                          <p:spTgt spid="69"/>
                                        </p:tgtEl>
                                      </p:cBhvr>
                                    </p:animEffect>
                                  </p:childTnLst>
                                </p:cTn>
                              </p:par>
                            </p:childTnLst>
                          </p:cTn>
                        </p:par>
                        <p:par>
                          <p:cTn id="36" fill="hold">
                            <p:stCondLst>
                              <p:cond delay="2500"/>
                            </p:stCondLst>
                            <p:childTnLst>
                              <p:par>
                                <p:cTn id="37" presetID="2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25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18" presetClass="entr" presetSubtype="12"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strips(downLeft)">
                                      <p:cBhvr>
                                        <p:cTn id="48" dur="500"/>
                                        <p:tgtEl>
                                          <p:spTgt spid="77"/>
                                        </p:tgtEl>
                                      </p:cBhvr>
                                    </p:animEffect>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p:cTn id="52" dur="500" fill="hold"/>
                                        <p:tgtEl>
                                          <p:spTgt spid="78"/>
                                        </p:tgtEl>
                                        <p:attrNameLst>
                                          <p:attrName>ppt_w</p:attrName>
                                        </p:attrNameLst>
                                      </p:cBhvr>
                                      <p:tavLst>
                                        <p:tav tm="0">
                                          <p:val>
                                            <p:fltVal val="0"/>
                                          </p:val>
                                        </p:tav>
                                        <p:tav tm="100000">
                                          <p:val>
                                            <p:strVal val="#ppt_w"/>
                                          </p:val>
                                        </p:tav>
                                      </p:tavLst>
                                    </p:anim>
                                    <p:anim calcmode="lin" valueType="num">
                                      <p:cBhvr>
                                        <p:cTn id="53" dur="500" fill="hold"/>
                                        <p:tgtEl>
                                          <p:spTgt spid="78"/>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12" presetClass="entr" presetSubtype="2" fill="hold" grpId="0" nodeType="afterEffect">
                                  <p:stCondLst>
                                    <p:cond delay="0"/>
                                  </p:stCondLst>
                                  <p:childTnLst>
                                    <p:set>
                                      <p:cBhvr>
                                        <p:cTn id="56" dur="1" fill="hold">
                                          <p:stCondLst>
                                            <p:cond delay="0"/>
                                          </p:stCondLst>
                                        </p:cTn>
                                        <p:tgtEl>
                                          <p:spTgt spid="104"/>
                                        </p:tgtEl>
                                        <p:attrNameLst>
                                          <p:attrName>style.visibility</p:attrName>
                                        </p:attrNameLst>
                                      </p:cBhvr>
                                      <p:to>
                                        <p:strVal val="visible"/>
                                      </p:to>
                                    </p:set>
                                    <p:anim calcmode="lin" valueType="num">
                                      <p:cBhvr additive="base">
                                        <p:cTn id="57" dur="500"/>
                                        <p:tgtEl>
                                          <p:spTgt spid="104"/>
                                        </p:tgtEl>
                                        <p:attrNameLst>
                                          <p:attrName>ppt_x</p:attrName>
                                        </p:attrNameLst>
                                      </p:cBhvr>
                                      <p:tavLst>
                                        <p:tav tm="0">
                                          <p:val>
                                            <p:strVal val="#ppt_x+#ppt_w*1.125000"/>
                                          </p:val>
                                        </p:tav>
                                        <p:tav tm="100000">
                                          <p:val>
                                            <p:strVal val="#ppt_x"/>
                                          </p:val>
                                        </p:tav>
                                      </p:tavLst>
                                    </p:anim>
                                    <p:animEffect transition="in" filter="wipe(left)">
                                      <p:cBhvr>
                                        <p:cTn id="58" dur="500"/>
                                        <p:tgtEl>
                                          <p:spTgt spid="104"/>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childTnLst>
                          </p:cTn>
                        </p:par>
                        <p:par>
                          <p:cTn id="63" fill="hold">
                            <p:stCondLst>
                              <p:cond delay="5000"/>
                            </p:stCondLst>
                            <p:childTnLst>
                              <p:par>
                                <p:cTn id="64" presetID="18" presetClass="entr" presetSubtype="3" fill="hold"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strips(upRight)">
                                      <p:cBhvr>
                                        <p:cTn id="66" dur="500"/>
                                        <p:tgtEl>
                                          <p:spTgt spid="73"/>
                                        </p:tgtEl>
                                      </p:cBhvr>
                                    </p:animEffect>
                                  </p:childTnLst>
                                </p:cTn>
                              </p:par>
                            </p:childTnLst>
                          </p:cTn>
                        </p:par>
                        <p:par>
                          <p:cTn id="67" fill="hold">
                            <p:stCondLst>
                              <p:cond delay="5500"/>
                            </p:stCondLst>
                            <p:childTnLst>
                              <p:par>
                                <p:cTn id="68" presetID="23" presetClass="entr" presetSubtype="16" fill="hold" nodeType="afterEffect">
                                  <p:stCondLst>
                                    <p:cond delay="0"/>
                                  </p:stCondLst>
                                  <p:childTnLst>
                                    <p:set>
                                      <p:cBhvr>
                                        <p:cTn id="69" dur="1" fill="hold">
                                          <p:stCondLst>
                                            <p:cond delay="0"/>
                                          </p:stCondLst>
                                        </p:cTn>
                                        <p:tgtEl>
                                          <p:spTgt spid="74"/>
                                        </p:tgtEl>
                                        <p:attrNameLst>
                                          <p:attrName>style.visibility</p:attrName>
                                        </p:attrNameLst>
                                      </p:cBhvr>
                                      <p:to>
                                        <p:strVal val="visible"/>
                                      </p:to>
                                    </p:set>
                                    <p:anim calcmode="lin" valueType="num">
                                      <p:cBhvr>
                                        <p:cTn id="70" dur="500" fill="hold"/>
                                        <p:tgtEl>
                                          <p:spTgt spid="74"/>
                                        </p:tgtEl>
                                        <p:attrNameLst>
                                          <p:attrName>ppt_w</p:attrName>
                                        </p:attrNameLst>
                                      </p:cBhvr>
                                      <p:tavLst>
                                        <p:tav tm="0">
                                          <p:val>
                                            <p:fltVal val="0"/>
                                          </p:val>
                                        </p:tav>
                                        <p:tav tm="100000">
                                          <p:val>
                                            <p:strVal val="#ppt_w"/>
                                          </p:val>
                                        </p:tav>
                                      </p:tavLst>
                                    </p:anim>
                                    <p:anim calcmode="lin" valueType="num">
                                      <p:cBhvr>
                                        <p:cTn id="71" dur="500" fill="hold"/>
                                        <p:tgtEl>
                                          <p:spTgt spid="74"/>
                                        </p:tgtEl>
                                        <p:attrNameLst>
                                          <p:attrName>ppt_h</p:attrName>
                                        </p:attrNameLst>
                                      </p:cBhvr>
                                      <p:tavLst>
                                        <p:tav tm="0">
                                          <p:val>
                                            <p:fltVal val="0"/>
                                          </p:val>
                                        </p:tav>
                                        <p:tav tm="100000">
                                          <p:val>
                                            <p:strVal val="#ppt_h"/>
                                          </p:val>
                                        </p:tav>
                                      </p:tavLst>
                                    </p:anim>
                                  </p:childTnLst>
                                </p:cTn>
                              </p:par>
                            </p:childTnLst>
                          </p:cTn>
                        </p:par>
                        <p:par>
                          <p:cTn id="72" fill="hold">
                            <p:stCondLst>
                              <p:cond delay="6000"/>
                            </p:stCondLst>
                            <p:childTnLst>
                              <p:par>
                                <p:cTn id="73" presetID="12" presetClass="entr" presetSubtype="1" fill="hold" grpId="0" nodeType="afterEffect">
                                  <p:stCondLst>
                                    <p:cond delay="0"/>
                                  </p:stCondLst>
                                  <p:childTnLst>
                                    <p:set>
                                      <p:cBhvr>
                                        <p:cTn id="74" dur="1" fill="hold">
                                          <p:stCondLst>
                                            <p:cond delay="0"/>
                                          </p:stCondLst>
                                        </p:cTn>
                                        <p:tgtEl>
                                          <p:spTgt spid="106"/>
                                        </p:tgtEl>
                                        <p:attrNameLst>
                                          <p:attrName>style.visibility</p:attrName>
                                        </p:attrNameLst>
                                      </p:cBhvr>
                                      <p:to>
                                        <p:strVal val="visible"/>
                                      </p:to>
                                    </p:set>
                                    <p:anim calcmode="lin" valueType="num">
                                      <p:cBhvr additive="base">
                                        <p:cTn id="75" dur="500"/>
                                        <p:tgtEl>
                                          <p:spTgt spid="106"/>
                                        </p:tgtEl>
                                        <p:attrNameLst>
                                          <p:attrName>ppt_y</p:attrName>
                                        </p:attrNameLst>
                                      </p:cBhvr>
                                      <p:tavLst>
                                        <p:tav tm="0">
                                          <p:val>
                                            <p:strVal val="#ppt_y-#ppt_h*1.125000"/>
                                          </p:val>
                                        </p:tav>
                                        <p:tav tm="100000">
                                          <p:val>
                                            <p:strVal val="#ppt_y"/>
                                          </p:val>
                                        </p:tav>
                                      </p:tavLst>
                                    </p:anim>
                                    <p:animEffect transition="in" filter="wipe(down)">
                                      <p:cBhvr>
                                        <p:cTn id="76" dur="500"/>
                                        <p:tgtEl>
                                          <p:spTgt spid="106"/>
                                        </p:tgtEl>
                                      </p:cBhvr>
                                    </p:animEffect>
                                  </p:childTnLst>
                                </p:cTn>
                              </p:par>
                            </p:childTnLst>
                          </p:cTn>
                        </p:par>
                        <p:par>
                          <p:cTn id="77" fill="hold">
                            <p:stCondLst>
                              <p:cond delay="6500"/>
                            </p:stCondLst>
                            <p:childTnLst>
                              <p:par>
                                <p:cTn id="78" presetID="22" presetClass="entr" presetSubtype="1"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wipe(up)">
                                      <p:cBhvr>
                                        <p:cTn id="80" dur="500"/>
                                        <p:tgtEl>
                                          <p:spTgt spid="107"/>
                                        </p:tgtEl>
                                      </p:cBhvr>
                                    </p:animEffect>
                                  </p:childTnLst>
                                </p:cTn>
                              </p:par>
                            </p:childTnLst>
                          </p:cTn>
                        </p:par>
                        <p:par>
                          <p:cTn id="81" fill="hold">
                            <p:stCondLst>
                              <p:cond delay="7000"/>
                            </p:stCondLst>
                            <p:childTnLst>
                              <p:par>
                                <p:cTn id="82" presetID="18" presetClass="entr" presetSubtype="12" fill="hold" nodeType="afterEffect">
                                  <p:stCondLst>
                                    <p:cond delay="0"/>
                                  </p:stCondLst>
                                  <p:childTnLst>
                                    <p:set>
                                      <p:cBhvr>
                                        <p:cTn id="83" dur="1" fill="hold">
                                          <p:stCondLst>
                                            <p:cond delay="0"/>
                                          </p:stCondLst>
                                        </p:cTn>
                                        <p:tgtEl>
                                          <p:spTgt spid="81"/>
                                        </p:tgtEl>
                                        <p:attrNameLst>
                                          <p:attrName>style.visibility</p:attrName>
                                        </p:attrNameLst>
                                      </p:cBhvr>
                                      <p:to>
                                        <p:strVal val="visible"/>
                                      </p:to>
                                    </p:set>
                                    <p:animEffect transition="in" filter="strips(downLeft)">
                                      <p:cBhvr>
                                        <p:cTn id="84" dur="500"/>
                                        <p:tgtEl>
                                          <p:spTgt spid="81"/>
                                        </p:tgtEl>
                                      </p:cBhvr>
                                    </p:animEffect>
                                  </p:childTnLst>
                                </p:cTn>
                              </p:par>
                            </p:childTnLst>
                          </p:cTn>
                        </p:par>
                        <p:par>
                          <p:cTn id="85" fill="hold">
                            <p:stCondLst>
                              <p:cond delay="7500"/>
                            </p:stCondLst>
                            <p:childTnLst>
                              <p:par>
                                <p:cTn id="86" presetID="23" presetClass="entr" presetSubtype="16"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 calcmode="lin" valueType="num">
                                      <p:cBhvr>
                                        <p:cTn id="88" dur="500" fill="hold"/>
                                        <p:tgtEl>
                                          <p:spTgt spid="82"/>
                                        </p:tgtEl>
                                        <p:attrNameLst>
                                          <p:attrName>ppt_w</p:attrName>
                                        </p:attrNameLst>
                                      </p:cBhvr>
                                      <p:tavLst>
                                        <p:tav tm="0">
                                          <p:val>
                                            <p:fltVal val="0"/>
                                          </p:val>
                                        </p:tav>
                                        <p:tav tm="100000">
                                          <p:val>
                                            <p:strVal val="#ppt_w"/>
                                          </p:val>
                                        </p:tav>
                                      </p:tavLst>
                                    </p:anim>
                                    <p:anim calcmode="lin" valueType="num">
                                      <p:cBhvr>
                                        <p:cTn id="89" dur="500" fill="hold"/>
                                        <p:tgtEl>
                                          <p:spTgt spid="82"/>
                                        </p:tgtEl>
                                        <p:attrNameLst>
                                          <p:attrName>ppt_h</p:attrName>
                                        </p:attrNameLst>
                                      </p:cBhvr>
                                      <p:tavLst>
                                        <p:tav tm="0">
                                          <p:val>
                                            <p:fltVal val="0"/>
                                          </p:val>
                                        </p:tav>
                                        <p:tav tm="100000">
                                          <p:val>
                                            <p:strVal val="#ppt_h"/>
                                          </p:val>
                                        </p:tav>
                                      </p:tavLst>
                                    </p:anim>
                                  </p:childTnLst>
                                </p:cTn>
                              </p:par>
                            </p:childTnLst>
                          </p:cTn>
                        </p:par>
                        <p:par>
                          <p:cTn id="90" fill="hold">
                            <p:stCondLst>
                              <p:cond delay="8000"/>
                            </p:stCondLst>
                            <p:childTnLst>
                              <p:par>
                                <p:cTn id="91" presetID="12" presetClass="entr" presetSubtype="8" fill="hold" grpId="0" nodeType="afterEffect">
                                  <p:stCondLst>
                                    <p:cond delay="0"/>
                                  </p:stCondLst>
                                  <p:childTnLst>
                                    <p:set>
                                      <p:cBhvr>
                                        <p:cTn id="92" dur="1" fill="hold">
                                          <p:stCondLst>
                                            <p:cond delay="0"/>
                                          </p:stCondLst>
                                        </p:cTn>
                                        <p:tgtEl>
                                          <p:spTgt spid="108"/>
                                        </p:tgtEl>
                                        <p:attrNameLst>
                                          <p:attrName>style.visibility</p:attrName>
                                        </p:attrNameLst>
                                      </p:cBhvr>
                                      <p:to>
                                        <p:strVal val="visible"/>
                                      </p:to>
                                    </p:set>
                                    <p:anim calcmode="lin" valueType="num">
                                      <p:cBhvr additive="base">
                                        <p:cTn id="93" dur="500"/>
                                        <p:tgtEl>
                                          <p:spTgt spid="108"/>
                                        </p:tgtEl>
                                        <p:attrNameLst>
                                          <p:attrName>ppt_x</p:attrName>
                                        </p:attrNameLst>
                                      </p:cBhvr>
                                      <p:tavLst>
                                        <p:tav tm="0">
                                          <p:val>
                                            <p:strVal val="#ppt_x-#ppt_w*1.125000"/>
                                          </p:val>
                                        </p:tav>
                                        <p:tav tm="100000">
                                          <p:val>
                                            <p:strVal val="#ppt_x"/>
                                          </p:val>
                                        </p:tav>
                                      </p:tavLst>
                                    </p:anim>
                                    <p:animEffect transition="in" filter="wipe(right)">
                                      <p:cBhvr>
                                        <p:cTn id="94" dur="500"/>
                                        <p:tgtEl>
                                          <p:spTgt spid="108"/>
                                        </p:tgtEl>
                                      </p:cBhvr>
                                    </p:animEffect>
                                  </p:childTnLst>
                                </p:cTn>
                              </p:par>
                            </p:childTnLst>
                          </p:cTn>
                        </p:par>
                        <p:par>
                          <p:cTn id="95" fill="hold">
                            <p:stCondLst>
                              <p:cond delay="8500"/>
                            </p:stCondLst>
                            <p:childTnLst>
                              <p:par>
                                <p:cTn id="96" presetID="22" presetClass="entr" presetSubtype="2" fill="hold" grpId="0" nodeType="after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right)">
                                      <p:cBhvr>
                                        <p:cTn id="98" dur="500"/>
                                        <p:tgtEl>
                                          <p:spTgt spid="109"/>
                                        </p:tgtEl>
                                      </p:cBhvr>
                                    </p:animEffect>
                                  </p:childTnLst>
                                </p:cTn>
                              </p:par>
                            </p:childTnLst>
                          </p:cTn>
                        </p:par>
                        <p:par>
                          <p:cTn id="99" fill="hold">
                            <p:stCondLst>
                              <p:cond delay="9000"/>
                            </p:stCondLst>
                            <p:childTnLst>
                              <p:par>
                                <p:cTn id="100" presetID="22" presetClass="entr" presetSubtype="8"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left)">
                                      <p:cBhvr>
                                        <p:cTn id="10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6" grpId="0" animBg="1"/>
      <p:bldP spid="63" grpId="0" animBg="1"/>
      <p:bldP spid="104" grpId="0"/>
      <p:bldP spid="105" grpId="0"/>
      <p:bldP spid="106" grpId="0"/>
      <p:bldP spid="107" grpId="0"/>
      <p:bldP spid="108" grpId="0"/>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p>
        </p:txBody>
      </p:sp>
      <p:sp>
        <p:nvSpPr>
          <p:cNvPr id="89" name="TextBox 32"/>
          <p:cNvSpPr txBox="1"/>
          <p:nvPr/>
        </p:nvSpPr>
        <p:spPr>
          <a:xfrm>
            <a:off x="1187646" y="3840445"/>
            <a:ext cx="1860753" cy="2066925"/>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在此录入上述图表的综合描述说明，在此录入上述图表的描述说明，在此录入上述图表的描述说明。更多模板亮亮图文旗舰店：https://liangliangtuwen.tmall.com</a:t>
            </a: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13" idx="1"/>
          </p:cNvCxnSpPr>
          <p:nvPr/>
        </p:nvCxnSpPr>
        <p:spPr>
          <a:xfrm flipV="1">
            <a:off x="1397047"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5" idx="1"/>
          </p:cNvCxnSpPr>
          <p:nvPr/>
        </p:nvCxnSpPr>
        <p:spPr>
          <a:xfrm flipV="1">
            <a:off x="3860999"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1"/>
          </p:cNvCxnSpPr>
          <p:nvPr/>
        </p:nvCxnSpPr>
        <p:spPr>
          <a:xfrm flipV="1">
            <a:off x="6324952"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1"/>
          </p:cNvCxnSpPr>
          <p:nvPr/>
        </p:nvCxnSpPr>
        <p:spPr>
          <a:xfrm flipV="1">
            <a:off x="8788906"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0227" y="1988841"/>
            <a:ext cx="1196778" cy="692485"/>
          </a:xfrm>
          <a:prstGeom prst="rect">
            <a:avLst/>
          </a:prstGeom>
          <a:noFill/>
        </p:spPr>
        <p:txBody>
          <a:bodyPr wrap="none" lIns="121908" tIns="60954" rIns="121908" bIns="60954" rtlCol="0">
            <a:spAutoFit/>
          </a:bodyPr>
          <a:lstStyle/>
          <a:p>
            <a:r>
              <a:rPr lang="en-US" altLang="zh-CN" sz="3700" dirty="0">
                <a:solidFill>
                  <a:schemeClr val="accent1"/>
                </a:solidFill>
              </a:rPr>
              <a:t>86%</a:t>
            </a:r>
            <a:endParaRPr lang="zh-CN" altLang="en-US" sz="3700" dirty="0">
              <a:solidFill>
                <a:schemeClr val="accent1"/>
              </a:solidFill>
            </a:endParaRPr>
          </a:p>
        </p:txBody>
      </p:sp>
      <p:sp>
        <p:nvSpPr>
          <p:cNvPr id="31" name="TextBox 30"/>
          <p:cNvSpPr txBox="1"/>
          <p:nvPr/>
        </p:nvSpPr>
        <p:spPr>
          <a:xfrm>
            <a:off x="1477980"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3" name="TextBox 32"/>
          <p:cNvSpPr txBox="1"/>
          <p:nvPr/>
        </p:nvSpPr>
        <p:spPr>
          <a:xfrm>
            <a:off x="3963825"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4" name="TextBox 33"/>
          <p:cNvSpPr txBox="1"/>
          <p:nvPr/>
        </p:nvSpPr>
        <p:spPr>
          <a:xfrm>
            <a:off x="6373887" y="3102473"/>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5" name="TextBox 34"/>
          <p:cNvSpPr txBox="1"/>
          <p:nvPr/>
        </p:nvSpPr>
        <p:spPr>
          <a:xfrm>
            <a:off x="8869839"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6" name="TextBox 35"/>
          <p:cNvSpPr txBox="1"/>
          <p:nvPr/>
        </p:nvSpPr>
        <p:spPr>
          <a:xfrm>
            <a:off x="4018588" y="2014393"/>
            <a:ext cx="992023" cy="697627"/>
          </a:xfrm>
          <a:prstGeom prst="rect">
            <a:avLst/>
          </a:prstGeom>
          <a:noFill/>
        </p:spPr>
        <p:txBody>
          <a:bodyPr wrap="none" lIns="121908" tIns="60954" rIns="121908" bIns="60954" rtlCol="0">
            <a:spAutoFit/>
          </a:bodyPr>
          <a:lstStyle/>
          <a:p>
            <a:r>
              <a:rPr lang="en-US" altLang="zh-CN" sz="3700" dirty="0">
                <a:solidFill>
                  <a:schemeClr val="accent2"/>
                </a:solidFill>
              </a:rPr>
              <a:t>3</a:t>
            </a:r>
            <a:r>
              <a:rPr lang="zh-CN" altLang="en-US" sz="3700" dirty="0">
                <a:solidFill>
                  <a:schemeClr val="accent2"/>
                </a:solidFill>
              </a:rPr>
              <a:t>件</a:t>
            </a:r>
          </a:p>
        </p:txBody>
      </p:sp>
      <p:sp>
        <p:nvSpPr>
          <p:cNvPr id="37" name="TextBox 36"/>
          <p:cNvSpPr txBox="1"/>
          <p:nvPr/>
        </p:nvSpPr>
        <p:spPr>
          <a:xfrm>
            <a:off x="6482019" y="1988841"/>
            <a:ext cx="992023" cy="697627"/>
          </a:xfrm>
          <a:prstGeom prst="rect">
            <a:avLst/>
          </a:prstGeom>
          <a:noFill/>
        </p:spPr>
        <p:txBody>
          <a:bodyPr wrap="none" lIns="121908" tIns="60954" rIns="121908" bIns="60954" rtlCol="0">
            <a:spAutoFit/>
          </a:bodyPr>
          <a:lstStyle/>
          <a:p>
            <a:r>
              <a:rPr lang="en-US" altLang="zh-CN" sz="3700" dirty="0">
                <a:solidFill>
                  <a:schemeClr val="accent3"/>
                </a:solidFill>
              </a:rPr>
              <a:t>4</a:t>
            </a:r>
            <a:r>
              <a:rPr lang="zh-CN" altLang="en-US" sz="3700" dirty="0">
                <a:solidFill>
                  <a:schemeClr val="accent3"/>
                </a:solidFill>
              </a:rPr>
              <a:t>项</a:t>
            </a:r>
          </a:p>
        </p:txBody>
      </p:sp>
      <p:sp>
        <p:nvSpPr>
          <p:cNvPr id="38" name="TextBox 37"/>
          <p:cNvSpPr txBox="1"/>
          <p:nvPr/>
        </p:nvSpPr>
        <p:spPr>
          <a:xfrm>
            <a:off x="8938852" y="1988841"/>
            <a:ext cx="1514173" cy="692485"/>
          </a:xfrm>
          <a:prstGeom prst="rect">
            <a:avLst/>
          </a:prstGeom>
          <a:noFill/>
        </p:spPr>
        <p:txBody>
          <a:bodyPr wrap="none" lIns="121908" tIns="60954" rIns="121908" bIns="60954" rtlCol="0">
            <a:spAutoFit/>
          </a:bodyPr>
          <a:lstStyle/>
          <a:p>
            <a:r>
              <a:rPr lang="en-US" altLang="zh-CN" sz="3700" dirty="0">
                <a:solidFill>
                  <a:schemeClr val="accent4"/>
                </a:solidFill>
              </a:rPr>
              <a:t>500</a:t>
            </a:r>
            <a:r>
              <a:rPr lang="zh-CN" altLang="en-US" sz="3700" dirty="0">
                <a:solidFill>
                  <a:schemeClr val="accent4"/>
                </a:solidFill>
              </a:rPr>
              <a:t>万</a:t>
            </a:r>
          </a:p>
        </p:txBody>
      </p:sp>
      <p:grpSp>
        <p:nvGrpSpPr>
          <p:cNvPr id="4" name="组合 3"/>
          <p:cNvGrpSpPr/>
          <p:nvPr/>
        </p:nvGrpSpPr>
        <p:grpSpPr>
          <a:xfrm>
            <a:off x="6324953" y="4746168"/>
            <a:ext cx="2203001" cy="411024"/>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获奖</a:t>
              </a:r>
            </a:p>
          </p:txBody>
        </p:sp>
        <p:sp>
          <p:nvSpPr>
            <p:cNvPr id="40"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861001" y="4746168"/>
            <a:ext cx="2203001" cy="411024"/>
            <a:chOff x="2895531" y="3559626"/>
            <a:chExt cx="1652466" cy="308268"/>
          </a:xfrm>
        </p:grpSpPr>
        <p:sp>
          <p:nvSpPr>
            <p:cNvPr id="15" name="圆角矩形 14"/>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大事件</a:t>
              </a:r>
            </a:p>
          </p:txBody>
        </p:sp>
        <p:sp>
          <p:nvSpPr>
            <p:cNvPr id="43"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97048" y="4746168"/>
            <a:ext cx="2203001" cy="411024"/>
            <a:chOff x="1047326" y="3559626"/>
            <a:chExt cx="1652466" cy="308268"/>
          </a:xfrm>
        </p:grpSpPr>
        <p:sp>
          <p:nvSpPr>
            <p:cNvPr id="13" name="圆角矩形 12"/>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计划完成情况</a:t>
              </a:r>
            </a:p>
          </p:txBody>
        </p:sp>
        <p:sp>
          <p:nvSpPr>
            <p:cNvPr id="46"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8788907" y="4746168"/>
            <a:ext cx="2203001" cy="411024"/>
            <a:chOff x="6591942" y="3559626"/>
            <a:chExt cx="1652466" cy="308268"/>
          </a:xfrm>
        </p:grpSpPr>
        <p:sp>
          <p:nvSpPr>
            <p:cNvPr id="17" name="圆角矩形 16"/>
            <p:cNvSpPr/>
            <p:nvPr/>
          </p:nvSpPr>
          <p:spPr>
            <a:xfrm>
              <a:off x="6591942" y="3559626"/>
              <a:ext cx="1652466" cy="308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销售额</a:t>
              </a:r>
            </a:p>
          </p:txBody>
        </p:sp>
        <p:sp>
          <p:nvSpPr>
            <p:cNvPr id="49"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标题 5"/>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542" y="2989564"/>
            <a:ext cx="3186892" cy="858112"/>
            <a:chOff x="7317634" y="1220405"/>
            <a:chExt cx="3186892" cy="858112"/>
          </a:xfrm>
        </p:grpSpPr>
        <p:sp>
          <p:nvSpPr>
            <p:cNvPr id="3" name="文本框 2"/>
            <p:cNvSpPr txBox="1"/>
            <p:nvPr/>
          </p:nvSpPr>
          <p:spPr>
            <a:xfrm>
              <a:off x="7317634" y="1220405"/>
              <a:ext cx="3186892" cy="584775"/>
            </a:xfrm>
            <a:prstGeom prst="rect">
              <a:avLst/>
            </a:prstGeom>
            <a:noFill/>
          </p:spPr>
          <p:txBody>
            <a:bodyPr vert="horz" wrap="square" rtlCol="0">
              <a:spAutoFit/>
            </a:bodyPr>
            <a:lstStyle/>
            <a:p>
              <a:r>
                <a:rPr lang="zh-CN" altLang="en-US" sz="3200" spc="300" dirty="0">
                  <a:solidFill>
                    <a:srgbClr val="EFC358"/>
                  </a:solidFill>
                  <a:latin typeface="微软雅黑" panose="020B0503020204020204" pitchFamily="34" charset="-122"/>
                  <a:ea typeface="微软雅黑" panose="020B0503020204020204" pitchFamily="34" charset="-122"/>
                </a:rPr>
                <a:t>此处输入标题</a:t>
              </a:r>
            </a:p>
          </p:txBody>
        </p:sp>
        <p:sp>
          <p:nvSpPr>
            <p:cNvPr id="4" name="文本框 3"/>
            <p:cNvSpPr txBox="1"/>
            <p:nvPr/>
          </p:nvSpPr>
          <p:spPr>
            <a:xfrm>
              <a:off x="7317635" y="1770740"/>
              <a:ext cx="2569315" cy="307777"/>
            </a:xfrm>
            <a:prstGeom prst="rect">
              <a:avLst/>
            </a:prstGeom>
            <a:noFill/>
          </p:spPr>
          <p:txBody>
            <a:bodyPr vert="horz" wrap="square" rtlCol="0">
              <a:spAutoFit/>
            </a:bodyPr>
            <a:lstStyle/>
            <a:p>
              <a:r>
                <a:rPr lang="en-US" altLang="zh-CN" sz="1400" spc="300" dirty="0">
                  <a:solidFill>
                    <a:schemeClr val="bg1">
                      <a:lumMod val="95000"/>
                    </a:schemeClr>
                  </a:solidFill>
                  <a:latin typeface="微软雅黑" panose="020B0503020204020204" pitchFamily="34" charset="-122"/>
                  <a:ea typeface="微软雅黑" panose="020B0503020204020204" pitchFamily="34" charset="-122"/>
                </a:rPr>
                <a:t>Enter title here</a:t>
              </a:r>
              <a:endParaRPr lang="zh-CN" altLang="en-US" sz="800"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088529" y="3885778"/>
            <a:ext cx="4523995" cy="1383665"/>
          </a:xfrm>
          <a:prstGeom prst="rect">
            <a:avLst/>
          </a:prstGeom>
        </p:spPr>
        <p:txBody>
          <a:bodyPr wrap="square">
            <a:spAutoFit/>
          </a:bodyPr>
          <a:lstStyle/>
          <a:p>
            <a:pPr lvl="0" eaLnBrk="0" fontAlgn="base" hangingPunct="0">
              <a:spcBef>
                <a:spcPct val="0"/>
              </a:spcBef>
              <a:spcAft>
                <a:spcPct val="0"/>
              </a:spcAft>
            </a:pPr>
            <a:r>
              <a:rPr lang="zh-CN" altLang="zh-CN" sz="1400" dirty="0">
                <a:solidFill>
                  <a:schemeClr val="bg1">
                    <a:lumMod val="95000"/>
                  </a:schemeClr>
                </a:solidFill>
                <a:latin typeface="Arial Unicode MS" panose="020B0604020202020204" pitchFamily="34" charset="-122"/>
                <a:ea typeface="PingFang SC"/>
              </a:rPr>
              <a:t>Who I heard the sound of the voice</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SOB like the dream in the riverWho I see far away Goodbye sorrow of look in the eyes</a:t>
            </a:r>
            <a:r>
              <a:rPr lang="en-US" altLang="zh-CN" sz="1400" dirty="0">
                <a:solidFill>
                  <a:schemeClr val="bg1">
                    <a:lumMod val="95000"/>
                  </a:schemeClr>
                </a:solidFill>
                <a:latin typeface="Arial Unicode MS" panose="020B0604020202020204" pitchFamily="34" charset="-122"/>
                <a:ea typeface="PingFang SC"/>
              </a:rPr>
              <a:t> </a:t>
            </a:r>
            <a:r>
              <a:rPr lang="zh-CN" altLang="zh-CN" sz="1400" dirty="0">
                <a:solidFill>
                  <a:schemeClr val="bg1">
                    <a:lumMod val="95000"/>
                  </a:schemeClr>
                </a:solidFill>
                <a:latin typeface="Arial Unicode MS" panose="020B0604020202020204" pitchFamily="34" charset="-122"/>
                <a:ea typeface="PingFang SC"/>
              </a:rPr>
              <a:t>Don't understand is why you want to</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Let's dust score you like更多模板亮亮图文旗舰店：https://liangliangtuwen.tmall.com</a:t>
            </a:r>
          </a:p>
        </p:txBody>
      </p:sp>
      <p:grpSp>
        <p:nvGrpSpPr>
          <p:cNvPr id="6" name="组合 5"/>
          <p:cNvGrpSpPr/>
          <p:nvPr/>
        </p:nvGrpSpPr>
        <p:grpSpPr>
          <a:xfrm>
            <a:off x="1157178" y="1419904"/>
            <a:ext cx="1729999" cy="1569660"/>
            <a:chOff x="8391924" y="1580389"/>
            <a:chExt cx="1729999" cy="1569660"/>
          </a:xfrm>
        </p:grpSpPr>
        <p:sp>
          <p:nvSpPr>
            <p:cNvPr id="7" name="文本框 6"/>
            <p:cNvSpPr txBox="1"/>
            <p:nvPr/>
          </p:nvSpPr>
          <p:spPr>
            <a:xfrm>
              <a:off x="8391924" y="1580389"/>
              <a:ext cx="1729999" cy="1569660"/>
            </a:xfrm>
            <a:prstGeom prst="rect">
              <a:avLst/>
            </a:prstGeom>
            <a:noFill/>
          </p:spPr>
          <p:txBody>
            <a:bodyPr vert="horz" wrap="square" rtlCol="0">
              <a:spAutoFit/>
            </a:bodyPr>
            <a:lstStyle/>
            <a:p>
              <a:pPr algn="ctr"/>
              <a:r>
                <a:rPr lang="en-US" altLang="zh-CN" sz="9600" b="1" spc="600" dirty="0">
                  <a:solidFill>
                    <a:schemeClr val="bg1">
                      <a:lumMod val="95000"/>
                    </a:schemeClr>
                  </a:solidFill>
                  <a:latin typeface="Impact" panose="020B0806030902050204" pitchFamily="34" charset="0"/>
                  <a:ea typeface="微软雅黑" panose="020B0503020204020204" pitchFamily="34" charset="-122"/>
                </a:rPr>
                <a:t>03</a:t>
              </a:r>
              <a:endParaRPr lang="zh-CN" altLang="en-US" sz="1600" b="1" spc="600" dirty="0">
                <a:solidFill>
                  <a:schemeClr val="bg1">
                    <a:lumMod val="95000"/>
                  </a:schemeClr>
                </a:solidFill>
                <a:latin typeface="Impact" panose="020B0806030902050204" pitchFamily="34" charset="0"/>
                <a:ea typeface="微软雅黑" panose="020B0503020204020204" pitchFamily="34" charset="-122"/>
              </a:endParaRPr>
            </a:p>
          </p:txBody>
        </p:sp>
        <p:sp>
          <p:nvSpPr>
            <p:cNvPr id="8" name="矩形 7"/>
            <p:cNvSpPr/>
            <p:nvPr/>
          </p:nvSpPr>
          <p:spPr>
            <a:xfrm>
              <a:off x="8391924" y="1580389"/>
              <a:ext cx="1729999" cy="156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宏观利好</a:t>
                </a:r>
                <a:endParaRPr lang="en-US" altLang="zh-CN" dirty="0">
                  <a:solidFill>
                    <a:schemeClr val="bg1">
                      <a:lumMod val="65000"/>
                    </a:schemeClr>
                  </a:solidFill>
                </a:endParaRPr>
              </a:p>
              <a:p>
                <a:pPr algn="ctr"/>
                <a:r>
                  <a:rPr lang="zh-CN" altLang="en-US" dirty="0">
                    <a:solidFill>
                      <a:schemeClr val="bg1">
                        <a:lumMod val="65000"/>
                      </a:schemeClr>
                    </a:solidFill>
                  </a:rPr>
                  <a:t>表现一</a:t>
                </a: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宏观利好</a:t>
                </a:r>
              </a:p>
              <a:p>
                <a:pPr algn="ctr"/>
                <a:r>
                  <a:rPr lang="zh-CN" altLang="en-US" sz="1400" dirty="0">
                    <a:solidFill>
                      <a:schemeClr val="bg1">
                        <a:lumMod val="65000"/>
                      </a:schemeClr>
                    </a:solidFill>
                  </a:rPr>
                  <a:t>表现二</a:t>
                </a: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4"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宏观利好</a:t>
                </a:r>
              </a:p>
              <a:p>
                <a:pPr algn="ctr"/>
                <a:r>
                  <a:rPr lang="zh-CN" altLang="en-US" sz="1900" dirty="0">
                    <a:solidFill>
                      <a:schemeClr val="bg1">
                        <a:lumMod val="65000"/>
                      </a:schemeClr>
                    </a:solidFill>
                  </a:rPr>
                  <a:t>表现三</a:t>
                </a: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5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3"/>
          <p:cNvSpPr txBox="1"/>
          <p:nvPr/>
        </p:nvSpPr>
        <p:spPr>
          <a:xfrm>
            <a:off x="2379846" y="3553519"/>
            <a:ext cx="96167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微软雅黑" panose="020B0503020204020204" pitchFamily="34" charset="-122"/>
                <a:ea typeface="微软雅黑" panose="020B0503020204020204" pitchFamily="34" charset="-122"/>
              </a:rPr>
              <a:t>399,834</a:t>
            </a:r>
            <a:r>
              <a:rPr lang="en-US" altLang="zh-CN" sz="1600" b="1" dirty="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4898288" y="3553519"/>
            <a:ext cx="108829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2"/>
                </a:solidFill>
                <a:latin typeface="微软雅黑" panose="020B0503020204020204" pitchFamily="34" charset="-122"/>
                <a:ea typeface="微软雅黑" panose="020B0503020204020204" pitchFamily="34" charset="-122"/>
              </a:rPr>
              <a:t>487</a:t>
            </a:r>
            <a:r>
              <a:rPr lang="en-US" altLang="zh-CN" sz="1600" b="1" dirty="0">
                <a:solidFill>
                  <a:schemeClr val="accent2"/>
                </a:solidFill>
                <a:latin typeface="微软雅黑" panose="020B0503020204020204" pitchFamily="34" charset="-122"/>
                <a:ea typeface="微软雅黑" panose="020B0503020204020204" pitchFamily="34" charset="-122"/>
              </a:rPr>
              <a:t>3,834K</a:t>
            </a:r>
          </a:p>
        </p:txBody>
      </p:sp>
      <p:sp>
        <p:nvSpPr>
          <p:cNvPr id="35" name="Text Placeholder 3"/>
          <p:cNvSpPr txBox="1"/>
          <p:nvPr/>
        </p:nvSpPr>
        <p:spPr>
          <a:xfrm>
            <a:off x="7479190" y="3553519"/>
            <a:ext cx="108829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微软雅黑" panose="020B0503020204020204" pitchFamily="34" charset="-122"/>
                <a:ea typeface="微软雅黑" panose="020B0503020204020204" pitchFamily="34" charset="-122"/>
              </a:rPr>
              <a:t>5258,487</a:t>
            </a:r>
            <a:r>
              <a:rPr lang="en-US" altLang="zh-CN" sz="1600" b="1" dirty="0">
                <a:solidFill>
                  <a:schemeClr val="accent1"/>
                </a:solidFill>
                <a:latin typeface="微软雅黑" panose="020B0503020204020204" pitchFamily="34" charset="-122"/>
                <a:ea typeface="微软雅黑" panose="020B0503020204020204" pitchFamily="34" charset="-122"/>
              </a:rPr>
              <a:t>K</a:t>
            </a:r>
            <a:endParaRPr lang="en-US" sz="1600" b="1" dirty="0">
              <a:solidFill>
                <a:schemeClr val="accent1"/>
              </a:solidFill>
              <a:latin typeface="微软雅黑" panose="020B0503020204020204" pitchFamily="34" charset="-122"/>
              <a:ea typeface="微软雅黑" panose="020B0503020204020204" pitchFamily="34" charset="-122"/>
            </a:endParaRPr>
          </a:p>
        </p:txBody>
      </p:sp>
      <p:sp>
        <p:nvSpPr>
          <p:cNvPr id="36" name="Text Placeholder 3"/>
          <p:cNvSpPr txBox="1"/>
          <p:nvPr/>
        </p:nvSpPr>
        <p:spPr>
          <a:xfrm>
            <a:off x="10092170" y="3553519"/>
            <a:ext cx="96167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2"/>
                </a:solidFill>
                <a:latin typeface="微软雅黑" panose="020B0503020204020204" pitchFamily="34" charset="-122"/>
                <a:ea typeface="微软雅黑" panose="020B0503020204020204" pitchFamily="34" charset="-122"/>
              </a:rPr>
              <a:t>258,487</a:t>
            </a:r>
            <a:r>
              <a:rPr lang="en-US" altLang="zh-CN" sz="1600" b="1" dirty="0">
                <a:solidFill>
                  <a:schemeClr val="accent2"/>
                </a:solidFill>
                <a:latin typeface="微软雅黑" panose="020B0503020204020204" pitchFamily="34" charset="-122"/>
                <a:ea typeface="微软雅黑" panose="020B0503020204020204" pitchFamily="34" charset="-122"/>
              </a:rPr>
              <a:t>K</a:t>
            </a:r>
            <a:endParaRPr lang="en-US" sz="1600" b="1" dirty="0">
              <a:solidFill>
                <a:schemeClr val="accent2"/>
              </a:solidFill>
              <a:latin typeface="微软雅黑" panose="020B0503020204020204" pitchFamily="34" charset="-122"/>
              <a:ea typeface="微软雅黑" panose="020B0503020204020204" pitchFamily="34" charset="-122"/>
            </a:endParaRPr>
          </a:p>
        </p:txBody>
      </p:sp>
      <p:cxnSp>
        <p:nvCxnSpPr>
          <p:cNvPr id="49" name="Straight Connector 88"/>
          <p:cNvCxnSpPr/>
          <p:nvPr/>
        </p:nvCxnSpPr>
        <p:spPr>
          <a:xfrm flipH="1">
            <a:off x="1277959" y="3860753"/>
            <a:ext cx="9636087"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3" name="Oval 8"/>
          <p:cNvSpPr>
            <a:spLocks noChangeAspect="1"/>
          </p:cNvSpPr>
          <p:nvPr/>
        </p:nvSpPr>
        <p:spPr>
          <a:xfrm>
            <a:off x="1433137" y="1710016"/>
            <a:ext cx="1619789" cy="1620000"/>
          </a:xfrm>
          <a:prstGeom prst="ellipse">
            <a:avLst/>
          </a:prstGeom>
          <a:blipFill>
            <a:blip r:embed="rId3"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54" name="Group 94"/>
          <p:cNvGrpSpPr/>
          <p:nvPr/>
        </p:nvGrpSpPr>
        <p:grpSpPr>
          <a:xfrm>
            <a:off x="2146682" y="3352519"/>
            <a:ext cx="192698" cy="948263"/>
            <a:chOff x="1690019" y="2064423"/>
            <a:chExt cx="144542" cy="711197"/>
          </a:xfrm>
        </p:grpSpPr>
        <p:cxnSp>
          <p:nvCxnSpPr>
            <p:cNvPr id="55"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1" name="Oval 109"/>
          <p:cNvSpPr>
            <a:spLocks noChangeAspect="1"/>
          </p:cNvSpPr>
          <p:nvPr/>
        </p:nvSpPr>
        <p:spPr>
          <a:xfrm>
            <a:off x="3859046" y="1422016"/>
            <a:ext cx="1907752" cy="1908000"/>
          </a:xfrm>
          <a:prstGeom prst="ellipse">
            <a:avLst/>
          </a:prstGeom>
          <a:blipFill>
            <a:blip r:embed="rId4"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62" name="Group 110"/>
          <p:cNvGrpSpPr/>
          <p:nvPr/>
        </p:nvGrpSpPr>
        <p:grpSpPr>
          <a:xfrm>
            <a:off x="4716574" y="3352519"/>
            <a:ext cx="192698" cy="948263"/>
            <a:chOff x="1690019" y="2064423"/>
            <a:chExt cx="144542" cy="711197"/>
          </a:xfrm>
        </p:grpSpPr>
        <p:cxnSp>
          <p:nvCxnSpPr>
            <p:cNvPr id="67"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8"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69" name="Oval 127"/>
          <p:cNvSpPr>
            <a:spLocks noChangeAspect="1"/>
          </p:cNvSpPr>
          <p:nvPr/>
        </p:nvSpPr>
        <p:spPr>
          <a:xfrm>
            <a:off x="6429744" y="1422016"/>
            <a:ext cx="1907752" cy="1908000"/>
          </a:xfrm>
          <a:prstGeom prst="ellipse">
            <a:avLst/>
          </a:prstGeom>
          <a:blipFill>
            <a:blip r:embed="rId5" cstate="print"/>
            <a:srcRect/>
            <a:stretch>
              <a:fillRect/>
            </a:stretch>
          </a:bli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74" name="Group 128"/>
          <p:cNvGrpSpPr/>
          <p:nvPr/>
        </p:nvGrpSpPr>
        <p:grpSpPr>
          <a:xfrm>
            <a:off x="7286465" y="3352519"/>
            <a:ext cx="192698" cy="948263"/>
            <a:chOff x="1690019" y="2064423"/>
            <a:chExt cx="144542" cy="711197"/>
          </a:xfrm>
        </p:grpSpPr>
        <p:cxnSp>
          <p:nvCxnSpPr>
            <p:cNvPr id="75"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76"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1" name="Oval 145"/>
          <p:cNvSpPr>
            <a:spLocks noChangeAspect="1"/>
          </p:cNvSpPr>
          <p:nvPr/>
        </p:nvSpPr>
        <p:spPr>
          <a:xfrm>
            <a:off x="9142811" y="1710016"/>
            <a:ext cx="1619789" cy="1620000"/>
          </a:xfrm>
          <a:prstGeom prst="ellipse">
            <a:avLst/>
          </a:prstGeom>
          <a:blipFill>
            <a:blip r:embed="rId6" cstate="print"/>
            <a:srcRect/>
            <a:stretch>
              <a:fillRect/>
            </a:stretch>
          </a:blip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chemeClr val="bg1"/>
              </a:solidFill>
            </a:endParaRPr>
          </a:p>
        </p:txBody>
      </p:sp>
      <p:grpSp>
        <p:nvGrpSpPr>
          <p:cNvPr id="82" name="Group 146"/>
          <p:cNvGrpSpPr/>
          <p:nvPr/>
        </p:nvGrpSpPr>
        <p:grpSpPr>
          <a:xfrm>
            <a:off x="9856356" y="3352519"/>
            <a:ext cx="192698" cy="948263"/>
            <a:chOff x="1690019" y="2064423"/>
            <a:chExt cx="144542" cy="711197"/>
          </a:xfrm>
        </p:grpSpPr>
        <p:cxnSp>
          <p:nvCxnSpPr>
            <p:cNvPr id="83"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4"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sp>
        <p:nvSpPr>
          <p:cNvPr id="85" name="矩形 84"/>
          <p:cNvSpPr/>
          <p:nvPr/>
        </p:nvSpPr>
        <p:spPr>
          <a:xfrm>
            <a:off x="1304441" y="4418388"/>
            <a:ext cx="1877176"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86" name="矩形 47"/>
          <p:cNvSpPr>
            <a:spLocks noChangeArrowheads="1"/>
          </p:cNvSpPr>
          <p:nvPr/>
        </p:nvSpPr>
        <p:spPr bwMode="auto">
          <a:xfrm>
            <a:off x="1129155"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87" name="矩形 86"/>
          <p:cNvSpPr/>
          <p:nvPr/>
        </p:nvSpPr>
        <p:spPr>
          <a:xfrm>
            <a:off x="9014116" y="4418388"/>
            <a:ext cx="1877176" cy="430879"/>
          </a:xfrm>
          <a:prstGeom prst="rect">
            <a:avLst/>
          </a:prstGeom>
        </p:spPr>
        <p:txBody>
          <a:bodyPr wrap="none" lIns="91431" tIns="45716" rIns="91431" bIns="45716">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88" name="矩形 47"/>
          <p:cNvSpPr>
            <a:spLocks noChangeArrowheads="1"/>
          </p:cNvSpPr>
          <p:nvPr/>
        </p:nvSpPr>
        <p:spPr bwMode="auto">
          <a:xfrm>
            <a:off x="8838829"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89" name="矩形 88"/>
          <p:cNvSpPr/>
          <p:nvPr/>
        </p:nvSpPr>
        <p:spPr>
          <a:xfrm>
            <a:off x="3874334" y="4418388"/>
            <a:ext cx="1877176" cy="430879"/>
          </a:xfrm>
          <a:prstGeom prst="rect">
            <a:avLst/>
          </a:prstGeom>
        </p:spPr>
        <p:txBody>
          <a:bodyPr wrap="none" lIns="91431" tIns="45716" rIns="91431" bIns="45716">
            <a:spAutoFit/>
          </a:bodyPr>
          <a:lstStyle/>
          <a:p>
            <a:pPr algn="ctr"/>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3699046"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91" name="矩形 90"/>
          <p:cNvSpPr/>
          <p:nvPr/>
        </p:nvSpPr>
        <p:spPr>
          <a:xfrm>
            <a:off x="6444225" y="4418388"/>
            <a:ext cx="1877176" cy="430879"/>
          </a:xfrm>
          <a:prstGeom prst="rect">
            <a:avLst/>
          </a:prstGeom>
        </p:spPr>
        <p:txBody>
          <a:bodyPr wrap="none" lIns="91431" tIns="45716" rIns="91431" bIns="45716">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92" name="矩形 91"/>
          <p:cNvSpPr>
            <a:spLocks noChangeArrowheads="1"/>
          </p:cNvSpPr>
          <p:nvPr/>
        </p:nvSpPr>
        <p:spPr bwMode="auto">
          <a:xfrm>
            <a:off x="6269744" y="4912145"/>
            <a:ext cx="2227755" cy="10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tx1">
                    <a:lumMod val="75000"/>
                    <a:lumOff val="25000"/>
                  </a:schemeClr>
                </a:solidFill>
                <a:sym typeface="微软雅黑" panose="020B0503020204020204" pitchFamily="34" charset="-122"/>
              </a:rPr>
              <a:t>在此录入上述图表的综合描述说明，在此录入上述图表的描述说明，在此录入上述图表的描述说明。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upRight)">
                                      <p:cBhvr>
                                        <p:cTn id="7" dur="500"/>
                                        <p:tgtEl>
                                          <p:spTgt spid="4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500"/>
                                        <p:tgtEl>
                                          <p:spTgt spid="54"/>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350" fill="hold"/>
                                        <p:tgtEl>
                                          <p:spTgt spid="85"/>
                                        </p:tgtEl>
                                        <p:attrNameLst>
                                          <p:attrName>ppt_x</p:attrName>
                                        </p:attrNameLst>
                                      </p:cBhvr>
                                      <p:tavLst>
                                        <p:tav tm="0">
                                          <p:val>
                                            <p:strVal val="#ppt_x"/>
                                          </p:val>
                                        </p:tav>
                                        <p:tav tm="100000">
                                          <p:val>
                                            <p:strVal val="#ppt_x"/>
                                          </p:val>
                                        </p:tav>
                                      </p:tavLst>
                                    </p:anim>
                                    <p:anim calcmode="lin" valueType="num">
                                      <p:cBhvr additive="base">
                                        <p:cTn id="21" dur="35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6"/>
                                        </p:tgtEl>
                                        <p:attrNameLst>
                                          <p:attrName>style.visibility</p:attrName>
                                        </p:attrNameLst>
                                      </p:cBhvr>
                                      <p:to>
                                        <p:strVal val="visible"/>
                                      </p:to>
                                    </p:set>
                                    <p:anim calcmode="lin" valueType="num">
                                      <p:cBhvr additive="base">
                                        <p:cTn id="24" dur="350" fill="hold"/>
                                        <p:tgtEl>
                                          <p:spTgt spid="86"/>
                                        </p:tgtEl>
                                        <p:attrNameLst>
                                          <p:attrName>ppt_x</p:attrName>
                                        </p:attrNameLst>
                                      </p:cBhvr>
                                      <p:tavLst>
                                        <p:tav tm="0">
                                          <p:val>
                                            <p:strVal val="#ppt_x"/>
                                          </p:val>
                                        </p:tav>
                                        <p:tav tm="100000">
                                          <p:val>
                                            <p:strVal val="#ppt_x"/>
                                          </p:val>
                                        </p:tav>
                                      </p:tavLst>
                                    </p:anim>
                                    <p:anim calcmode="lin" valueType="num">
                                      <p:cBhvr additive="base">
                                        <p:cTn id="25" dur="350" fill="hold"/>
                                        <p:tgtEl>
                                          <p:spTgt spid="8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2" presetClass="entr" presetSubtype="2"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slide(fromRight)">
                                      <p:cBhvr>
                                        <p:cTn id="29" dur="500"/>
                                        <p:tgtEl>
                                          <p:spTgt spid="33"/>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up)">
                                      <p:cBhvr>
                                        <p:cTn id="38" dur="500"/>
                                        <p:tgtEl>
                                          <p:spTgt spid="62"/>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350" fill="hold"/>
                                        <p:tgtEl>
                                          <p:spTgt spid="89"/>
                                        </p:tgtEl>
                                        <p:attrNameLst>
                                          <p:attrName>ppt_x</p:attrName>
                                        </p:attrNameLst>
                                      </p:cBhvr>
                                      <p:tavLst>
                                        <p:tav tm="0">
                                          <p:val>
                                            <p:strVal val="#ppt_x"/>
                                          </p:val>
                                        </p:tav>
                                        <p:tav tm="100000">
                                          <p:val>
                                            <p:strVal val="#ppt_x"/>
                                          </p:val>
                                        </p:tav>
                                      </p:tavLst>
                                    </p:anim>
                                    <p:anim calcmode="lin" valueType="num">
                                      <p:cBhvr additive="base">
                                        <p:cTn id="43" dur="350" fill="hold"/>
                                        <p:tgtEl>
                                          <p:spTgt spid="8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350" fill="hold"/>
                                        <p:tgtEl>
                                          <p:spTgt spid="90"/>
                                        </p:tgtEl>
                                        <p:attrNameLst>
                                          <p:attrName>ppt_x</p:attrName>
                                        </p:attrNameLst>
                                      </p:cBhvr>
                                      <p:tavLst>
                                        <p:tav tm="0">
                                          <p:val>
                                            <p:strVal val="#ppt_x"/>
                                          </p:val>
                                        </p:tav>
                                        <p:tav tm="100000">
                                          <p:val>
                                            <p:strVal val="#ppt_x"/>
                                          </p:val>
                                        </p:tav>
                                      </p:tavLst>
                                    </p:anim>
                                    <p:anim calcmode="lin" valueType="num">
                                      <p:cBhvr additive="base">
                                        <p:cTn id="47" dur="350" fill="hold"/>
                                        <p:tgtEl>
                                          <p:spTgt spid="9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1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lide(fromRight)">
                                      <p:cBhvr>
                                        <p:cTn id="51" dur="500"/>
                                        <p:tgtEl>
                                          <p:spTgt spid="34"/>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p:cTn id="55" dur="500" fill="hold"/>
                                        <p:tgtEl>
                                          <p:spTgt spid="69"/>
                                        </p:tgtEl>
                                        <p:attrNameLst>
                                          <p:attrName>ppt_w</p:attrName>
                                        </p:attrNameLst>
                                      </p:cBhvr>
                                      <p:tavLst>
                                        <p:tav tm="0">
                                          <p:val>
                                            <p:fltVal val="0"/>
                                          </p:val>
                                        </p:tav>
                                        <p:tav tm="100000">
                                          <p:val>
                                            <p:strVal val="#ppt_w"/>
                                          </p:val>
                                        </p:tav>
                                      </p:tavLst>
                                    </p:anim>
                                    <p:anim calcmode="lin" valueType="num">
                                      <p:cBhvr>
                                        <p:cTn id="56" dur="500" fill="hold"/>
                                        <p:tgtEl>
                                          <p:spTgt spid="69"/>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2" presetClass="entr" presetSubtype="1" fill="hold"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up)">
                                      <p:cBhvr>
                                        <p:cTn id="60" dur="500"/>
                                        <p:tgtEl>
                                          <p:spTgt spid="74"/>
                                        </p:tgtEl>
                                      </p:cBhvr>
                                    </p:animEffect>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350" fill="hold"/>
                                        <p:tgtEl>
                                          <p:spTgt spid="91"/>
                                        </p:tgtEl>
                                        <p:attrNameLst>
                                          <p:attrName>ppt_x</p:attrName>
                                        </p:attrNameLst>
                                      </p:cBhvr>
                                      <p:tavLst>
                                        <p:tav tm="0">
                                          <p:val>
                                            <p:strVal val="#ppt_x"/>
                                          </p:val>
                                        </p:tav>
                                        <p:tav tm="100000">
                                          <p:val>
                                            <p:strVal val="#ppt_x"/>
                                          </p:val>
                                        </p:tav>
                                      </p:tavLst>
                                    </p:anim>
                                    <p:anim calcmode="lin" valueType="num">
                                      <p:cBhvr additive="base">
                                        <p:cTn id="65" dur="350" fill="hold"/>
                                        <p:tgtEl>
                                          <p:spTgt spid="9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2"/>
                                        </p:tgtEl>
                                        <p:attrNameLst>
                                          <p:attrName>style.visibility</p:attrName>
                                        </p:attrNameLst>
                                      </p:cBhvr>
                                      <p:to>
                                        <p:strVal val="visible"/>
                                      </p:to>
                                    </p:set>
                                    <p:anim calcmode="lin" valueType="num">
                                      <p:cBhvr additive="base">
                                        <p:cTn id="68" dur="350" fill="hold"/>
                                        <p:tgtEl>
                                          <p:spTgt spid="92"/>
                                        </p:tgtEl>
                                        <p:attrNameLst>
                                          <p:attrName>ppt_x</p:attrName>
                                        </p:attrNameLst>
                                      </p:cBhvr>
                                      <p:tavLst>
                                        <p:tav tm="0">
                                          <p:val>
                                            <p:strVal val="#ppt_x"/>
                                          </p:val>
                                        </p:tav>
                                        <p:tav tm="100000">
                                          <p:val>
                                            <p:strVal val="#ppt_x"/>
                                          </p:val>
                                        </p:tav>
                                      </p:tavLst>
                                    </p:anim>
                                    <p:anim calcmode="lin" valueType="num">
                                      <p:cBhvr additive="base">
                                        <p:cTn id="69" dur="350" fill="hold"/>
                                        <p:tgtEl>
                                          <p:spTgt spid="92"/>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12" presetClass="entr" presetSubtype="2"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lide(fromRight)">
                                      <p:cBhvr>
                                        <p:cTn id="73" dur="500"/>
                                        <p:tgtEl>
                                          <p:spTgt spid="35"/>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 calcmode="lin" valueType="num">
                                      <p:cBhvr>
                                        <p:cTn id="77" dur="500" fill="hold"/>
                                        <p:tgtEl>
                                          <p:spTgt spid="81"/>
                                        </p:tgtEl>
                                        <p:attrNameLst>
                                          <p:attrName>ppt_w</p:attrName>
                                        </p:attrNameLst>
                                      </p:cBhvr>
                                      <p:tavLst>
                                        <p:tav tm="0">
                                          <p:val>
                                            <p:fltVal val="0"/>
                                          </p:val>
                                        </p:tav>
                                        <p:tav tm="100000">
                                          <p:val>
                                            <p:strVal val="#ppt_w"/>
                                          </p:val>
                                        </p:tav>
                                      </p:tavLst>
                                    </p:anim>
                                    <p:anim calcmode="lin" valueType="num">
                                      <p:cBhvr>
                                        <p:cTn id="78" dur="500" fill="hold"/>
                                        <p:tgtEl>
                                          <p:spTgt spid="81"/>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22" presetClass="entr" presetSubtype="1" fill="hold" nodeType="after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wipe(up)">
                                      <p:cBhvr>
                                        <p:cTn id="82" dur="500"/>
                                        <p:tgtEl>
                                          <p:spTgt spid="82"/>
                                        </p:tgtEl>
                                      </p:cBhvr>
                                    </p:animEffect>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additive="base">
                                        <p:cTn id="86" dur="350" fill="hold"/>
                                        <p:tgtEl>
                                          <p:spTgt spid="87"/>
                                        </p:tgtEl>
                                        <p:attrNameLst>
                                          <p:attrName>ppt_x</p:attrName>
                                        </p:attrNameLst>
                                      </p:cBhvr>
                                      <p:tavLst>
                                        <p:tav tm="0">
                                          <p:val>
                                            <p:strVal val="#ppt_x"/>
                                          </p:val>
                                        </p:tav>
                                        <p:tav tm="100000">
                                          <p:val>
                                            <p:strVal val="#ppt_x"/>
                                          </p:val>
                                        </p:tav>
                                      </p:tavLst>
                                    </p:anim>
                                    <p:anim calcmode="lin" valueType="num">
                                      <p:cBhvr additive="base">
                                        <p:cTn id="87" dur="350" fill="hold"/>
                                        <p:tgtEl>
                                          <p:spTgt spid="8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 calcmode="lin" valueType="num">
                                      <p:cBhvr additive="base">
                                        <p:cTn id="90" dur="350" fill="hold"/>
                                        <p:tgtEl>
                                          <p:spTgt spid="88"/>
                                        </p:tgtEl>
                                        <p:attrNameLst>
                                          <p:attrName>ppt_x</p:attrName>
                                        </p:attrNameLst>
                                      </p:cBhvr>
                                      <p:tavLst>
                                        <p:tav tm="0">
                                          <p:val>
                                            <p:strVal val="#ppt_x"/>
                                          </p:val>
                                        </p:tav>
                                        <p:tav tm="100000">
                                          <p:val>
                                            <p:strVal val="#ppt_x"/>
                                          </p:val>
                                        </p:tav>
                                      </p:tavLst>
                                    </p:anim>
                                    <p:anim calcmode="lin" valueType="num">
                                      <p:cBhvr additive="base">
                                        <p:cTn id="91" dur="350" fill="hold"/>
                                        <p:tgtEl>
                                          <p:spTgt spid="88"/>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12" presetClass="entr" presetSubtype="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slide(fromRight)">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53" grpId="0" animBg="1"/>
      <p:bldP spid="61" grpId="0" animBg="1"/>
      <p:bldP spid="69" grpId="0" animBg="1"/>
      <p:bldP spid="81" grpId="0" animBg="1"/>
      <p:bldP spid="85" grpId="0"/>
      <p:bldP spid="86" grpId="0"/>
      <p:bldP spid="87" grpId="0"/>
      <p:bldP spid="88" grpId="0"/>
      <p:bldP spid="89" grpId="0"/>
      <p:bldP spid="90" grpId="0"/>
      <p:bldP spid="91" grpId="0"/>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5"/>
          <p:cNvSpPr>
            <a:spLocks noChangeArrowheads="1"/>
          </p:cNvSpPr>
          <p:nvPr/>
        </p:nvSpPr>
        <p:spPr bwMode="auto">
          <a:xfrm>
            <a:off x="5563699" y="3161549"/>
            <a:ext cx="1233855" cy="1231900"/>
          </a:xfrm>
          <a:prstGeom prst="ellipse">
            <a:avLst/>
          </a:prstGeom>
          <a:solidFill>
            <a:sysClr val="window" lastClr="FFFFFF">
              <a:lumMod val="85000"/>
            </a:sysClr>
          </a:solidFill>
          <a:ln>
            <a:noFill/>
          </a:ln>
        </p:spPr>
        <p:txBody>
          <a:bodyPr lIns="0" tIns="0" rIns="0" bIns="0" anchor="ctr"/>
          <a:lstStyle/>
          <a:p>
            <a:pPr algn="ctr" defTabSz="1218565">
              <a:defRPr/>
            </a:pPr>
            <a:r>
              <a:rPr lang="zh-CN" altLang="en-US" sz="3200" b="1" kern="0" dirty="0">
                <a:solidFill>
                  <a:schemeClr val="tx1">
                    <a:lumMod val="50000"/>
                    <a:lumOff val="50000"/>
                  </a:schemeClr>
                </a:solidFill>
                <a:latin typeface="微软雅黑" panose="020B0503020204020204" pitchFamily="34" charset="-122"/>
                <a:ea typeface="微软雅黑" panose="020B0503020204020204" pitchFamily="34" charset="-122"/>
              </a:rPr>
              <a:t>目标</a:t>
            </a:r>
          </a:p>
        </p:txBody>
      </p:sp>
      <p:grpSp>
        <p:nvGrpSpPr>
          <p:cNvPr id="4" name="组合 3"/>
          <p:cNvGrpSpPr/>
          <p:nvPr/>
        </p:nvGrpSpPr>
        <p:grpSpPr>
          <a:xfrm>
            <a:off x="4374286" y="1715865"/>
            <a:ext cx="2302634" cy="2472267"/>
            <a:chOff x="3088977" y="1117152"/>
            <a:chExt cx="1727200" cy="1854200"/>
          </a:xfrm>
        </p:grpSpPr>
        <p:sp>
          <p:nvSpPr>
            <p:cNvPr id="5" name="任意多边形 4"/>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solidFill>
              <a:schemeClr val="accent2"/>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rot="-2144691">
              <a:off x="3088977" y="1366390"/>
              <a:ext cx="9763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ea typeface="微软雅黑" panose="020B0503020204020204" pitchFamily="34" charset="-122"/>
                </a:rPr>
                <a:t>不想做</a:t>
              </a:r>
            </a:p>
          </p:txBody>
        </p:sp>
      </p:grpSp>
      <p:grpSp>
        <p:nvGrpSpPr>
          <p:cNvPr id="7" name="组合 6"/>
          <p:cNvGrpSpPr/>
          <p:nvPr/>
        </p:nvGrpSpPr>
        <p:grpSpPr>
          <a:xfrm>
            <a:off x="5724545" y="3377448"/>
            <a:ext cx="2340729" cy="2427816"/>
            <a:chOff x="4101802" y="2363340"/>
            <a:chExt cx="1755775" cy="1820862"/>
          </a:xfrm>
        </p:grpSpPr>
        <p:sp>
          <p:nvSpPr>
            <p:cNvPr id="8" name="任意多边形 7"/>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solidFill>
              <a:schemeClr val="accent4"/>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9" name="文本框 25"/>
            <p:cNvSpPr txBox="1">
              <a:spLocks noChangeArrowheads="1"/>
            </p:cNvSpPr>
            <p:nvPr/>
          </p:nvSpPr>
          <p:spPr bwMode="auto">
            <a:xfrm rot="-2144691">
              <a:off x="4881264" y="3185665"/>
              <a:ext cx="9763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rPr>
                <a:t>不好做</a:t>
              </a:r>
            </a:p>
          </p:txBody>
        </p:sp>
      </p:grpSp>
      <p:grpSp>
        <p:nvGrpSpPr>
          <p:cNvPr id="10" name="组合 9"/>
          <p:cNvGrpSpPr/>
          <p:nvPr/>
        </p:nvGrpSpPr>
        <p:grpSpPr>
          <a:xfrm>
            <a:off x="5766872" y="2130731"/>
            <a:ext cx="2501574" cy="2093384"/>
            <a:chOff x="4133552" y="1428302"/>
            <a:chExt cx="1876425" cy="1570038"/>
          </a:xfrm>
        </p:grpSpPr>
        <p:sp>
          <p:nvSpPr>
            <p:cNvPr id="11" name="任意多边形 10"/>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55" y="913462"/>
                    <a:pt x="111198" y="901507"/>
                    <a:pt x="102241" y="889552"/>
                  </a:cubicBezTo>
                  <a:cubicBezTo>
                    <a:pt x="-39579" y="687818"/>
                    <a:pt x="-35923" y="410555"/>
                    <a:pt x="126139" y="208394"/>
                  </a:cubicBezTo>
                  <a:close/>
                </a:path>
              </a:pathLst>
            </a:custGeom>
            <a:solidFill>
              <a:schemeClr val="accent3"/>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12" name="文本框 26"/>
            <p:cNvSpPr txBox="1">
              <a:spLocks noChangeArrowheads="1"/>
            </p:cNvSpPr>
            <p:nvPr/>
          </p:nvSpPr>
          <p:spPr bwMode="auto">
            <a:xfrm rot="2655997">
              <a:off x="4898727" y="1428302"/>
              <a:ext cx="9763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rPr>
                <a:t>不会做</a:t>
              </a:r>
            </a:p>
          </p:txBody>
        </p:sp>
      </p:grpSp>
      <p:grpSp>
        <p:nvGrpSpPr>
          <p:cNvPr id="13" name="组合 12"/>
          <p:cNvGrpSpPr/>
          <p:nvPr/>
        </p:nvGrpSpPr>
        <p:grpSpPr>
          <a:xfrm>
            <a:off x="4160531" y="3332999"/>
            <a:ext cx="2457131" cy="2199217"/>
            <a:chOff x="2928639" y="2330002"/>
            <a:chExt cx="1843088" cy="1649413"/>
          </a:xfrm>
        </p:grpSpPr>
        <p:sp>
          <p:nvSpPr>
            <p:cNvPr id="14" name="任意多边形 13"/>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solidFill>
              <a:schemeClr val="accent1"/>
            </a:solidFill>
            <a:ln w="25400" cap="flat" cmpd="sng" algn="ctr">
              <a:noFill/>
              <a:prstDash val="solid"/>
            </a:ln>
            <a:effectLst/>
          </p:spPr>
          <p:txBody>
            <a:bodyPr anchor="ctr"/>
            <a:lstStyle/>
            <a:p>
              <a:pPr algn="ctr" defTabSz="1218565">
                <a:defRPr/>
              </a:pP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15" name="文本框 27"/>
            <p:cNvSpPr txBox="1">
              <a:spLocks noChangeArrowheads="1"/>
            </p:cNvSpPr>
            <p:nvPr/>
          </p:nvSpPr>
          <p:spPr bwMode="auto">
            <a:xfrm rot="2655997">
              <a:off x="3079452" y="3211065"/>
              <a:ext cx="9763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18565">
                <a:spcBef>
                  <a:spcPct val="0"/>
                </a:spcBef>
                <a:buNone/>
                <a:defRPr/>
              </a:pPr>
              <a:r>
                <a:rPr lang="zh-CN" altLang="en-US" sz="2100" kern="0" dirty="0">
                  <a:solidFill>
                    <a:srgbClr val="FFFFFF"/>
                  </a:solidFill>
                  <a:latin typeface="微软雅黑" panose="020B0503020204020204" pitchFamily="34" charset="-122"/>
                </a:rPr>
                <a:t>做不好</a:t>
              </a:r>
            </a:p>
          </p:txBody>
        </p:sp>
      </p:grpSp>
      <p:sp>
        <p:nvSpPr>
          <p:cNvPr id="16" name="矩形 15"/>
          <p:cNvSpPr/>
          <p:nvPr/>
        </p:nvSpPr>
        <p:spPr>
          <a:xfrm>
            <a:off x="8022944" y="1727118"/>
            <a:ext cx="2537552" cy="1539595"/>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p>
        </p:txBody>
      </p:sp>
      <p:sp>
        <p:nvSpPr>
          <p:cNvPr id="17" name="矩形 16"/>
          <p:cNvSpPr/>
          <p:nvPr/>
        </p:nvSpPr>
        <p:spPr>
          <a:xfrm>
            <a:off x="8022944" y="4129228"/>
            <a:ext cx="2537552" cy="1542325"/>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p>
        </p:txBody>
      </p:sp>
      <p:sp>
        <p:nvSpPr>
          <p:cNvPr id="18" name="矩形 17"/>
          <p:cNvSpPr/>
          <p:nvPr/>
        </p:nvSpPr>
        <p:spPr>
          <a:xfrm>
            <a:off x="1883293" y="1699991"/>
            <a:ext cx="2537554" cy="1593848"/>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p>
        </p:txBody>
      </p:sp>
      <p:sp>
        <p:nvSpPr>
          <p:cNvPr id="19" name="矩形 18"/>
          <p:cNvSpPr/>
          <p:nvPr/>
        </p:nvSpPr>
        <p:spPr>
          <a:xfrm>
            <a:off x="1883293" y="4129228"/>
            <a:ext cx="2537554" cy="1542325"/>
          </a:xfrm>
          <a:prstGeom prst="rect">
            <a:avLst/>
          </a:prstGeom>
        </p:spPr>
        <p:txBody>
          <a:bodyPr lIns="121908" tIns="60954" rIns="121908" bIns="60954" anchor="ctr"/>
          <a:lstStyle/>
          <a:p>
            <a:pPr algn="just" defTabSz="1218565">
              <a:lnSpc>
                <a:spcPct val="120000"/>
              </a:lnSpc>
              <a:defRPr/>
            </a:pPr>
            <a:r>
              <a:rPr lang="zh-CN" altLang="en-US" sz="1600" kern="0" dirty="0">
                <a:solidFill>
                  <a:schemeClr val="tx1">
                    <a:lumMod val="50000"/>
                    <a:lumOff val="50000"/>
                  </a:schemeClr>
                </a:solidFill>
                <a:latin typeface="微软雅黑" panose="020B0503020204020204" pitchFamily="34" charset="-122"/>
              </a:rPr>
              <a:t>单击此处添加段落文本，单击此处添加段落文本，单击此处添加段落文本。</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style.rotation</p:attrName>
                                        </p:attrNameLst>
                                      </p:cBhvr>
                                      <p:tavLst>
                                        <p:tav tm="0">
                                          <p:val>
                                            <p:fltVal val="720"/>
                                          </p:val>
                                        </p:tav>
                                        <p:tav tm="100000">
                                          <p:val>
                                            <p:fltVal val="0"/>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 calcmode="lin" valueType="num">
                                      <p:cBhvr>
                                        <p:cTn id="16" dur="500" fill="hold"/>
                                        <p:tgtEl>
                                          <p:spTgt spid="1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style.rotation</p:attrName>
                                        </p:attrNameLst>
                                      </p:cBhvr>
                                      <p:tavLst>
                                        <p:tav tm="0">
                                          <p:val>
                                            <p:fltVal val="720"/>
                                          </p:val>
                                        </p:tav>
                                        <p:tav tm="100000">
                                          <p:val>
                                            <p:fltVal val="0"/>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style.rotation</p:attrName>
                                        </p:attrNameLst>
                                      </p:cBhvr>
                                      <p:tavLst>
                                        <p:tav tm="0">
                                          <p:val>
                                            <p:fltVal val="720"/>
                                          </p:val>
                                        </p:tav>
                                        <p:tav tm="100000">
                                          <p:val>
                                            <p:fltVal val="0"/>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8435" y="208357"/>
            <a:ext cx="3752188" cy="830997"/>
            <a:chOff x="681027" y="2230492"/>
            <a:chExt cx="3752188" cy="830997"/>
          </a:xfrm>
        </p:grpSpPr>
        <p:sp>
          <p:nvSpPr>
            <p:cNvPr id="3" name="文本框 2"/>
            <p:cNvSpPr txBox="1">
              <a:spLocks noChangeArrowheads="1"/>
            </p:cNvSpPr>
            <p:nvPr/>
          </p:nvSpPr>
          <p:spPr bwMode="auto">
            <a:xfrm>
              <a:off x="2255901" y="2513132"/>
              <a:ext cx="2177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eaLnBrk="1" hangingPunct="1"/>
              <a:r>
                <a:rPr lang="en-US" altLang="zh-CN" sz="2400" dirty="0">
                  <a:solidFill>
                    <a:schemeClr val="bg1"/>
                  </a:solidFill>
                  <a:latin typeface="华康海报体W12(P)" panose="040B0C00000000000000" pitchFamily="82" charset="-122"/>
                  <a:ea typeface="华康海报体W12(P)" panose="040B0C00000000000000" pitchFamily="82" charset="-122"/>
                </a:rPr>
                <a:t>CONTENTS</a:t>
              </a:r>
              <a:endParaRPr lang="zh-CN" altLang="en-US" sz="1865" dirty="0">
                <a:solidFill>
                  <a:schemeClr val="bg1"/>
                </a:solidFill>
                <a:latin typeface="华康海报体W12(P)" panose="040B0C00000000000000" pitchFamily="82" charset="-122"/>
                <a:ea typeface="华康海报体W12(P)" panose="040B0C00000000000000" pitchFamily="82" charset="-122"/>
              </a:endParaRPr>
            </a:p>
          </p:txBody>
        </p:sp>
        <p:sp>
          <p:nvSpPr>
            <p:cNvPr id="4" name="文本框 3"/>
            <p:cNvSpPr txBox="1"/>
            <p:nvPr/>
          </p:nvSpPr>
          <p:spPr>
            <a:xfrm>
              <a:off x="681027" y="2230492"/>
              <a:ext cx="2083584" cy="830997"/>
            </a:xfrm>
            <a:prstGeom prst="rect">
              <a:avLst/>
            </a:prstGeom>
            <a:noFill/>
          </p:spPr>
          <p:txBody>
            <a:bodyPr wrap="square" rtlCol="0">
              <a:spAutoFit/>
            </a:bodyPr>
            <a:lstStyle/>
            <a:p>
              <a:r>
                <a:rPr lang="zh-CN" altLang="en-US" sz="4800" dirty="0">
                  <a:solidFill>
                    <a:schemeClr val="bg1"/>
                  </a:solidFill>
                  <a:latin typeface="华康海报体W12(P)" panose="040B0C00000000000000" pitchFamily="82" charset="-122"/>
                  <a:ea typeface="华康海报体W12(P)" panose="040B0C00000000000000" pitchFamily="82" charset="-122"/>
                </a:rPr>
                <a:t>目录</a:t>
              </a:r>
            </a:p>
          </p:txBody>
        </p:sp>
      </p:grpSp>
      <p:sp>
        <p:nvSpPr>
          <p:cNvPr id="5" name="Content Placeholder 2"/>
          <p:cNvSpPr txBox="1"/>
          <p:nvPr/>
        </p:nvSpPr>
        <p:spPr>
          <a:xfrm>
            <a:off x="919934" y="2106363"/>
            <a:ext cx="4075528" cy="69525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20000"/>
              </a:lnSpc>
              <a:spcBef>
                <a:spcPts val="0"/>
              </a:spcBef>
              <a:buNone/>
            </a:pPr>
            <a:r>
              <a:rPr lang="en-US" altLang="zh-CN" sz="1200" dirty="0">
                <a:solidFill>
                  <a:schemeClr val="bg1"/>
                </a:solidFill>
                <a:latin typeface="+mn-ea"/>
              </a:rPr>
              <a:t>Lorem ipsum dolor sit amen, consectetur adipisicing elite, sed do eiusmod temper incididunt UT</a:t>
            </a:r>
            <a:endParaRPr lang="en-US" altLang="zh-CN" sz="1200" dirty="0">
              <a:solidFill>
                <a:schemeClr val="bg1"/>
              </a:solidFill>
              <a:latin typeface="+mn-ea"/>
              <a:cs typeface="Arial" panose="020B0604020202020204" pitchFamily="34" charset="0"/>
            </a:endParaRPr>
          </a:p>
        </p:txBody>
      </p:sp>
      <p:sp>
        <p:nvSpPr>
          <p:cNvPr id="6" name="文本框 5"/>
          <p:cNvSpPr txBox="1"/>
          <p:nvPr/>
        </p:nvSpPr>
        <p:spPr>
          <a:xfrm>
            <a:off x="919934" y="1721096"/>
            <a:ext cx="2721633" cy="461665"/>
          </a:xfrm>
          <a:prstGeom prst="rect">
            <a:avLst/>
          </a:prstGeom>
          <a:noFill/>
        </p:spPr>
        <p:txBody>
          <a:bodyPr wrap="square" rtlCol="0">
            <a:spAutoFit/>
          </a:bodyPr>
          <a:lstStyle/>
          <a:p>
            <a:r>
              <a:rPr lang="en-US" altLang="zh-CN" sz="2400" dirty="0">
                <a:solidFill>
                  <a:schemeClr val="bg1"/>
                </a:solidFill>
                <a:latin typeface="HYtbrB" panose="02030600000101010101" pitchFamily="18" charset="-127"/>
                <a:ea typeface="HYtbrB" panose="02030600000101010101" pitchFamily="18" charset="-127"/>
              </a:rPr>
              <a:t>Your Title Here</a:t>
            </a:r>
            <a:endParaRPr lang="zh-CN" altLang="en-US" sz="2400" dirty="0">
              <a:solidFill>
                <a:schemeClr val="bg1"/>
              </a:solidFill>
              <a:latin typeface="HYtbrB" panose="02030600000101010101" pitchFamily="18" charset="-127"/>
              <a:ea typeface="微软雅黑 Light" panose="020B0502040204020203" pitchFamily="34" charset="-122"/>
            </a:endParaRPr>
          </a:p>
        </p:txBody>
      </p:sp>
      <p:sp>
        <p:nvSpPr>
          <p:cNvPr id="7" name="Content Placeholder 2"/>
          <p:cNvSpPr txBox="1"/>
          <p:nvPr/>
        </p:nvSpPr>
        <p:spPr>
          <a:xfrm>
            <a:off x="919934" y="3182987"/>
            <a:ext cx="4075528" cy="69525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20000"/>
              </a:lnSpc>
              <a:spcBef>
                <a:spcPts val="0"/>
              </a:spcBef>
              <a:buNone/>
            </a:pPr>
            <a:r>
              <a:rPr lang="en-US" altLang="zh-CN" sz="1200" dirty="0">
                <a:solidFill>
                  <a:schemeClr val="bg1"/>
                </a:solidFill>
                <a:latin typeface="+mn-ea"/>
              </a:rPr>
              <a:t>Lorem ipsum dolor sit amen, consectetur adipisicing elite, sed do eiusmod temper incididunt UT</a:t>
            </a:r>
            <a:endParaRPr lang="en-US" altLang="zh-CN" sz="1200" dirty="0">
              <a:solidFill>
                <a:schemeClr val="bg1"/>
              </a:solidFill>
              <a:latin typeface="+mn-ea"/>
              <a:cs typeface="Arial" panose="020B0604020202020204" pitchFamily="34" charset="0"/>
            </a:endParaRPr>
          </a:p>
        </p:txBody>
      </p:sp>
      <p:sp>
        <p:nvSpPr>
          <p:cNvPr id="8" name="文本框 7"/>
          <p:cNvSpPr txBox="1"/>
          <p:nvPr/>
        </p:nvSpPr>
        <p:spPr>
          <a:xfrm>
            <a:off x="919934" y="2797720"/>
            <a:ext cx="2721633" cy="461665"/>
          </a:xfrm>
          <a:prstGeom prst="rect">
            <a:avLst/>
          </a:prstGeom>
          <a:noFill/>
        </p:spPr>
        <p:txBody>
          <a:bodyPr wrap="square" rtlCol="0">
            <a:spAutoFit/>
          </a:bodyPr>
          <a:lstStyle/>
          <a:p>
            <a:r>
              <a:rPr lang="en-US" altLang="zh-CN" sz="2400" dirty="0">
                <a:solidFill>
                  <a:schemeClr val="bg1"/>
                </a:solidFill>
                <a:latin typeface="HYtbrB" panose="02030600000101010101" pitchFamily="18" charset="-127"/>
                <a:ea typeface="HYtbrB" panose="02030600000101010101" pitchFamily="18" charset="-127"/>
              </a:rPr>
              <a:t>Your Title Here</a:t>
            </a:r>
            <a:endParaRPr lang="zh-CN" altLang="en-US" sz="2400" dirty="0">
              <a:solidFill>
                <a:schemeClr val="bg1"/>
              </a:solidFill>
              <a:latin typeface="HYtbrB" panose="02030600000101010101" pitchFamily="18" charset="-127"/>
              <a:ea typeface="微软雅黑 Light" panose="020B0502040204020203" pitchFamily="34" charset="-122"/>
            </a:endParaRPr>
          </a:p>
        </p:txBody>
      </p:sp>
      <p:sp>
        <p:nvSpPr>
          <p:cNvPr id="9" name="Content Placeholder 2"/>
          <p:cNvSpPr txBox="1"/>
          <p:nvPr/>
        </p:nvSpPr>
        <p:spPr>
          <a:xfrm>
            <a:off x="919934" y="4259611"/>
            <a:ext cx="4075528" cy="69525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20000"/>
              </a:lnSpc>
              <a:spcBef>
                <a:spcPts val="0"/>
              </a:spcBef>
              <a:buNone/>
            </a:pPr>
            <a:r>
              <a:rPr lang="en-US" altLang="zh-CN" sz="1200" dirty="0">
                <a:solidFill>
                  <a:schemeClr val="bg1"/>
                </a:solidFill>
                <a:latin typeface="+mn-ea"/>
              </a:rPr>
              <a:t>Lorem ipsum dolor sit amen, consectetur adipisicing elite, sed do eiusmod temper incididunt UT</a:t>
            </a:r>
            <a:endParaRPr lang="en-US" altLang="zh-CN" sz="1200" dirty="0">
              <a:solidFill>
                <a:schemeClr val="bg1"/>
              </a:solidFill>
              <a:latin typeface="+mn-ea"/>
              <a:cs typeface="Arial" panose="020B0604020202020204" pitchFamily="34" charset="0"/>
            </a:endParaRPr>
          </a:p>
        </p:txBody>
      </p:sp>
      <p:sp>
        <p:nvSpPr>
          <p:cNvPr id="10" name="文本框 9"/>
          <p:cNvSpPr txBox="1"/>
          <p:nvPr/>
        </p:nvSpPr>
        <p:spPr>
          <a:xfrm>
            <a:off x="919934" y="3874344"/>
            <a:ext cx="2721633" cy="461665"/>
          </a:xfrm>
          <a:prstGeom prst="rect">
            <a:avLst/>
          </a:prstGeom>
          <a:noFill/>
        </p:spPr>
        <p:txBody>
          <a:bodyPr wrap="square" rtlCol="0">
            <a:spAutoFit/>
          </a:bodyPr>
          <a:lstStyle/>
          <a:p>
            <a:r>
              <a:rPr lang="en-US" altLang="zh-CN" sz="2400" dirty="0">
                <a:solidFill>
                  <a:schemeClr val="bg1"/>
                </a:solidFill>
                <a:latin typeface="HYtbrB" panose="02030600000101010101" pitchFamily="18" charset="-127"/>
                <a:ea typeface="HYtbrB" panose="02030600000101010101" pitchFamily="18" charset="-127"/>
              </a:rPr>
              <a:t>Your Title Here</a:t>
            </a:r>
            <a:endParaRPr lang="zh-CN" altLang="en-US" sz="2400" dirty="0">
              <a:solidFill>
                <a:schemeClr val="bg1"/>
              </a:solidFill>
              <a:latin typeface="HYtbrB" panose="02030600000101010101" pitchFamily="18" charset="-127"/>
              <a:ea typeface="微软雅黑 Light" panose="020B0502040204020203" pitchFamily="34" charset="-122"/>
            </a:endParaRPr>
          </a:p>
        </p:txBody>
      </p:sp>
      <p:sp>
        <p:nvSpPr>
          <p:cNvPr id="11" name="Content Placeholder 2"/>
          <p:cNvSpPr txBox="1"/>
          <p:nvPr/>
        </p:nvSpPr>
        <p:spPr>
          <a:xfrm>
            <a:off x="919934" y="5336235"/>
            <a:ext cx="4075528" cy="69525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20000"/>
              </a:lnSpc>
              <a:spcBef>
                <a:spcPts val="0"/>
              </a:spcBef>
              <a:buNone/>
            </a:pPr>
            <a:r>
              <a:rPr lang="en-US" altLang="zh-CN" sz="1200" dirty="0">
                <a:solidFill>
                  <a:schemeClr val="bg1"/>
                </a:solidFill>
                <a:latin typeface="+mn-ea"/>
              </a:rPr>
              <a:t>Lorem ipsum dolor sit amen, consectetur adipisicing elite, sed do eiusmod temper incididunt UT</a:t>
            </a:r>
            <a:endParaRPr lang="en-US" altLang="zh-CN" sz="1200" dirty="0">
              <a:solidFill>
                <a:schemeClr val="bg1"/>
              </a:solidFill>
              <a:latin typeface="+mn-ea"/>
              <a:cs typeface="Arial" panose="020B0604020202020204" pitchFamily="34" charset="0"/>
            </a:endParaRPr>
          </a:p>
        </p:txBody>
      </p:sp>
      <p:sp>
        <p:nvSpPr>
          <p:cNvPr id="12" name="文本框 11"/>
          <p:cNvSpPr txBox="1"/>
          <p:nvPr/>
        </p:nvSpPr>
        <p:spPr>
          <a:xfrm>
            <a:off x="919934" y="4950968"/>
            <a:ext cx="2721633" cy="461665"/>
          </a:xfrm>
          <a:prstGeom prst="rect">
            <a:avLst/>
          </a:prstGeom>
          <a:noFill/>
        </p:spPr>
        <p:txBody>
          <a:bodyPr wrap="square" rtlCol="0">
            <a:spAutoFit/>
          </a:bodyPr>
          <a:lstStyle/>
          <a:p>
            <a:r>
              <a:rPr lang="en-US" altLang="zh-CN" sz="2400" dirty="0">
                <a:solidFill>
                  <a:schemeClr val="bg1"/>
                </a:solidFill>
                <a:latin typeface="HYtbrB" panose="02030600000101010101" pitchFamily="18" charset="-127"/>
                <a:ea typeface="HYtbrB" panose="02030600000101010101" pitchFamily="18" charset="-127"/>
              </a:rPr>
              <a:t>Your Title Here</a:t>
            </a:r>
            <a:endParaRPr lang="zh-CN" altLang="en-US" sz="2400" dirty="0">
              <a:solidFill>
                <a:schemeClr val="bg1"/>
              </a:solidFill>
              <a:latin typeface="HYtbrB" panose="02030600000101010101" pitchFamily="18" charset="-127"/>
              <a:ea typeface="微软雅黑 Light" panose="020B0502040204020203"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4526" y="1605922"/>
            <a:ext cx="3684636" cy="4415367"/>
            <a:chOff x="1870869" y="1132433"/>
            <a:chExt cx="2763837" cy="3311525"/>
          </a:xfrm>
        </p:grpSpPr>
        <p:sp>
          <p:nvSpPr>
            <p:cNvPr id="13" name="Freeform 48"/>
            <p:cNvSpPr/>
            <p:nvPr/>
          </p:nvSpPr>
          <p:spPr bwMode="auto">
            <a:xfrm flipH="1">
              <a:off x="1870869" y="1132433"/>
              <a:ext cx="2763837" cy="1652588"/>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4" name="Freeform 49"/>
            <p:cNvSpPr/>
            <p:nvPr/>
          </p:nvSpPr>
          <p:spPr bwMode="auto">
            <a:xfrm flipH="1">
              <a:off x="1870869" y="1834108"/>
              <a:ext cx="2763837" cy="95091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5" name="Freeform 50"/>
            <p:cNvSpPr/>
            <p:nvPr/>
          </p:nvSpPr>
          <p:spPr bwMode="auto">
            <a:xfrm rot="10800000" flipH="1" flipV="1">
              <a:off x="1870869" y="2534196"/>
              <a:ext cx="2763837" cy="546100"/>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6" name="Freeform 51"/>
            <p:cNvSpPr/>
            <p:nvPr/>
          </p:nvSpPr>
          <p:spPr bwMode="auto">
            <a:xfrm flipH="1">
              <a:off x="1870869" y="2785021"/>
              <a:ext cx="2763837" cy="950912"/>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7" name="Freeform 52"/>
            <p:cNvSpPr/>
            <p:nvPr/>
          </p:nvSpPr>
          <p:spPr bwMode="auto">
            <a:xfrm flipH="1">
              <a:off x="1870869" y="2785021"/>
              <a:ext cx="2736850" cy="1652587"/>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18" name="Rectangle 58"/>
            <p:cNvSpPr>
              <a:spLocks noChangeArrowheads="1"/>
            </p:cNvSpPr>
            <p:nvPr/>
          </p:nvSpPr>
          <p:spPr bwMode="auto">
            <a:xfrm flipH="1">
              <a:off x="1870869" y="1137196"/>
              <a:ext cx="1290637" cy="54451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sz="2100" dirty="0">
                  <a:solidFill>
                    <a:srgbClr val="FFFFFF"/>
                  </a:solidFill>
                  <a:latin typeface="+mn-ea"/>
                  <a:ea typeface="+mn-ea"/>
                </a:rPr>
                <a:t>添加目标</a:t>
              </a:r>
            </a:p>
          </p:txBody>
        </p:sp>
        <p:sp>
          <p:nvSpPr>
            <p:cNvPr id="19" name="Rectangle 58"/>
            <p:cNvSpPr>
              <a:spLocks noChangeArrowheads="1"/>
            </p:cNvSpPr>
            <p:nvPr/>
          </p:nvSpPr>
          <p:spPr bwMode="auto">
            <a:xfrm flipH="1">
              <a:off x="1870869" y="1837283"/>
              <a:ext cx="1290637" cy="5445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0" name="Rectangle 58"/>
            <p:cNvSpPr>
              <a:spLocks noChangeArrowheads="1"/>
            </p:cNvSpPr>
            <p:nvPr/>
          </p:nvSpPr>
          <p:spPr bwMode="auto">
            <a:xfrm flipH="1">
              <a:off x="1870869" y="2537371"/>
              <a:ext cx="1290637" cy="5445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1" name="Rectangle 58"/>
            <p:cNvSpPr>
              <a:spLocks noChangeArrowheads="1"/>
            </p:cNvSpPr>
            <p:nvPr/>
          </p:nvSpPr>
          <p:spPr bwMode="auto">
            <a:xfrm flipH="1">
              <a:off x="1870869" y="3200946"/>
              <a:ext cx="1290637" cy="54292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2" name="Rectangle 58"/>
            <p:cNvSpPr>
              <a:spLocks noChangeArrowheads="1"/>
            </p:cNvSpPr>
            <p:nvPr/>
          </p:nvSpPr>
          <p:spPr bwMode="auto">
            <a:xfrm flipH="1">
              <a:off x="1870869" y="3901033"/>
              <a:ext cx="1290637" cy="542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grpSp>
      <p:grpSp>
        <p:nvGrpSpPr>
          <p:cNvPr id="4" name="组合 3"/>
          <p:cNvGrpSpPr/>
          <p:nvPr/>
        </p:nvGrpSpPr>
        <p:grpSpPr>
          <a:xfrm>
            <a:off x="6227788" y="1605922"/>
            <a:ext cx="3684636" cy="4415367"/>
            <a:chOff x="4588669" y="1132433"/>
            <a:chExt cx="2763837" cy="3311525"/>
          </a:xfrm>
        </p:grpSpPr>
        <p:sp>
          <p:nvSpPr>
            <p:cNvPr id="23" name="Freeform 48"/>
            <p:cNvSpPr/>
            <p:nvPr/>
          </p:nvSpPr>
          <p:spPr bwMode="auto">
            <a:xfrm>
              <a:off x="4588669" y="1132433"/>
              <a:ext cx="2763837" cy="1652588"/>
            </a:xfrm>
            <a:custGeom>
              <a:avLst/>
              <a:gdLst>
                <a:gd name="T0" fmla="*/ 0 w 2920"/>
                <a:gd name="T1" fmla="*/ 2147483646 h 936"/>
                <a:gd name="T2" fmla="*/ 2147483646 w 2920"/>
                <a:gd name="T3" fmla="*/ 0 h 936"/>
                <a:gd name="T4" fmla="*/ 2147483646 w 2920"/>
                <a:gd name="T5" fmla="*/ 0 h 936"/>
                <a:gd name="T6" fmla="*/ 2147483646 w 2920"/>
                <a:gd name="T7" fmla="*/ 2147483646 h 936"/>
                <a:gd name="T8" fmla="*/ 2147483646 w 2920"/>
                <a:gd name="T9" fmla="*/ 2147483646 h 936"/>
                <a:gd name="T10" fmla="*/ 0 w 2920"/>
                <a:gd name="T11" fmla="*/ 2147483646 h 936"/>
                <a:gd name="T12" fmla="*/ 0 60000 65536"/>
                <a:gd name="T13" fmla="*/ 0 60000 65536"/>
                <a:gd name="T14" fmla="*/ 0 60000 65536"/>
                <a:gd name="T15" fmla="*/ 0 60000 65536"/>
                <a:gd name="T16" fmla="*/ 0 60000 65536"/>
                <a:gd name="T17" fmla="*/ 0 60000 65536"/>
                <a:gd name="T18" fmla="*/ 0 w 2920"/>
                <a:gd name="T19" fmla="*/ 0 h 936"/>
                <a:gd name="T20" fmla="*/ 2920 w 2920"/>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920" h="936">
                  <a:moveTo>
                    <a:pt x="0" y="936"/>
                  </a:moveTo>
                  <a:lnTo>
                    <a:pt x="1559" y="0"/>
                  </a:lnTo>
                  <a:lnTo>
                    <a:pt x="2920" y="0"/>
                  </a:lnTo>
                  <a:lnTo>
                    <a:pt x="2920" y="312"/>
                  </a:lnTo>
                  <a:lnTo>
                    <a:pt x="1559" y="312"/>
                  </a:lnTo>
                  <a:lnTo>
                    <a:pt x="0" y="936"/>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4" name="Freeform 49"/>
            <p:cNvSpPr/>
            <p:nvPr/>
          </p:nvSpPr>
          <p:spPr bwMode="auto">
            <a:xfrm>
              <a:off x="4588669" y="1834108"/>
              <a:ext cx="2763837" cy="950913"/>
            </a:xfrm>
            <a:custGeom>
              <a:avLst/>
              <a:gdLst>
                <a:gd name="T0" fmla="*/ 0 w 2920"/>
                <a:gd name="T1" fmla="*/ 2147483646 h 539"/>
                <a:gd name="T2" fmla="*/ 2147483646 w 2920"/>
                <a:gd name="T3" fmla="*/ 0 h 539"/>
                <a:gd name="T4" fmla="*/ 2147483646 w 2920"/>
                <a:gd name="T5" fmla="*/ 0 h 539"/>
                <a:gd name="T6" fmla="*/ 2147483646 w 2920"/>
                <a:gd name="T7" fmla="*/ 2147483646 h 539"/>
                <a:gd name="T8" fmla="*/ 2147483646 w 2920"/>
                <a:gd name="T9" fmla="*/ 2147483646 h 539"/>
                <a:gd name="T10" fmla="*/ 0 w 2920"/>
                <a:gd name="T11" fmla="*/ 2147483646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Lst>
              <a:ahLst/>
              <a:cxnLst>
                <a:cxn ang="T12">
                  <a:pos x="T0" y="T1"/>
                </a:cxn>
                <a:cxn ang="T13">
                  <a:pos x="T2" y="T3"/>
                </a:cxn>
                <a:cxn ang="T14">
                  <a:pos x="T4" y="T5"/>
                </a:cxn>
                <a:cxn ang="T15">
                  <a:pos x="T6" y="T7"/>
                </a:cxn>
                <a:cxn ang="T16">
                  <a:pos x="T8" y="T9"/>
                </a:cxn>
                <a:cxn ang="T17">
                  <a:pos x="T10" y="T11"/>
                </a:cxn>
              </a:cxnLst>
              <a:rect l="T18" t="T19" r="T20" b="T21"/>
              <a:pathLst>
                <a:path w="2920" h="539">
                  <a:moveTo>
                    <a:pt x="0" y="539"/>
                  </a:moveTo>
                  <a:lnTo>
                    <a:pt x="1559" y="0"/>
                  </a:lnTo>
                  <a:lnTo>
                    <a:pt x="2920" y="0"/>
                  </a:lnTo>
                  <a:lnTo>
                    <a:pt x="2920" y="312"/>
                  </a:lnTo>
                  <a:lnTo>
                    <a:pt x="1531" y="312"/>
                  </a:lnTo>
                  <a:lnTo>
                    <a:pt x="0" y="539"/>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5" name="Freeform 50"/>
            <p:cNvSpPr/>
            <p:nvPr/>
          </p:nvSpPr>
          <p:spPr bwMode="auto">
            <a:xfrm rot="10800000" flipV="1">
              <a:off x="4588669" y="2534196"/>
              <a:ext cx="2763837" cy="546100"/>
            </a:xfrm>
            <a:custGeom>
              <a:avLst/>
              <a:gdLst>
                <a:gd name="T0" fmla="*/ 2147483646 w 2222"/>
                <a:gd name="T1" fmla="*/ 2147483646 h 439"/>
                <a:gd name="T2" fmla="*/ 2147483646 w 2222"/>
                <a:gd name="T3" fmla="*/ 0 h 439"/>
                <a:gd name="T4" fmla="*/ 0 w 2222"/>
                <a:gd name="T5" fmla="*/ 0 h 439"/>
                <a:gd name="T6" fmla="*/ 0 w 2222"/>
                <a:gd name="T7" fmla="*/ 2147483646 h 439"/>
                <a:gd name="T8" fmla="*/ 2147483646 w 2222"/>
                <a:gd name="T9" fmla="*/ 2147483646 h 439"/>
                <a:gd name="T10" fmla="*/ 2147483646 w 2222"/>
                <a:gd name="T11" fmla="*/ 2147483646 h 439"/>
                <a:gd name="T12" fmla="*/ 0 60000 65536"/>
                <a:gd name="T13" fmla="*/ 0 60000 65536"/>
                <a:gd name="T14" fmla="*/ 0 60000 65536"/>
                <a:gd name="T15" fmla="*/ 0 60000 65536"/>
                <a:gd name="T16" fmla="*/ 0 60000 65536"/>
                <a:gd name="T17" fmla="*/ 0 60000 65536"/>
                <a:gd name="T18" fmla="*/ 0 w 2222"/>
                <a:gd name="T19" fmla="*/ 0 h 439"/>
                <a:gd name="T20" fmla="*/ 2222 w 2222"/>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2222" h="439">
                  <a:moveTo>
                    <a:pt x="2222" y="202"/>
                  </a:moveTo>
                  <a:lnTo>
                    <a:pt x="1036" y="0"/>
                  </a:lnTo>
                  <a:lnTo>
                    <a:pt x="0" y="0"/>
                  </a:lnTo>
                  <a:lnTo>
                    <a:pt x="0" y="439"/>
                  </a:lnTo>
                  <a:lnTo>
                    <a:pt x="1056" y="433"/>
                  </a:lnTo>
                  <a:lnTo>
                    <a:pt x="2222" y="202"/>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6" name="Freeform 51"/>
            <p:cNvSpPr/>
            <p:nvPr/>
          </p:nvSpPr>
          <p:spPr bwMode="auto">
            <a:xfrm>
              <a:off x="4588669" y="2785021"/>
              <a:ext cx="2763837" cy="950912"/>
            </a:xfrm>
            <a:custGeom>
              <a:avLst/>
              <a:gdLst>
                <a:gd name="T0" fmla="*/ 0 w 2920"/>
                <a:gd name="T1" fmla="*/ 0 h 539"/>
                <a:gd name="T2" fmla="*/ 2147483646 w 2920"/>
                <a:gd name="T3" fmla="*/ 2147483646 h 539"/>
                <a:gd name="T4" fmla="*/ 2147483646 w 2920"/>
                <a:gd name="T5" fmla="*/ 2147483646 h 539"/>
                <a:gd name="T6" fmla="*/ 2147483646 w 2920"/>
                <a:gd name="T7" fmla="*/ 2147483646 h 539"/>
                <a:gd name="T8" fmla="*/ 2147483646 w 2920"/>
                <a:gd name="T9" fmla="*/ 2147483646 h 539"/>
                <a:gd name="T10" fmla="*/ 0 w 2920"/>
                <a:gd name="T11" fmla="*/ 0 h 539"/>
                <a:gd name="T12" fmla="*/ 0 60000 65536"/>
                <a:gd name="T13" fmla="*/ 0 60000 65536"/>
                <a:gd name="T14" fmla="*/ 0 60000 65536"/>
                <a:gd name="T15" fmla="*/ 0 60000 65536"/>
                <a:gd name="T16" fmla="*/ 0 60000 65536"/>
                <a:gd name="T17" fmla="*/ 0 60000 65536"/>
                <a:gd name="T18" fmla="*/ 0 w 2920"/>
                <a:gd name="T19" fmla="*/ 0 h 539"/>
                <a:gd name="T20" fmla="*/ 2920 w 2920"/>
                <a:gd name="T21" fmla="*/ 539 h 539"/>
                <a:gd name="connsiteX0" fmla="*/ 0 w 10000"/>
                <a:gd name="connsiteY0" fmla="*/ 0 h 10000"/>
                <a:gd name="connsiteX1" fmla="*/ 5339 w 10000"/>
                <a:gd name="connsiteY1" fmla="*/ 4212 h 10000"/>
                <a:gd name="connsiteX2" fmla="*/ 10000 w 10000"/>
                <a:gd name="connsiteY2" fmla="*/ 4212 h 10000"/>
                <a:gd name="connsiteX3" fmla="*/ 10000 w 10000"/>
                <a:gd name="connsiteY3" fmla="*/ 10000 h 10000"/>
                <a:gd name="connsiteX4" fmla="*/ 5339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5339" y="4212"/>
                  </a:lnTo>
                  <a:lnTo>
                    <a:pt x="10000" y="4212"/>
                  </a:lnTo>
                  <a:lnTo>
                    <a:pt x="10000" y="10000"/>
                  </a:lnTo>
                  <a:lnTo>
                    <a:pt x="5339" y="10000"/>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7" name="Freeform 52"/>
            <p:cNvSpPr/>
            <p:nvPr/>
          </p:nvSpPr>
          <p:spPr bwMode="auto">
            <a:xfrm>
              <a:off x="4615656" y="2785021"/>
              <a:ext cx="2736850" cy="1652587"/>
            </a:xfrm>
            <a:custGeom>
              <a:avLst/>
              <a:gdLst>
                <a:gd name="T0" fmla="*/ 0 w 2891"/>
                <a:gd name="T1" fmla="*/ 0 h 936"/>
                <a:gd name="T2" fmla="*/ 2147483646 w 2891"/>
                <a:gd name="T3" fmla="*/ 2147483646 h 936"/>
                <a:gd name="T4" fmla="*/ 2147483646 w 2891"/>
                <a:gd name="T5" fmla="*/ 2147483646 h 936"/>
                <a:gd name="T6" fmla="*/ 2147483646 w 2891"/>
                <a:gd name="T7" fmla="*/ 2147483646 h 936"/>
                <a:gd name="T8" fmla="*/ 2147483646 w 2891"/>
                <a:gd name="T9" fmla="*/ 2147483646 h 936"/>
                <a:gd name="T10" fmla="*/ 0 w 2891"/>
                <a:gd name="T11" fmla="*/ 0 h 936"/>
                <a:gd name="T12" fmla="*/ 0 60000 65536"/>
                <a:gd name="T13" fmla="*/ 0 60000 65536"/>
                <a:gd name="T14" fmla="*/ 0 60000 65536"/>
                <a:gd name="T15" fmla="*/ 0 60000 65536"/>
                <a:gd name="T16" fmla="*/ 0 60000 65536"/>
                <a:gd name="T17" fmla="*/ 0 60000 65536"/>
                <a:gd name="T18" fmla="*/ 0 w 2891"/>
                <a:gd name="T19" fmla="*/ 0 h 936"/>
                <a:gd name="T20" fmla="*/ 2891 w 2891"/>
                <a:gd name="T21" fmla="*/ 936 h 936"/>
              </a:gdLst>
              <a:ahLst/>
              <a:cxnLst>
                <a:cxn ang="T12">
                  <a:pos x="T0" y="T1"/>
                </a:cxn>
                <a:cxn ang="T13">
                  <a:pos x="T2" y="T3"/>
                </a:cxn>
                <a:cxn ang="T14">
                  <a:pos x="T4" y="T5"/>
                </a:cxn>
                <a:cxn ang="T15">
                  <a:pos x="T6" y="T7"/>
                </a:cxn>
                <a:cxn ang="T16">
                  <a:pos x="T8" y="T9"/>
                </a:cxn>
                <a:cxn ang="T17">
                  <a:pos x="T10" y="T11"/>
                </a:cxn>
              </a:cxnLst>
              <a:rect l="T18" t="T19" r="T20" b="T21"/>
              <a:pathLst>
                <a:path w="2891" h="936">
                  <a:moveTo>
                    <a:pt x="0" y="0"/>
                  </a:moveTo>
                  <a:lnTo>
                    <a:pt x="1530" y="624"/>
                  </a:lnTo>
                  <a:lnTo>
                    <a:pt x="2891" y="624"/>
                  </a:lnTo>
                  <a:lnTo>
                    <a:pt x="2891" y="936"/>
                  </a:lnTo>
                  <a:lnTo>
                    <a:pt x="1530" y="936"/>
                  </a:lnTo>
                  <a:lnTo>
                    <a:pt x="0" y="0"/>
                  </a:lnTo>
                  <a:close/>
                </a:path>
              </a:pathLst>
            </a:custGeom>
            <a:solidFill>
              <a:srgbClr val="D9D9D9"/>
            </a:solidFill>
            <a:ln w="3175" cmpd="sng">
              <a:solidFill>
                <a:schemeClr val="bg1"/>
              </a:solidFill>
              <a:miter lim="800000"/>
            </a:ln>
          </p:spPr>
          <p:txBody>
            <a:bodyPr/>
            <a:lstStyle/>
            <a:p>
              <a:pPr>
                <a:defRPr/>
              </a:pPr>
              <a:endParaRPr lang="zh-CN" altLang="en-US"/>
            </a:p>
          </p:txBody>
        </p:sp>
        <p:sp>
          <p:nvSpPr>
            <p:cNvPr id="28" name="Rectangle 58"/>
            <p:cNvSpPr>
              <a:spLocks noChangeArrowheads="1"/>
            </p:cNvSpPr>
            <p:nvPr/>
          </p:nvSpPr>
          <p:spPr bwMode="auto">
            <a:xfrm>
              <a:off x="6063456" y="1137196"/>
              <a:ext cx="1289050" cy="5445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29" name="Rectangle 58"/>
            <p:cNvSpPr>
              <a:spLocks noChangeArrowheads="1"/>
            </p:cNvSpPr>
            <p:nvPr/>
          </p:nvSpPr>
          <p:spPr bwMode="auto">
            <a:xfrm>
              <a:off x="6063456" y="1837283"/>
              <a:ext cx="1289050" cy="5445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30" name="Rectangle 58"/>
            <p:cNvSpPr>
              <a:spLocks noChangeArrowheads="1"/>
            </p:cNvSpPr>
            <p:nvPr/>
          </p:nvSpPr>
          <p:spPr bwMode="auto">
            <a:xfrm>
              <a:off x="6063456" y="2537371"/>
              <a:ext cx="1289050" cy="5445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31" name="Rectangle 58"/>
            <p:cNvSpPr>
              <a:spLocks noChangeArrowheads="1"/>
            </p:cNvSpPr>
            <p:nvPr/>
          </p:nvSpPr>
          <p:spPr bwMode="auto">
            <a:xfrm>
              <a:off x="6063456" y="3200946"/>
              <a:ext cx="1289050" cy="5429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sp>
          <p:nvSpPr>
            <p:cNvPr id="32" name="Rectangle 58"/>
            <p:cNvSpPr>
              <a:spLocks noChangeArrowheads="1"/>
            </p:cNvSpPr>
            <p:nvPr/>
          </p:nvSpPr>
          <p:spPr bwMode="auto">
            <a:xfrm>
              <a:off x="6063456" y="3901033"/>
              <a:ext cx="1289050" cy="54292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en-US" sz="2100" dirty="0">
                  <a:solidFill>
                    <a:srgbClr val="FFFFFF"/>
                  </a:solidFill>
                  <a:latin typeface="+mn-ea"/>
                  <a:ea typeface="+mn-ea"/>
                </a:rPr>
                <a:t>添加目标</a:t>
              </a:r>
            </a:p>
          </p:txBody>
        </p:sp>
      </p:grpSp>
      <p:sp>
        <p:nvSpPr>
          <p:cNvPr id="33" name="椭圆 32"/>
          <p:cNvSpPr/>
          <p:nvPr/>
        </p:nvSpPr>
        <p:spPr>
          <a:xfrm>
            <a:off x="5440489" y="3015621"/>
            <a:ext cx="1648668" cy="1648884"/>
          </a:xfrm>
          <a:prstGeom prst="ellipse">
            <a:avLst/>
          </a:prstGeom>
          <a:solidFill>
            <a:schemeClr val="accent1"/>
          </a:solidFill>
          <a:ln cmpd="dbl">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700" dirty="0">
                <a:solidFill>
                  <a:srgbClr val="FFFFFF"/>
                </a:solidFill>
                <a:latin typeface="微软雅黑" panose="020B0503020204020204" pitchFamily="34" charset="-122"/>
              </a:rPr>
              <a:t>具体目标</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6" name="Group 576"/>
          <p:cNvGrpSpPr/>
          <p:nvPr/>
        </p:nvGrpSpPr>
        <p:grpSpPr>
          <a:xfrm>
            <a:off x="6331404" y="1717095"/>
            <a:ext cx="1884897" cy="1543017"/>
            <a:chOff x="91930" y="319568"/>
            <a:chExt cx="1885141" cy="1543016"/>
          </a:xfrm>
        </p:grpSpPr>
        <p:sp>
          <p:nvSpPr>
            <p:cNvPr id="569" name="Shape 569"/>
            <p:cNvSpPr/>
            <p:nvPr/>
          </p:nvSpPr>
          <p:spPr>
            <a:xfrm rot="2700000">
              <a:off x="434055" y="319568"/>
              <a:ext cx="1543016" cy="1543016"/>
            </a:xfrm>
            <a:prstGeom prst="roundRect">
              <a:avLst>
                <a:gd name="adj" fmla="val 16461"/>
              </a:avLst>
            </a:pr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0" name="Shape 570"/>
            <p:cNvSpPr/>
            <p:nvPr/>
          </p:nvSpPr>
          <p:spPr>
            <a:xfrm rot="2700000">
              <a:off x="91930" y="869165"/>
              <a:ext cx="443882" cy="443882"/>
            </a:xfrm>
            <a:prstGeom prst="rect">
              <a:avLst/>
            </a:prstGeom>
            <a:solidFill>
              <a:schemeClr val="accent2"/>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1" name="Shape 571"/>
            <p:cNvSpPr/>
            <p:nvPr/>
          </p:nvSpPr>
          <p:spPr>
            <a:xfrm>
              <a:off x="139322" y="884782"/>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nvGrpSpPr>
            <p:cNvPr id="574" name="Group 574"/>
            <p:cNvGrpSpPr/>
            <p:nvPr/>
          </p:nvGrpSpPr>
          <p:grpSpPr>
            <a:xfrm>
              <a:off x="950873" y="439921"/>
              <a:ext cx="509381" cy="445817"/>
              <a:chOff x="0" y="0"/>
              <a:chExt cx="509380" cy="445816"/>
            </a:xfrm>
          </p:grpSpPr>
          <p:sp>
            <p:nvSpPr>
              <p:cNvPr id="572" name="Shape 572"/>
              <p:cNvSpPr/>
              <p:nvPr/>
            </p:nvSpPr>
            <p:spPr>
              <a:xfrm>
                <a:off x="80107" y="79236"/>
                <a:ext cx="182855" cy="120162"/>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3" name="Shape 573"/>
              <p:cNvSpPr/>
              <p:nvPr/>
            </p:nvSpPr>
            <p:spPr>
              <a:xfrm>
                <a:off x="-1" y="-1"/>
                <a:ext cx="509381" cy="445817"/>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5" name="Shape 575"/>
            <p:cNvSpPr/>
            <p:nvPr/>
          </p:nvSpPr>
          <p:spPr>
            <a:xfrm>
              <a:off x="907060" y="961726"/>
              <a:ext cx="553996" cy="64632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p>
          </p:txBody>
        </p:sp>
      </p:grpSp>
      <p:grpSp>
        <p:nvGrpSpPr>
          <p:cNvPr id="584" name="Group 584"/>
          <p:cNvGrpSpPr/>
          <p:nvPr/>
        </p:nvGrpSpPr>
        <p:grpSpPr>
          <a:xfrm>
            <a:off x="6331406" y="4190240"/>
            <a:ext cx="1884898" cy="1543017"/>
            <a:chOff x="91930" y="319568"/>
            <a:chExt cx="1885141" cy="1543016"/>
          </a:xfrm>
        </p:grpSpPr>
        <p:sp>
          <p:nvSpPr>
            <p:cNvPr id="577" name="Shape 577"/>
            <p:cNvSpPr/>
            <p:nvPr/>
          </p:nvSpPr>
          <p:spPr>
            <a:xfrm rot="2700000">
              <a:off x="434055" y="319568"/>
              <a:ext cx="1543016" cy="1543016"/>
            </a:xfrm>
            <a:prstGeom prst="roundRect">
              <a:avLst>
                <a:gd name="adj" fmla="val 16461"/>
              </a:avLst>
            </a:prstGeom>
            <a:ln>
              <a:noFill/>
            </a:ln>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78" name="Shape 578"/>
            <p:cNvSpPr/>
            <p:nvPr/>
          </p:nvSpPr>
          <p:spPr>
            <a:xfrm rot="2700000">
              <a:off x="91930" y="869163"/>
              <a:ext cx="443882" cy="443882"/>
            </a:xfrm>
            <a:prstGeom prst="rect">
              <a:avLst/>
            </a:prstGeom>
            <a:solidFill>
              <a:schemeClr val="accent3"/>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9" name="Shape 579"/>
            <p:cNvSpPr/>
            <p:nvPr/>
          </p:nvSpPr>
          <p:spPr>
            <a:xfrm>
              <a:off x="139321" y="891048"/>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grpSp>
          <p:nvGrpSpPr>
            <p:cNvPr id="582" name="Group 582"/>
            <p:cNvGrpSpPr/>
            <p:nvPr/>
          </p:nvGrpSpPr>
          <p:grpSpPr>
            <a:xfrm>
              <a:off x="950872" y="436198"/>
              <a:ext cx="510228" cy="509357"/>
              <a:chOff x="0" y="0"/>
              <a:chExt cx="510226" cy="509355"/>
            </a:xfrm>
          </p:grpSpPr>
          <p:sp>
            <p:nvSpPr>
              <p:cNvPr id="580" name="Shape 580"/>
              <p:cNvSpPr/>
              <p:nvPr/>
            </p:nvSpPr>
            <p:spPr>
              <a:xfrm>
                <a:off x="-1" y="0"/>
                <a:ext cx="510228" cy="509356"/>
              </a:xfrm>
              <a:custGeom>
                <a:avLst/>
                <a:gdLst/>
                <a:ahLst/>
                <a:cxnLst>
                  <a:cxn ang="0">
                    <a:pos x="wd2" y="hd2"/>
                  </a:cxn>
                  <a:cxn ang="5400000">
                    <a:pos x="wd2" y="hd2"/>
                  </a:cxn>
                  <a:cxn ang="10800000">
                    <a:pos x="wd2" y="hd2"/>
                  </a:cxn>
                  <a:cxn ang="16200000">
                    <a:pos x="wd2" y="hd2"/>
                  </a:cxn>
                </a:cxnLst>
                <a:rect l="0" t="0" r="r" b="b"/>
                <a:pathLst>
                  <a:path w="21600" h="21600" extrusionOk="0">
                    <a:moveTo>
                      <a:pt x="14851" y="12151"/>
                    </a:moveTo>
                    <a:cubicBezTo>
                      <a:pt x="13852" y="12151"/>
                      <a:pt x="12927" y="11860"/>
                      <a:pt x="12125" y="11387"/>
                    </a:cubicBezTo>
                    <a:lnTo>
                      <a:pt x="11893" y="11619"/>
                    </a:lnTo>
                    <a:lnTo>
                      <a:pt x="11133" y="12378"/>
                    </a:lnTo>
                    <a:lnTo>
                      <a:pt x="9846" y="13664"/>
                    </a:lnTo>
                    <a:cubicBezTo>
                      <a:pt x="9593" y="13917"/>
                      <a:pt x="9451" y="14261"/>
                      <a:pt x="9451" y="14618"/>
                    </a:cubicBezTo>
                    <a:lnTo>
                      <a:pt x="9451" y="16201"/>
                    </a:lnTo>
                    <a:lnTo>
                      <a:pt x="8101" y="16201"/>
                    </a:lnTo>
                    <a:cubicBezTo>
                      <a:pt x="7356" y="16201"/>
                      <a:pt x="6751" y="16805"/>
                      <a:pt x="6751" y="17550"/>
                    </a:cubicBezTo>
                    <a:lnTo>
                      <a:pt x="6751" y="18901"/>
                    </a:lnTo>
                    <a:lnTo>
                      <a:pt x="5170" y="18901"/>
                    </a:lnTo>
                    <a:cubicBezTo>
                      <a:pt x="4812" y="18901"/>
                      <a:pt x="4469" y="19043"/>
                      <a:pt x="4216" y="19296"/>
                    </a:cubicBezTo>
                    <a:lnTo>
                      <a:pt x="3259" y="20253"/>
                    </a:lnTo>
                    <a:lnTo>
                      <a:pt x="1352" y="20250"/>
                    </a:lnTo>
                    <a:lnTo>
                      <a:pt x="1350" y="18327"/>
                    </a:lnTo>
                    <a:lnTo>
                      <a:pt x="9223" y="10467"/>
                    </a:lnTo>
                    <a:cubicBezTo>
                      <a:pt x="9223" y="10467"/>
                      <a:pt x="9223" y="10467"/>
                      <a:pt x="9224" y="10468"/>
                    </a:cubicBezTo>
                    <a:lnTo>
                      <a:pt x="10215" y="9477"/>
                    </a:lnTo>
                    <a:cubicBezTo>
                      <a:pt x="9741" y="8674"/>
                      <a:pt x="9451" y="7748"/>
                      <a:pt x="9451" y="6750"/>
                    </a:cubicBezTo>
                    <a:cubicBezTo>
                      <a:pt x="9451" y="3767"/>
                      <a:pt x="11870" y="1350"/>
                      <a:pt x="14851" y="1350"/>
                    </a:cubicBezTo>
                    <a:cubicBezTo>
                      <a:pt x="17833" y="1350"/>
                      <a:pt x="20251" y="3767"/>
                      <a:pt x="20251" y="6750"/>
                    </a:cubicBezTo>
                    <a:cubicBezTo>
                      <a:pt x="20251" y="9732"/>
                      <a:pt x="17833" y="12151"/>
                      <a:pt x="14851" y="12151"/>
                    </a:cubicBezTo>
                    <a:moveTo>
                      <a:pt x="14851" y="0"/>
                    </a:moveTo>
                    <a:cubicBezTo>
                      <a:pt x="11124" y="0"/>
                      <a:pt x="8101" y="3022"/>
                      <a:pt x="8101" y="6750"/>
                    </a:cubicBezTo>
                    <a:cubicBezTo>
                      <a:pt x="8101" y="7617"/>
                      <a:pt x="8283" y="8438"/>
                      <a:pt x="8582" y="9199"/>
                    </a:cubicBezTo>
                    <a:lnTo>
                      <a:pt x="383" y="17401"/>
                    </a:lnTo>
                    <a:cubicBezTo>
                      <a:pt x="146" y="17638"/>
                      <a:pt x="0" y="17864"/>
                      <a:pt x="0" y="18226"/>
                    </a:cubicBezTo>
                    <a:lnTo>
                      <a:pt x="0" y="20250"/>
                    </a:lnTo>
                    <a:cubicBezTo>
                      <a:pt x="0" y="20973"/>
                      <a:pt x="626" y="21600"/>
                      <a:pt x="1349" y="21600"/>
                    </a:cubicBezTo>
                    <a:lnTo>
                      <a:pt x="3374" y="21600"/>
                    </a:lnTo>
                    <a:cubicBezTo>
                      <a:pt x="3736" y="21600"/>
                      <a:pt x="3965" y="21456"/>
                      <a:pt x="4202" y="21220"/>
                    </a:cubicBezTo>
                    <a:lnTo>
                      <a:pt x="5170" y="20250"/>
                    </a:lnTo>
                    <a:lnTo>
                      <a:pt x="6751" y="20250"/>
                    </a:lnTo>
                    <a:cubicBezTo>
                      <a:pt x="7496" y="20250"/>
                      <a:pt x="8101" y="19646"/>
                      <a:pt x="8101" y="18901"/>
                    </a:cubicBezTo>
                    <a:lnTo>
                      <a:pt x="8101" y="17550"/>
                    </a:lnTo>
                    <a:lnTo>
                      <a:pt x="9451" y="17550"/>
                    </a:lnTo>
                    <a:cubicBezTo>
                      <a:pt x="10196" y="17550"/>
                      <a:pt x="10802" y="16946"/>
                      <a:pt x="10802" y="16201"/>
                    </a:cubicBezTo>
                    <a:lnTo>
                      <a:pt x="10802" y="14618"/>
                    </a:lnTo>
                    <a:lnTo>
                      <a:pt x="12401" y="13019"/>
                    </a:lnTo>
                    <a:cubicBezTo>
                      <a:pt x="13163" y="13318"/>
                      <a:pt x="13983" y="13501"/>
                      <a:pt x="14851" y="13501"/>
                    </a:cubicBezTo>
                    <a:cubicBezTo>
                      <a:pt x="18578" y="13501"/>
                      <a:pt x="21600" y="10477"/>
                      <a:pt x="21600" y="6750"/>
                    </a:cubicBezTo>
                    <a:cubicBezTo>
                      <a:pt x="21600" y="3022"/>
                      <a:pt x="18578" y="0"/>
                      <a:pt x="1485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1" name="Shape 581"/>
              <p:cNvSpPr/>
              <p:nvPr/>
            </p:nvSpPr>
            <p:spPr>
              <a:xfrm>
                <a:off x="318688" y="63558"/>
                <a:ext cx="127128" cy="127131"/>
              </a:xfrm>
              <a:custGeom>
                <a:avLst/>
                <a:gdLst/>
                <a:ahLst/>
                <a:cxnLst>
                  <a:cxn ang="0">
                    <a:pos x="wd2" y="hd2"/>
                  </a:cxn>
                  <a:cxn ang="5400000">
                    <a:pos x="wd2" y="hd2"/>
                  </a:cxn>
                  <a:cxn ang="10800000">
                    <a:pos x="wd2" y="hd2"/>
                  </a:cxn>
                  <a:cxn ang="16200000">
                    <a:pos x="wd2" y="hd2"/>
                  </a:cxn>
                </a:cxnLst>
                <a:rect l="0" t="0" r="r" b="b"/>
                <a:pathLst>
                  <a:path w="21600" h="21333" extrusionOk="0">
                    <a:moveTo>
                      <a:pt x="13008" y="18685"/>
                    </a:moveTo>
                    <a:cubicBezTo>
                      <a:pt x="9017" y="15851"/>
                      <a:pt x="5542" y="12416"/>
                      <a:pt x="2694" y="8571"/>
                    </a:cubicBezTo>
                    <a:cubicBezTo>
                      <a:pt x="3736" y="5629"/>
                      <a:pt x="5693" y="3698"/>
                      <a:pt x="8585" y="2648"/>
                    </a:cubicBezTo>
                    <a:cubicBezTo>
                      <a:pt x="12578" y="5490"/>
                      <a:pt x="16048" y="8912"/>
                      <a:pt x="18889" y="12810"/>
                    </a:cubicBezTo>
                    <a:cubicBezTo>
                      <a:pt x="17836" y="15731"/>
                      <a:pt x="15883" y="17648"/>
                      <a:pt x="13008" y="18685"/>
                    </a:cubicBezTo>
                    <a:moveTo>
                      <a:pt x="21110" y="11296"/>
                    </a:moveTo>
                    <a:cubicBezTo>
                      <a:pt x="18081" y="7131"/>
                      <a:pt x="14396" y="3497"/>
                      <a:pt x="10161" y="485"/>
                    </a:cubicBezTo>
                    <a:cubicBezTo>
                      <a:pt x="9468" y="-7"/>
                      <a:pt x="8579" y="-133"/>
                      <a:pt x="7778" y="146"/>
                    </a:cubicBezTo>
                    <a:cubicBezTo>
                      <a:pt x="4027" y="1451"/>
                      <a:pt x="1463" y="3984"/>
                      <a:pt x="145" y="7688"/>
                    </a:cubicBezTo>
                    <a:cubicBezTo>
                      <a:pt x="46" y="7963"/>
                      <a:pt x="0" y="8253"/>
                      <a:pt x="0" y="8538"/>
                    </a:cubicBezTo>
                    <a:cubicBezTo>
                      <a:pt x="0" y="9072"/>
                      <a:pt x="167" y="9597"/>
                      <a:pt x="487" y="10042"/>
                    </a:cubicBezTo>
                    <a:cubicBezTo>
                      <a:pt x="3525" y="14214"/>
                      <a:pt x="7211" y="17851"/>
                      <a:pt x="11431" y="20851"/>
                    </a:cubicBezTo>
                    <a:cubicBezTo>
                      <a:pt x="12122" y="21339"/>
                      <a:pt x="13010" y="21467"/>
                      <a:pt x="13812" y="21189"/>
                    </a:cubicBezTo>
                    <a:cubicBezTo>
                      <a:pt x="17563" y="19894"/>
                      <a:pt x="20133" y="17357"/>
                      <a:pt x="21451" y="13648"/>
                    </a:cubicBezTo>
                    <a:cubicBezTo>
                      <a:pt x="21551" y="13373"/>
                      <a:pt x="21600" y="13082"/>
                      <a:pt x="21600" y="12797"/>
                    </a:cubicBezTo>
                    <a:cubicBezTo>
                      <a:pt x="21600" y="12266"/>
                      <a:pt x="21429" y="11741"/>
                      <a:pt x="21110" y="11296"/>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83" name="Shape 583"/>
            <p:cNvSpPr/>
            <p:nvPr/>
          </p:nvSpPr>
          <p:spPr>
            <a:xfrm>
              <a:off x="969602" y="1009140"/>
              <a:ext cx="553995" cy="64632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p>
          </p:txBody>
        </p:sp>
      </p:grpSp>
      <p:grpSp>
        <p:nvGrpSpPr>
          <p:cNvPr id="592" name="Group 592"/>
          <p:cNvGrpSpPr/>
          <p:nvPr/>
        </p:nvGrpSpPr>
        <p:grpSpPr>
          <a:xfrm>
            <a:off x="3794598" y="4190240"/>
            <a:ext cx="1888212" cy="1543017"/>
            <a:chOff x="91930" y="319568"/>
            <a:chExt cx="1888456" cy="1543016"/>
          </a:xfrm>
        </p:grpSpPr>
        <p:sp>
          <p:nvSpPr>
            <p:cNvPr id="585" name="Shape 585"/>
            <p:cNvSpPr/>
            <p:nvPr/>
          </p:nvSpPr>
          <p:spPr>
            <a:xfrm rot="2700000">
              <a:off x="437370" y="319568"/>
              <a:ext cx="1543016" cy="1543016"/>
            </a:xfrm>
            <a:prstGeom prst="roundRect">
              <a:avLst>
                <a:gd name="adj" fmla="val 16461"/>
              </a:avLst>
            </a:pr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86" name="Shape 586"/>
            <p:cNvSpPr/>
            <p:nvPr/>
          </p:nvSpPr>
          <p:spPr>
            <a:xfrm rot="2700000">
              <a:off x="91930" y="869163"/>
              <a:ext cx="443882" cy="443882"/>
            </a:xfrm>
            <a:prstGeom prst="rect">
              <a:avLst/>
            </a:prstGeom>
            <a:solidFill>
              <a:schemeClr val="accent4"/>
            </a:solidFill>
            <a:ln w="28575" cap="flat">
              <a:solidFill>
                <a:schemeClr val="bg1"/>
              </a:solidFill>
              <a:miter lim="400000"/>
            </a:ln>
            <a:effectLst/>
          </p:spPr>
          <p:txBody>
            <a:bodyPr wrap="square" lIns="0" tIns="0" rIns="0" bIns="0" numCol="1" anchor="ctr">
              <a:noAutofit/>
            </a:bodyPr>
            <a:lstStyle/>
            <a:p>
              <a:pPr lvl="0" algn="ctr">
                <a:defRPr>
                  <a:solidFill>
                    <a:srgbClr val="000000"/>
                  </a:solidFill>
                </a:defRPr>
              </a:pP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7" name="Shape 587"/>
            <p:cNvSpPr/>
            <p:nvPr/>
          </p:nvSpPr>
          <p:spPr>
            <a:xfrm>
              <a:off x="130156" y="891048"/>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nvGrpSpPr>
            <p:cNvPr id="590" name="Group 590"/>
            <p:cNvGrpSpPr/>
            <p:nvPr/>
          </p:nvGrpSpPr>
          <p:grpSpPr>
            <a:xfrm>
              <a:off x="1013830" y="522107"/>
              <a:ext cx="350036" cy="510228"/>
              <a:chOff x="0" y="0"/>
              <a:chExt cx="350035" cy="510226"/>
            </a:xfrm>
          </p:grpSpPr>
          <p:sp>
            <p:nvSpPr>
              <p:cNvPr id="588" name="Shape 588"/>
              <p:cNvSpPr/>
              <p:nvPr/>
            </p:nvSpPr>
            <p:spPr>
              <a:xfrm>
                <a:off x="-1" y="-1"/>
                <a:ext cx="350037" cy="510228"/>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6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9" name="Shape 589"/>
              <p:cNvSpPr/>
              <p:nvPr/>
            </p:nvSpPr>
            <p:spPr>
              <a:xfrm>
                <a:off x="79237" y="80107"/>
                <a:ext cx="103618" cy="103618"/>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1" name="Shape 591"/>
            <p:cNvSpPr/>
            <p:nvPr/>
          </p:nvSpPr>
          <p:spPr>
            <a:xfrm>
              <a:off x="895765" y="891048"/>
              <a:ext cx="553995" cy="89254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sz="1600">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 </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p>
          </p:txBody>
        </p:sp>
      </p:grpSp>
      <p:grpSp>
        <p:nvGrpSpPr>
          <p:cNvPr id="600" name="Group 600"/>
          <p:cNvGrpSpPr/>
          <p:nvPr/>
        </p:nvGrpSpPr>
        <p:grpSpPr>
          <a:xfrm>
            <a:off x="3794599" y="1717129"/>
            <a:ext cx="1884598" cy="1543017"/>
            <a:chOff x="91930" y="319568"/>
            <a:chExt cx="1884842" cy="1543016"/>
          </a:xfrm>
        </p:grpSpPr>
        <p:sp>
          <p:nvSpPr>
            <p:cNvPr id="593" name="Shape 593"/>
            <p:cNvSpPr/>
            <p:nvPr/>
          </p:nvSpPr>
          <p:spPr>
            <a:xfrm rot="2700000">
              <a:off x="433756" y="319568"/>
              <a:ext cx="1543016" cy="1543016"/>
            </a:xfrm>
            <a:prstGeom prst="roundRect">
              <a:avLst>
                <a:gd name="adj" fmla="val 16461"/>
              </a:avLst>
            </a:pr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94" name="Shape 594"/>
            <p:cNvSpPr/>
            <p:nvPr/>
          </p:nvSpPr>
          <p:spPr>
            <a:xfrm rot="2700000">
              <a:off x="91930" y="869131"/>
              <a:ext cx="443882" cy="443882"/>
            </a:xfrm>
            <a:prstGeom prst="rect">
              <a:avLst/>
            </a:prstGeom>
            <a:solidFill>
              <a:schemeClr val="accent1"/>
            </a:solidFill>
            <a:ln w="28575" cap="flat">
              <a:solidFill>
                <a:schemeClr val="bg1"/>
              </a:solidFill>
              <a:miter lim="400000"/>
            </a:ln>
            <a:effectLst/>
          </p:spPr>
          <p:txBody>
            <a:bodyPr wrap="square" lIns="0" tIns="0" rIns="0" bIns="0" numCol="1" anchor="ctr">
              <a:noAutofit/>
            </a:bodyPr>
            <a:lstStyle/>
            <a:p>
              <a:pPr algn="ctr"/>
              <a:endPar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5" name="Shape 595"/>
            <p:cNvSpPr/>
            <p:nvPr/>
          </p:nvSpPr>
          <p:spPr>
            <a:xfrm>
              <a:off x="130155" y="884748"/>
              <a:ext cx="361682" cy="369330"/>
            </a:xfrm>
            <a:prstGeom prst="rect">
              <a:avLst/>
            </a:prstGeom>
            <a:noFill/>
            <a:ln w="12700" cap="flat">
              <a:noFill/>
              <a:miter lim="400000"/>
            </a:ln>
            <a:effectLst/>
          </p:spPr>
          <p:txBody>
            <a:bodyPr wrap="none" lIns="45719" tIns="45719" rIns="45719" bIns="45719" numCol="1" anchor="t">
              <a:spAutoFit/>
            </a:bodyPr>
            <a:lstStyle>
              <a:lvl1pPr algn="ctr">
                <a:defRPr b="1">
                  <a:latin typeface="+mj-lt"/>
                  <a:ea typeface="+mj-ea"/>
                  <a:cs typeface="+mj-cs"/>
                  <a:sym typeface="Source Sans Pro" panose="020B0503030403020204"/>
                </a:defRPr>
              </a:lvl1pPr>
            </a:lstStyle>
            <a:p>
              <a:pPr lvl="0">
                <a:defRPr b="0">
                  <a:solidFill>
                    <a:srgbClr val="000000"/>
                  </a:solidFill>
                </a:defRPr>
              </a:pPr>
              <a:r>
                <a:rPr>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nvGrpSpPr>
            <p:cNvPr id="598" name="Group 598"/>
            <p:cNvGrpSpPr/>
            <p:nvPr/>
          </p:nvGrpSpPr>
          <p:grpSpPr>
            <a:xfrm>
              <a:off x="918075" y="375369"/>
              <a:ext cx="509380" cy="509357"/>
              <a:chOff x="0" y="0"/>
              <a:chExt cx="509379" cy="509355"/>
            </a:xfrm>
          </p:grpSpPr>
          <p:sp>
            <p:nvSpPr>
              <p:cNvPr id="596" name="Shape 596"/>
              <p:cNvSpPr/>
              <p:nvPr/>
            </p:nvSpPr>
            <p:spPr>
              <a:xfrm>
                <a:off x="0" y="0"/>
                <a:ext cx="509380" cy="509356"/>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7" name="Shape 597"/>
              <p:cNvSpPr/>
              <p:nvPr/>
            </p:nvSpPr>
            <p:spPr>
              <a:xfrm>
                <a:off x="206363" y="79236"/>
                <a:ext cx="120157" cy="119292"/>
              </a:xfrm>
              <a:custGeom>
                <a:avLst/>
                <a:gdLst/>
                <a:ahLst/>
                <a:cxnLst>
                  <a:cxn ang="0">
                    <a:pos x="wd2" y="hd2"/>
                  </a:cxn>
                  <a:cxn ang="5400000">
                    <a:pos x="wd2" y="hd2"/>
                  </a:cxn>
                  <a:cxn ang="10800000">
                    <a:pos x="wd2" y="hd2"/>
                  </a:cxn>
                  <a:cxn ang="16200000">
                    <a:pos x="wd2" y="hd2"/>
                  </a:cxn>
                </a:cxnLst>
                <a:rect l="0" t="0" r="r" b="b"/>
                <a:pathLst>
                  <a:path w="21600" h="21600" extrusionOk="0">
                    <a:moveTo>
                      <a:pt x="20161" y="0"/>
                    </a:moveTo>
                    <a:cubicBezTo>
                      <a:pt x="9025" y="0"/>
                      <a:pt x="0" y="9025"/>
                      <a:pt x="0" y="20160"/>
                    </a:cubicBezTo>
                    <a:cubicBezTo>
                      <a:pt x="0" y="20954"/>
                      <a:pt x="644" y="21600"/>
                      <a:pt x="1440" y="21600"/>
                    </a:cubicBezTo>
                    <a:cubicBezTo>
                      <a:pt x="2235" y="21600"/>
                      <a:pt x="2880" y="20954"/>
                      <a:pt x="2880" y="20160"/>
                    </a:cubicBezTo>
                    <a:cubicBezTo>
                      <a:pt x="2880" y="10618"/>
                      <a:pt x="10617" y="2880"/>
                      <a:pt x="20161" y="2880"/>
                    </a:cubicBezTo>
                    <a:cubicBezTo>
                      <a:pt x="20956" y="2880"/>
                      <a:pt x="21600" y="2234"/>
                      <a:pt x="21600" y="1440"/>
                    </a:cubicBezTo>
                    <a:cubicBezTo>
                      <a:pt x="21600" y="645"/>
                      <a:pt x="20956" y="0"/>
                      <a:pt x="20161"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9" name="Shape 599"/>
            <p:cNvSpPr/>
            <p:nvPr/>
          </p:nvSpPr>
          <p:spPr>
            <a:xfrm>
              <a:off x="895765" y="990514"/>
              <a:ext cx="553996" cy="646329"/>
            </a:xfrm>
            <a:prstGeom prst="rect">
              <a:avLst/>
            </a:prstGeom>
            <a:noFill/>
            <a:ln w="12700" cap="flat">
              <a:noFill/>
              <a:miter lim="400000"/>
            </a:ln>
            <a:effectLst/>
          </p:spPr>
          <p:txBody>
            <a:bodyPr wrap="none" lIns="45719" tIns="45719" rIns="45719" bIns="45719" numCol="1" anchor="t">
              <a:spAutoFit/>
            </a:bodyPr>
            <a:lstStyle/>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添加</a:t>
              </a:r>
              <a:endParaRPr lang="en-US" altLang="zh-CN"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algn="ctr">
                <a:defRPr>
                  <a:solidFill>
                    <a:srgbClr val="000000"/>
                  </a:solidFill>
                </a:defRPr>
              </a:pPr>
              <a:r>
                <a:rPr lang="zh-CN" altLang="en-US"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a:t>
              </a:r>
              <a:endParaRPr b="1">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603" name="Group 603"/>
          <p:cNvGrpSpPr/>
          <p:nvPr/>
        </p:nvGrpSpPr>
        <p:grpSpPr>
          <a:xfrm>
            <a:off x="5118214" y="2634163"/>
            <a:ext cx="2181807" cy="2182091"/>
            <a:chOff x="0" y="0"/>
            <a:chExt cx="2182089" cy="2182089"/>
          </a:xfrm>
        </p:grpSpPr>
        <p:sp>
          <p:nvSpPr>
            <p:cNvPr id="601" name="Shape 601"/>
            <p:cNvSpPr/>
            <p:nvPr/>
          </p:nvSpPr>
          <p:spPr>
            <a:xfrm rot="2726102">
              <a:off x="319537" y="319537"/>
              <a:ext cx="1543016" cy="1543016"/>
            </a:xfrm>
            <a:prstGeom prst="roundRect">
              <a:avLst>
                <a:gd name="adj" fmla="val 16461"/>
              </a:avLst>
            </a:prstGeom>
            <a:solidFill>
              <a:schemeClr val="accent4"/>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rtl="0"/>
              <a:endParaRPr>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02" name="Shape 602"/>
            <p:cNvSpPr/>
            <p:nvPr/>
          </p:nvSpPr>
          <p:spPr>
            <a:xfrm>
              <a:off x="734186" y="704727"/>
              <a:ext cx="797156" cy="772628"/>
            </a:xfrm>
            <a:custGeom>
              <a:avLst/>
              <a:gdLst/>
              <a:ahLst/>
              <a:cxnLst>
                <a:cxn ang="0">
                  <a:pos x="wd2" y="hd2"/>
                </a:cxn>
                <a:cxn ang="5400000">
                  <a:pos x="wd2" y="hd2"/>
                </a:cxn>
                <a:cxn ang="10800000">
                  <a:pos x="wd2" y="hd2"/>
                </a:cxn>
                <a:cxn ang="16200000">
                  <a:pos x="wd2" y="hd2"/>
                </a:cxn>
              </a:cxnLst>
              <a:rect l="0" t="0" r="r" b="b"/>
              <a:pathLst>
                <a:path w="21392" h="21600" extrusionOk="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4" name="Shape 604"/>
          <p:cNvSpPr/>
          <p:nvPr/>
        </p:nvSpPr>
        <p:spPr>
          <a:xfrm>
            <a:off x="8281314" y="2788012"/>
            <a:ext cx="3215287"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05" name="Shape 605"/>
          <p:cNvSpPr/>
          <p:nvPr/>
        </p:nvSpPr>
        <p:spPr>
          <a:xfrm>
            <a:off x="8281314" y="3884007"/>
            <a:ext cx="3215287"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06" name="Shape 606"/>
          <p:cNvSpPr/>
          <p:nvPr/>
        </p:nvSpPr>
        <p:spPr>
          <a:xfrm>
            <a:off x="906214" y="2788012"/>
            <a:ext cx="3215288" cy="492443"/>
          </a:xfrm>
          <a:prstGeom prst="rect">
            <a:avLst/>
          </a:prstGeom>
          <a:ln w="12700">
            <a:miter lim="400000"/>
          </a:ln>
        </p:spPr>
        <p:txBody>
          <a:bodyPr lIns="45719" rIns="45719">
            <a:spAutoFit/>
          </a:bodyPr>
          <a:lstStyle/>
          <a:p>
            <a:pPr lvl="0" algn="r">
              <a:defRPr>
                <a:solidFill>
                  <a:srgbClr val="000000"/>
                </a:solidFill>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07" name="Shape 607"/>
          <p:cNvSpPr/>
          <p:nvPr/>
        </p:nvSpPr>
        <p:spPr>
          <a:xfrm>
            <a:off x="940185" y="3961904"/>
            <a:ext cx="3215288" cy="891540"/>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您的内容打在这里，或通过复制您的文本后在此框中选择粘贴并选择只保留文字更多模板亮亮图文旗舰店：https://liangliangtuwen.tmall.com</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indefinite" fill="hold"/>
                                        <p:tgtEl>
                                          <p:spTgt spid="603"/>
                                        </p:tgtEl>
                                        <p:attrNameLst>
                                          <p:attrName>style.visibility</p:attrName>
                                        </p:attrNameLst>
                                      </p:cBhvr>
                                      <p:to>
                                        <p:strVal val="visible"/>
                                      </p:to>
                                    </p:set>
                                    <p:anim calcmode="lin" valueType="num">
                                      <p:cBhvr>
                                        <p:cTn id="7" dur="500" fill="hold"/>
                                        <p:tgtEl>
                                          <p:spTgt spid="603"/>
                                        </p:tgtEl>
                                        <p:attrNameLst>
                                          <p:attrName>ppt_w</p:attrName>
                                        </p:attrNameLst>
                                      </p:cBhvr>
                                      <p:tavLst>
                                        <p:tav tm="0">
                                          <p:val>
                                            <p:fltVal val="0"/>
                                          </p:val>
                                        </p:tav>
                                        <p:tav tm="100000">
                                          <p:val>
                                            <p:strVal val="#ppt_w"/>
                                          </p:val>
                                        </p:tav>
                                      </p:tavLst>
                                    </p:anim>
                                    <p:anim calcmode="lin" valueType="num">
                                      <p:cBhvr>
                                        <p:cTn id="8" dur="500" fill="hold"/>
                                        <p:tgtEl>
                                          <p:spTgt spid="60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indefinite" fill="hold"/>
                                        <p:tgtEl>
                                          <p:spTgt spid="600"/>
                                        </p:tgtEl>
                                        <p:attrNameLst>
                                          <p:attrName>style.visibility</p:attrName>
                                        </p:attrNameLst>
                                      </p:cBhvr>
                                      <p:to>
                                        <p:strVal val="visible"/>
                                      </p:to>
                                    </p:set>
                                    <p:anim calcmode="lin" valueType="num">
                                      <p:cBhvr>
                                        <p:cTn id="12" dur="500" fill="hold"/>
                                        <p:tgtEl>
                                          <p:spTgt spid="600"/>
                                        </p:tgtEl>
                                        <p:attrNameLst>
                                          <p:attrName>ppt_w</p:attrName>
                                        </p:attrNameLst>
                                      </p:cBhvr>
                                      <p:tavLst>
                                        <p:tav tm="0">
                                          <p:val>
                                            <p:fltVal val="0"/>
                                          </p:val>
                                        </p:tav>
                                        <p:tav tm="100000">
                                          <p:val>
                                            <p:strVal val="#ppt_w"/>
                                          </p:val>
                                        </p:tav>
                                      </p:tavLst>
                                    </p:anim>
                                    <p:anim calcmode="lin" valueType="num">
                                      <p:cBhvr>
                                        <p:cTn id="13" dur="500" fill="hold"/>
                                        <p:tgtEl>
                                          <p:spTgt spid="60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indefinite" fill="hold"/>
                                        <p:tgtEl>
                                          <p:spTgt spid="606"/>
                                        </p:tgtEl>
                                        <p:attrNameLst>
                                          <p:attrName>style.visibility</p:attrName>
                                        </p:attrNameLst>
                                      </p:cBhvr>
                                      <p:to>
                                        <p:strVal val="visible"/>
                                      </p:to>
                                    </p:set>
                                    <p:anim calcmode="lin" valueType="num">
                                      <p:cBhvr>
                                        <p:cTn id="17" dur="500" fill="hold"/>
                                        <p:tgtEl>
                                          <p:spTgt spid="606"/>
                                        </p:tgtEl>
                                        <p:attrNameLst>
                                          <p:attrName>ppt_x</p:attrName>
                                        </p:attrNameLst>
                                      </p:cBhvr>
                                      <p:tavLst>
                                        <p:tav tm="0">
                                          <p:val>
                                            <p:strVal val="1+#ppt_w/2"/>
                                          </p:val>
                                        </p:tav>
                                        <p:tav tm="100000">
                                          <p:val>
                                            <p:strVal val="#ppt_x"/>
                                          </p:val>
                                        </p:tav>
                                      </p:tavLst>
                                    </p:anim>
                                    <p:anim calcmode="lin" valueType="num">
                                      <p:cBhvr>
                                        <p:cTn id="18" dur="500" fill="hold"/>
                                        <p:tgtEl>
                                          <p:spTgt spid="60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indefinite" fill="hold"/>
                                        <p:tgtEl>
                                          <p:spTgt spid="576"/>
                                        </p:tgtEl>
                                        <p:attrNameLst>
                                          <p:attrName>style.visibility</p:attrName>
                                        </p:attrNameLst>
                                      </p:cBhvr>
                                      <p:to>
                                        <p:strVal val="visible"/>
                                      </p:to>
                                    </p:set>
                                    <p:anim calcmode="lin" valueType="num">
                                      <p:cBhvr>
                                        <p:cTn id="22" dur="500" fill="hold"/>
                                        <p:tgtEl>
                                          <p:spTgt spid="576"/>
                                        </p:tgtEl>
                                        <p:attrNameLst>
                                          <p:attrName>ppt_w</p:attrName>
                                        </p:attrNameLst>
                                      </p:cBhvr>
                                      <p:tavLst>
                                        <p:tav tm="0">
                                          <p:val>
                                            <p:fltVal val="0"/>
                                          </p:val>
                                        </p:tav>
                                        <p:tav tm="100000">
                                          <p:val>
                                            <p:strVal val="#ppt_w"/>
                                          </p:val>
                                        </p:tav>
                                      </p:tavLst>
                                    </p:anim>
                                    <p:anim calcmode="lin" valueType="num">
                                      <p:cBhvr>
                                        <p:cTn id="23" dur="500" fill="hold"/>
                                        <p:tgtEl>
                                          <p:spTgt spid="57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indefinite" fill="hold"/>
                                        <p:tgtEl>
                                          <p:spTgt spid="604"/>
                                        </p:tgtEl>
                                        <p:attrNameLst>
                                          <p:attrName>style.visibility</p:attrName>
                                        </p:attrNameLst>
                                      </p:cBhvr>
                                      <p:to>
                                        <p:strVal val="visible"/>
                                      </p:to>
                                    </p:set>
                                    <p:anim calcmode="lin" valueType="num">
                                      <p:cBhvr>
                                        <p:cTn id="27" dur="500" fill="hold"/>
                                        <p:tgtEl>
                                          <p:spTgt spid="604"/>
                                        </p:tgtEl>
                                        <p:attrNameLst>
                                          <p:attrName>ppt_x</p:attrName>
                                        </p:attrNameLst>
                                      </p:cBhvr>
                                      <p:tavLst>
                                        <p:tav tm="0">
                                          <p:val>
                                            <p:strVal val="0-#ppt_w/2"/>
                                          </p:val>
                                        </p:tav>
                                        <p:tav tm="100000">
                                          <p:val>
                                            <p:strVal val="#ppt_x"/>
                                          </p:val>
                                        </p:tav>
                                      </p:tavLst>
                                    </p:anim>
                                    <p:anim calcmode="lin" valueType="num">
                                      <p:cBhvr>
                                        <p:cTn id="28" dur="500" fill="hold"/>
                                        <p:tgtEl>
                                          <p:spTgt spid="60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indefinite" fill="hold"/>
                                        <p:tgtEl>
                                          <p:spTgt spid="592"/>
                                        </p:tgtEl>
                                        <p:attrNameLst>
                                          <p:attrName>style.visibility</p:attrName>
                                        </p:attrNameLst>
                                      </p:cBhvr>
                                      <p:to>
                                        <p:strVal val="visible"/>
                                      </p:to>
                                    </p:set>
                                    <p:anim calcmode="lin" valueType="num">
                                      <p:cBhvr>
                                        <p:cTn id="32" dur="500" fill="hold"/>
                                        <p:tgtEl>
                                          <p:spTgt spid="592"/>
                                        </p:tgtEl>
                                        <p:attrNameLst>
                                          <p:attrName>ppt_w</p:attrName>
                                        </p:attrNameLst>
                                      </p:cBhvr>
                                      <p:tavLst>
                                        <p:tav tm="0">
                                          <p:val>
                                            <p:fltVal val="0"/>
                                          </p:val>
                                        </p:tav>
                                        <p:tav tm="100000">
                                          <p:val>
                                            <p:strVal val="#ppt_w"/>
                                          </p:val>
                                        </p:tav>
                                      </p:tavLst>
                                    </p:anim>
                                    <p:anim calcmode="lin" valueType="num">
                                      <p:cBhvr>
                                        <p:cTn id="33" dur="500" fill="hold"/>
                                        <p:tgtEl>
                                          <p:spTgt spid="592"/>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indefinite" fill="hold"/>
                                        <p:tgtEl>
                                          <p:spTgt spid="607"/>
                                        </p:tgtEl>
                                        <p:attrNameLst>
                                          <p:attrName>style.visibility</p:attrName>
                                        </p:attrNameLst>
                                      </p:cBhvr>
                                      <p:to>
                                        <p:strVal val="visible"/>
                                      </p:to>
                                    </p:set>
                                    <p:anim calcmode="lin" valueType="num">
                                      <p:cBhvr>
                                        <p:cTn id="37" dur="500" fill="hold"/>
                                        <p:tgtEl>
                                          <p:spTgt spid="607"/>
                                        </p:tgtEl>
                                        <p:attrNameLst>
                                          <p:attrName>ppt_x</p:attrName>
                                        </p:attrNameLst>
                                      </p:cBhvr>
                                      <p:tavLst>
                                        <p:tav tm="0">
                                          <p:val>
                                            <p:strVal val="1+#ppt_w/2"/>
                                          </p:val>
                                        </p:tav>
                                        <p:tav tm="100000">
                                          <p:val>
                                            <p:strVal val="#ppt_x"/>
                                          </p:val>
                                        </p:tav>
                                      </p:tavLst>
                                    </p:anim>
                                    <p:anim calcmode="lin" valueType="num">
                                      <p:cBhvr>
                                        <p:cTn id="38" dur="500" fill="hold"/>
                                        <p:tgtEl>
                                          <p:spTgt spid="60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3" presetClass="entr" presetSubtype="32" fill="hold" grpId="0" nodeType="afterEffect">
                                  <p:stCondLst>
                                    <p:cond delay="0"/>
                                  </p:stCondLst>
                                  <p:childTnLst>
                                    <p:set>
                                      <p:cBhvr>
                                        <p:cTn id="41" dur="indefinite" fill="hold"/>
                                        <p:tgtEl>
                                          <p:spTgt spid="584"/>
                                        </p:tgtEl>
                                        <p:attrNameLst>
                                          <p:attrName>style.visibility</p:attrName>
                                        </p:attrNameLst>
                                      </p:cBhvr>
                                      <p:to>
                                        <p:strVal val="visible"/>
                                      </p:to>
                                    </p:set>
                                    <p:anim calcmode="lin" valueType="num">
                                      <p:cBhvr>
                                        <p:cTn id="42" dur="500" fill="hold"/>
                                        <p:tgtEl>
                                          <p:spTgt spid="584"/>
                                        </p:tgtEl>
                                        <p:attrNameLst>
                                          <p:attrName>ppt_w</p:attrName>
                                        </p:attrNameLst>
                                      </p:cBhvr>
                                      <p:tavLst>
                                        <p:tav tm="0">
                                          <p:val>
                                            <p:fltVal val="0"/>
                                          </p:val>
                                        </p:tav>
                                        <p:tav tm="100000">
                                          <p:val>
                                            <p:strVal val="#ppt_w"/>
                                          </p:val>
                                        </p:tav>
                                      </p:tavLst>
                                    </p:anim>
                                    <p:anim calcmode="lin" valueType="num">
                                      <p:cBhvr>
                                        <p:cTn id="43" dur="500" fill="hold"/>
                                        <p:tgtEl>
                                          <p:spTgt spid="584"/>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indefinite" fill="hold"/>
                                        <p:tgtEl>
                                          <p:spTgt spid="605"/>
                                        </p:tgtEl>
                                        <p:attrNameLst>
                                          <p:attrName>style.visibility</p:attrName>
                                        </p:attrNameLst>
                                      </p:cBhvr>
                                      <p:to>
                                        <p:strVal val="visible"/>
                                      </p:to>
                                    </p:set>
                                    <p:anim calcmode="lin" valueType="num">
                                      <p:cBhvr>
                                        <p:cTn id="47" dur="500" fill="hold"/>
                                        <p:tgtEl>
                                          <p:spTgt spid="605"/>
                                        </p:tgtEl>
                                        <p:attrNameLst>
                                          <p:attrName>ppt_x</p:attrName>
                                        </p:attrNameLst>
                                      </p:cBhvr>
                                      <p:tavLst>
                                        <p:tav tm="0">
                                          <p:val>
                                            <p:strVal val="0-#ppt_w/2"/>
                                          </p:val>
                                        </p:tav>
                                        <p:tav tm="100000">
                                          <p:val>
                                            <p:strVal val="#ppt_x"/>
                                          </p:val>
                                        </p:tav>
                                      </p:tavLst>
                                    </p:anim>
                                    <p:anim calcmode="lin" valueType="num">
                                      <p:cBhvr>
                                        <p:cTn id="48" dur="500" fill="hold"/>
                                        <p:tgtEl>
                                          <p:spTgt spid="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dvAuto="0"/>
      <p:bldP spid="584" grpId="0" advAuto="0"/>
      <p:bldP spid="592" grpId="0" advAuto="0"/>
      <p:bldP spid="600" grpId="0" advAuto="0"/>
      <p:bldP spid="603" grpId="0" advAuto="0"/>
      <p:bldP spid="604" grpId="0" animBg="1" advAuto="0"/>
      <p:bldP spid="605" grpId="0" animBg="1" advAuto="0"/>
      <p:bldP spid="606" grpId="0" animBg="1" advAuto="0"/>
      <p:bldP spid="607"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rallelogram 7"/>
          <p:cNvSpPr/>
          <p:nvPr/>
        </p:nvSpPr>
        <p:spPr>
          <a:xfrm>
            <a:off x="628973" y="4095236"/>
            <a:ext cx="3961884" cy="1290084"/>
          </a:xfrm>
          <a:prstGeom prst="parallelogram">
            <a:avLst>
              <a:gd name="adj" fmla="val 90781"/>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Parallelogram 6"/>
          <p:cNvSpPr/>
          <p:nvPr/>
        </p:nvSpPr>
        <p:spPr>
          <a:xfrm>
            <a:off x="628973" y="3625040"/>
            <a:ext cx="3961884" cy="1290084"/>
          </a:xfrm>
          <a:prstGeom prst="parallelogram">
            <a:avLst>
              <a:gd name="adj" fmla="val 90781"/>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Parallelogram 5"/>
          <p:cNvSpPr/>
          <p:nvPr/>
        </p:nvSpPr>
        <p:spPr>
          <a:xfrm>
            <a:off x="628973" y="3154845"/>
            <a:ext cx="3961884" cy="1290084"/>
          </a:xfrm>
          <a:prstGeom prst="parallelogram">
            <a:avLst>
              <a:gd name="adj" fmla="val 90781"/>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Parallelogram 4"/>
          <p:cNvSpPr/>
          <p:nvPr/>
        </p:nvSpPr>
        <p:spPr>
          <a:xfrm>
            <a:off x="628973" y="2684649"/>
            <a:ext cx="3961884" cy="1290084"/>
          </a:xfrm>
          <a:prstGeom prst="parallelogram">
            <a:avLst>
              <a:gd name="adj" fmla="val 90781"/>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Parallelogram 3"/>
          <p:cNvSpPr/>
          <p:nvPr/>
        </p:nvSpPr>
        <p:spPr>
          <a:xfrm>
            <a:off x="628973" y="2235720"/>
            <a:ext cx="3961884" cy="1290084"/>
          </a:xfrm>
          <a:prstGeom prst="parallelogram">
            <a:avLst>
              <a:gd name="adj" fmla="val 90781"/>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defRPr/>
            </a:pPr>
            <a:endParaRPr lang="en-US" sz="2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ounded Rectangle 21"/>
          <p:cNvSpPr/>
          <p:nvPr/>
        </p:nvSpPr>
        <p:spPr>
          <a:xfrm>
            <a:off x="5884359" y="5071791"/>
            <a:ext cx="2465210" cy="1122005"/>
          </a:xfrm>
          <a:prstGeom prst="roundRect">
            <a:avLst>
              <a:gd name="adj" fmla="val 5186"/>
            </a:avLst>
          </a:prstGeom>
        </p:spPr>
        <p:style>
          <a:lnRef idx="3">
            <a:schemeClr val="lt1"/>
          </a:lnRef>
          <a:fillRef idx="1">
            <a:schemeClr val="accent1"/>
          </a:fillRef>
          <a:effectRef idx="1">
            <a:schemeClr val="accent1"/>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6" name="Rounded Rectangle 23"/>
          <p:cNvSpPr/>
          <p:nvPr/>
        </p:nvSpPr>
        <p:spPr>
          <a:xfrm>
            <a:off x="5893688" y="1395319"/>
            <a:ext cx="2465210" cy="1122005"/>
          </a:xfrm>
          <a:prstGeom prst="roundRect">
            <a:avLst>
              <a:gd name="adj" fmla="val 5186"/>
            </a:avLst>
          </a:prstGeom>
        </p:spPr>
        <p:style>
          <a:lnRef idx="3">
            <a:schemeClr val="lt1"/>
          </a:lnRef>
          <a:fillRef idx="1">
            <a:schemeClr val="accent5"/>
          </a:fillRef>
          <a:effectRef idx="1">
            <a:schemeClr val="accent5"/>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添加标题</a:t>
            </a:r>
            <a:endParaRPr lang="en-US" sz="14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p>
          <a:p>
            <a:pPr algn="ctr" defTabSz="1450340"/>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r>
              <a:rPr 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t>
            </a:r>
          </a:p>
          <a:p>
            <a:pPr algn="ctr" defTabSz="1450340"/>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7" name="Rounded Rectangle 25"/>
          <p:cNvSpPr/>
          <p:nvPr/>
        </p:nvSpPr>
        <p:spPr>
          <a:xfrm>
            <a:off x="5911486" y="3228383"/>
            <a:ext cx="2465210" cy="1122005"/>
          </a:xfrm>
          <a:prstGeom prst="roundRect">
            <a:avLst>
              <a:gd name="adj" fmla="val 5186"/>
            </a:avLst>
          </a:prstGeom>
        </p:spPr>
        <p:style>
          <a:lnRef idx="3">
            <a:schemeClr val="lt1"/>
          </a:lnRef>
          <a:fillRef idx="1">
            <a:schemeClr val="accent3"/>
          </a:fillRef>
          <a:effectRef idx="1">
            <a:schemeClr val="accent3"/>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8" name="Rounded Rectangle 31"/>
          <p:cNvSpPr/>
          <p:nvPr/>
        </p:nvSpPr>
        <p:spPr>
          <a:xfrm>
            <a:off x="9033549" y="4157390"/>
            <a:ext cx="2465210" cy="1122005"/>
          </a:xfrm>
          <a:prstGeom prst="roundRect">
            <a:avLst>
              <a:gd name="adj" fmla="val 5186"/>
            </a:avLst>
          </a:prstGeom>
        </p:spPr>
        <p:style>
          <a:lnRef idx="3">
            <a:schemeClr val="lt1"/>
          </a:lnRef>
          <a:fillRef idx="1">
            <a:schemeClr val="accent2"/>
          </a:fillRef>
          <a:effectRef idx="1">
            <a:schemeClr val="accent2"/>
          </a:effectRef>
          <a:fontRef idx="minor">
            <a:schemeClr val="lt1"/>
          </a:fontRef>
        </p:style>
        <p:txBody>
          <a:bodyPr bIns="91440"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sp>
        <p:nvSpPr>
          <p:cNvPr id="39" name="Rounded Rectangle 33"/>
          <p:cNvSpPr/>
          <p:nvPr/>
        </p:nvSpPr>
        <p:spPr>
          <a:xfrm>
            <a:off x="9033549" y="2193511"/>
            <a:ext cx="2465210" cy="1122005"/>
          </a:xfrm>
          <a:prstGeom prst="roundRect">
            <a:avLst>
              <a:gd name="adj" fmla="val 5186"/>
            </a:avLst>
          </a:prstGeom>
        </p:spPr>
        <p:style>
          <a:lnRef idx="3">
            <a:schemeClr val="lt1"/>
          </a:lnRef>
          <a:fillRef idx="1">
            <a:schemeClr val="accent4"/>
          </a:fillRef>
          <a:effectRef idx="1">
            <a:schemeClr val="accent4"/>
          </a:effectRef>
          <a:fontRef idx="minor">
            <a:schemeClr val="lt1"/>
          </a:fontRef>
        </p:style>
        <p:txBody>
          <a:bodyPr rtlCol="0" anchor="b"/>
          <a:lstStyle/>
          <a:p>
            <a:pPr algn="ctr" defTabSz="1450340">
              <a:lnSpc>
                <a:spcPct val="200000"/>
              </a:lnSpc>
              <a:defRPr/>
            </a:pPr>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添加标题</a:t>
            </a:r>
            <a:endParaRPr lang="en-US" altLang="zh-CN" sz="1400" b="1">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点击此处添加段落文本</a:t>
            </a:r>
            <a:r>
              <a:rPr lang="en-US" altLang="zh-CN" sz="120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a:t>
            </a:r>
          </a:p>
          <a:p>
            <a:pPr algn="ctr" defTabSz="1450340">
              <a:defRPr/>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p>
        </p:txBody>
      </p:sp>
      <p:cxnSp>
        <p:nvCxnSpPr>
          <p:cNvPr id="40" name="Elbow Connector 36"/>
          <p:cNvCxnSpPr/>
          <p:nvPr/>
        </p:nvCxnSpPr>
        <p:spPr>
          <a:xfrm flipV="1">
            <a:off x="4590859" y="2008476"/>
            <a:ext cx="1293501" cy="227244"/>
          </a:xfrm>
          <a:prstGeom prst="bentConnector3">
            <a:avLst/>
          </a:prstGeom>
          <a:noFill/>
          <a:ln w="6350" cap="flat" cmpd="sng" algn="ctr">
            <a:solidFill>
              <a:sysClr val="window" lastClr="FFFFFF">
                <a:lumMod val="75000"/>
              </a:sysClr>
            </a:solidFill>
            <a:prstDash val="solid"/>
            <a:miter lim="800000"/>
            <a:tailEnd type="arrow"/>
          </a:ln>
          <a:effectLst/>
        </p:spPr>
      </p:cxnSp>
      <p:cxnSp>
        <p:nvCxnSpPr>
          <p:cNvPr id="41" name="Elbow Connector 38"/>
          <p:cNvCxnSpPr/>
          <p:nvPr/>
        </p:nvCxnSpPr>
        <p:spPr>
          <a:xfrm>
            <a:off x="4590859" y="2684648"/>
            <a:ext cx="4442691" cy="196112"/>
          </a:xfrm>
          <a:prstGeom prst="bentConnector3">
            <a:avLst/>
          </a:prstGeom>
          <a:noFill/>
          <a:ln w="6350" cap="flat" cmpd="sng" algn="ctr">
            <a:solidFill>
              <a:sysClr val="window" lastClr="FFFFFF">
                <a:lumMod val="75000"/>
              </a:sysClr>
            </a:solidFill>
            <a:prstDash val="solid"/>
            <a:miter lim="800000"/>
            <a:tailEnd type="arrow"/>
          </a:ln>
          <a:effectLst/>
        </p:spPr>
      </p:cxnSp>
      <p:cxnSp>
        <p:nvCxnSpPr>
          <p:cNvPr id="42" name="Elbow Connector 40"/>
          <p:cNvCxnSpPr>
            <a:endCxn id="37" idx="1"/>
          </p:cNvCxnSpPr>
          <p:nvPr/>
        </p:nvCxnSpPr>
        <p:spPr>
          <a:xfrm>
            <a:off x="4590857" y="3154383"/>
            <a:ext cx="1320628" cy="635000"/>
          </a:xfrm>
          <a:prstGeom prst="bentConnector3">
            <a:avLst>
              <a:gd name="adj1" fmla="val 67173"/>
            </a:avLst>
          </a:prstGeom>
          <a:noFill/>
          <a:ln w="6350" cap="flat" cmpd="sng" algn="ctr">
            <a:solidFill>
              <a:sysClr val="window" lastClr="FFFFFF">
                <a:lumMod val="75000"/>
              </a:sysClr>
            </a:solidFill>
            <a:prstDash val="solid"/>
            <a:miter lim="800000"/>
            <a:tailEnd type="arrow"/>
          </a:ln>
          <a:effectLst/>
        </p:spPr>
      </p:cxnSp>
      <p:cxnSp>
        <p:nvCxnSpPr>
          <p:cNvPr id="43" name="Elbow Connector 42"/>
          <p:cNvCxnSpPr>
            <a:endCxn id="38" idx="1"/>
          </p:cNvCxnSpPr>
          <p:nvPr/>
        </p:nvCxnSpPr>
        <p:spPr>
          <a:xfrm>
            <a:off x="4590859" y="3625039"/>
            <a:ext cx="4442691" cy="1093352"/>
          </a:xfrm>
          <a:prstGeom prst="bentConnector3">
            <a:avLst>
              <a:gd name="adj1" fmla="val 13946"/>
            </a:avLst>
          </a:prstGeom>
          <a:noFill/>
          <a:ln w="6350" cap="flat" cmpd="sng" algn="ctr">
            <a:solidFill>
              <a:sysClr val="window" lastClr="FFFFFF">
                <a:lumMod val="75000"/>
              </a:sysClr>
            </a:solidFill>
            <a:prstDash val="solid"/>
            <a:miter lim="800000"/>
            <a:tailEnd type="arrow"/>
          </a:ln>
          <a:effectLst/>
        </p:spPr>
      </p:cxnSp>
      <p:cxnSp>
        <p:nvCxnSpPr>
          <p:cNvPr id="44" name="Elbow Connector 48"/>
          <p:cNvCxnSpPr>
            <a:endCxn id="35" idx="1"/>
          </p:cNvCxnSpPr>
          <p:nvPr/>
        </p:nvCxnSpPr>
        <p:spPr>
          <a:xfrm rot="16200000" flipH="1">
            <a:off x="4462908" y="4211343"/>
            <a:ext cx="1549400" cy="1293501"/>
          </a:xfrm>
          <a:prstGeom prst="bentConnector2">
            <a:avLst/>
          </a:prstGeom>
          <a:noFill/>
          <a:ln w="6350" cap="flat" cmpd="sng" algn="ctr">
            <a:solidFill>
              <a:sysClr val="window" lastClr="FFFFFF">
                <a:lumMod val="75000"/>
              </a:sysClr>
            </a:solidFill>
            <a:prstDash val="solid"/>
            <a:miter lim="800000"/>
            <a:tailEnd type="arrow"/>
          </a:ln>
          <a:effectLst/>
        </p:spPr>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542" y="2989564"/>
            <a:ext cx="3186892" cy="858112"/>
            <a:chOff x="7317634" y="1220405"/>
            <a:chExt cx="3186892" cy="858112"/>
          </a:xfrm>
        </p:grpSpPr>
        <p:sp>
          <p:nvSpPr>
            <p:cNvPr id="3" name="文本框 2"/>
            <p:cNvSpPr txBox="1"/>
            <p:nvPr/>
          </p:nvSpPr>
          <p:spPr>
            <a:xfrm>
              <a:off x="7317634" y="1220405"/>
              <a:ext cx="3186892" cy="584775"/>
            </a:xfrm>
            <a:prstGeom prst="rect">
              <a:avLst/>
            </a:prstGeom>
            <a:noFill/>
          </p:spPr>
          <p:txBody>
            <a:bodyPr vert="horz" wrap="square" rtlCol="0">
              <a:spAutoFit/>
            </a:bodyPr>
            <a:lstStyle/>
            <a:p>
              <a:r>
                <a:rPr lang="zh-CN" altLang="en-US" sz="3200" spc="300" dirty="0">
                  <a:solidFill>
                    <a:srgbClr val="EFC358"/>
                  </a:solidFill>
                  <a:latin typeface="微软雅黑" panose="020B0503020204020204" pitchFamily="34" charset="-122"/>
                  <a:ea typeface="微软雅黑" panose="020B0503020204020204" pitchFamily="34" charset="-122"/>
                </a:rPr>
                <a:t>此处输入标题</a:t>
              </a:r>
            </a:p>
          </p:txBody>
        </p:sp>
        <p:sp>
          <p:nvSpPr>
            <p:cNvPr id="4" name="文本框 3"/>
            <p:cNvSpPr txBox="1"/>
            <p:nvPr/>
          </p:nvSpPr>
          <p:spPr>
            <a:xfrm>
              <a:off x="7317635" y="1770740"/>
              <a:ext cx="2569315" cy="307777"/>
            </a:xfrm>
            <a:prstGeom prst="rect">
              <a:avLst/>
            </a:prstGeom>
            <a:noFill/>
          </p:spPr>
          <p:txBody>
            <a:bodyPr vert="horz" wrap="square" rtlCol="0">
              <a:spAutoFit/>
            </a:bodyPr>
            <a:lstStyle/>
            <a:p>
              <a:r>
                <a:rPr lang="en-US" altLang="zh-CN" sz="1400" spc="300" dirty="0">
                  <a:solidFill>
                    <a:schemeClr val="bg1">
                      <a:lumMod val="95000"/>
                    </a:schemeClr>
                  </a:solidFill>
                  <a:latin typeface="微软雅黑" panose="020B0503020204020204" pitchFamily="34" charset="-122"/>
                  <a:ea typeface="微软雅黑" panose="020B0503020204020204" pitchFamily="34" charset="-122"/>
                </a:rPr>
                <a:t>Enter title here</a:t>
              </a:r>
              <a:endParaRPr lang="zh-CN" altLang="en-US" sz="800"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088529" y="3885778"/>
            <a:ext cx="4523995" cy="1169551"/>
          </a:xfrm>
          <a:prstGeom prst="rect">
            <a:avLst/>
          </a:prstGeom>
        </p:spPr>
        <p:txBody>
          <a:bodyPr wrap="square">
            <a:spAutoFit/>
          </a:bodyPr>
          <a:lstStyle/>
          <a:p>
            <a:pPr lvl="0" eaLnBrk="0" fontAlgn="base" hangingPunct="0">
              <a:spcBef>
                <a:spcPct val="0"/>
              </a:spcBef>
              <a:spcAft>
                <a:spcPct val="0"/>
              </a:spcAft>
            </a:pPr>
            <a:r>
              <a:rPr lang="zh-CN" altLang="zh-CN" sz="1400" dirty="0">
                <a:solidFill>
                  <a:schemeClr val="bg1">
                    <a:lumMod val="95000"/>
                  </a:schemeClr>
                </a:solidFill>
                <a:latin typeface="Arial Unicode MS" panose="020B0604020202020204" pitchFamily="34" charset="-122"/>
                <a:ea typeface="PingFang SC"/>
              </a:rPr>
              <a:t>Who I heard the sound of the voice</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SOB like the dream in the riverWho I see far away Goodbye sorrow of look in the eyes</a:t>
            </a:r>
            <a:r>
              <a:rPr lang="en-US" altLang="zh-CN" sz="1400" dirty="0">
                <a:solidFill>
                  <a:schemeClr val="bg1">
                    <a:lumMod val="95000"/>
                  </a:schemeClr>
                </a:solidFill>
                <a:latin typeface="Arial Unicode MS" panose="020B0604020202020204" pitchFamily="34" charset="-122"/>
                <a:ea typeface="PingFang SC"/>
              </a:rPr>
              <a:t> </a:t>
            </a:r>
            <a:r>
              <a:rPr lang="zh-CN" altLang="zh-CN" sz="1400" dirty="0">
                <a:solidFill>
                  <a:schemeClr val="bg1">
                    <a:lumMod val="95000"/>
                  </a:schemeClr>
                </a:solidFill>
                <a:latin typeface="Arial Unicode MS" panose="020B0604020202020204" pitchFamily="34" charset="-122"/>
                <a:ea typeface="PingFang SC"/>
              </a:rPr>
              <a:t>Don't understand is why you want to</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Let's dust score you like</a:t>
            </a:r>
            <a:endParaRPr kumimoji="0" lang="zh-CN" altLang="zh-CN" sz="2000" b="0" i="0" u="none" strike="noStrike" cap="none" normalizeH="0" baseline="0" dirty="0">
              <a:ln>
                <a:noFill/>
              </a:ln>
              <a:solidFill>
                <a:schemeClr val="bg1">
                  <a:lumMod val="95000"/>
                </a:schemeClr>
              </a:solidFill>
              <a:effectLst/>
              <a:latin typeface="Arial" panose="020B0604020202020204" pitchFamily="34" charset="0"/>
            </a:endParaRPr>
          </a:p>
        </p:txBody>
      </p:sp>
      <p:grpSp>
        <p:nvGrpSpPr>
          <p:cNvPr id="6" name="组合 5"/>
          <p:cNvGrpSpPr/>
          <p:nvPr/>
        </p:nvGrpSpPr>
        <p:grpSpPr>
          <a:xfrm>
            <a:off x="1157178" y="1419904"/>
            <a:ext cx="1729999" cy="1569660"/>
            <a:chOff x="8391924" y="1580389"/>
            <a:chExt cx="1729999" cy="1569660"/>
          </a:xfrm>
        </p:grpSpPr>
        <p:sp>
          <p:nvSpPr>
            <p:cNvPr id="7" name="文本框 6"/>
            <p:cNvSpPr txBox="1"/>
            <p:nvPr/>
          </p:nvSpPr>
          <p:spPr>
            <a:xfrm>
              <a:off x="8391924" y="1580389"/>
              <a:ext cx="1729999" cy="1569660"/>
            </a:xfrm>
            <a:prstGeom prst="rect">
              <a:avLst/>
            </a:prstGeom>
            <a:noFill/>
          </p:spPr>
          <p:txBody>
            <a:bodyPr vert="horz" wrap="square" rtlCol="0">
              <a:spAutoFit/>
            </a:bodyPr>
            <a:lstStyle/>
            <a:p>
              <a:pPr algn="ctr"/>
              <a:r>
                <a:rPr lang="en-US" altLang="zh-CN" sz="9600" b="1" spc="600" dirty="0">
                  <a:solidFill>
                    <a:schemeClr val="bg1">
                      <a:lumMod val="95000"/>
                    </a:schemeClr>
                  </a:solidFill>
                  <a:latin typeface="Impact" panose="020B0806030902050204" pitchFamily="34" charset="0"/>
                  <a:ea typeface="微软雅黑" panose="020B0503020204020204" pitchFamily="34" charset="-122"/>
                </a:rPr>
                <a:t>04</a:t>
              </a:r>
              <a:endParaRPr lang="zh-CN" altLang="en-US" sz="1600" b="1" spc="600" dirty="0">
                <a:solidFill>
                  <a:schemeClr val="bg1">
                    <a:lumMod val="95000"/>
                  </a:schemeClr>
                </a:solidFill>
                <a:latin typeface="Impact" panose="020B0806030902050204" pitchFamily="34" charset="0"/>
                <a:ea typeface="微软雅黑" panose="020B0503020204020204" pitchFamily="34" charset="-122"/>
              </a:endParaRPr>
            </a:p>
          </p:txBody>
        </p:sp>
        <p:sp>
          <p:nvSpPr>
            <p:cNvPr id="8" name="矩形 7"/>
            <p:cNvSpPr/>
            <p:nvPr/>
          </p:nvSpPr>
          <p:spPr>
            <a:xfrm>
              <a:off x="8391924" y="1580389"/>
              <a:ext cx="1729999" cy="156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2401" name="Shape 2401"/>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24</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02" name="Shape 2402"/>
          <p:cNvSpPr/>
          <p:nvPr/>
        </p:nvSpPr>
        <p:spPr>
          <a:xfrm>
            <a:off x="2660009" y="4726628"/>
            <a:ext cx="7458339" cy="99210"/>
          </a:xfrm>
          <a:prstGeom prst="roundRect">
            <a:avLst>
              <a:gd name="adj" fmla="val 38404"/>
            </a:avLst>
          </a:prstGeom>
          <a:solidFill>
            <a:srgbClr val="595C54"/>
          </a:solidFill>
          <a:ln w="12700">
            <a:miter lim="400000"/>
          </a:ln>
        </p:spPr>
        <p:txBody>
          <a:bodyPr lIns="0" tIns="0" rIns="0" bIns="0" anchor="ct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06" name="Group 2406"/>
          <p:cNvGrpSpPr/>
          <p:nvPr/>
        </p:nvGrpSpPr>
        <p:grpSpPr>
          <a:xfrm>
            <a:off x="5063294" y="1936503"/>
            <a:ext cx="1366636" cy="992097"/>
            <a:chOff x="0" y="0"/>
            <a:chExt cx="1366813" cy="992095"/>
          </a:xfrm>
        </p:grpSpPr>
        <p:sp>
          <p:nvSpPr>
            <p:cNvPr id="2403" name="Shape 2403"/>
            <p:cNvSpPr/>
            <p:nvPr/>
          </p:nvSpPr>
          <p:spPr>
            <a:xfrm>
              <a:off x="187359" y="0"/>
              <a:ext cx="992095" cy="992095"/>
            </a:xfrm>
            <a:prstGeom prst="wedgeEllipseCallout">
              <a:avLst>
                <a:gd name="adj1" fmla="val 293"/>
                <a:gd name="adj2" fmla="val 70246"/>
              </a:avLst>
            </a:pr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04" name="Shape 2404"/>
            <p:cNvSpPr/>
            <p:nvPr/>
          </p:nvSpPr>
          <p:spPr>
            <a:xfrm>
              <a:off x="332625" y="115381"/>
              <a:ext cx="701563" cy="369329"/>
            </a:xfrm>
            <a:prstGeom prst="rect">
              <a:avLst/>
            </a:prstGeom>
            <a:noFill/>
            <a:ln w="12700" cap="flat">
              <a:noFill/>
              <a:miter lim="400000"/>
            </a:ln>
            <a:effectLst/>
          </p:spPr>
          <p:txBody>
            <a:bodyPr wrap="none" lIns="45719" tIns="45719" rIns="45719" bIns="45719" numCol="1" anchor="t">
              <a:spAutoFit/>
            </a:bodyPr>
            <a:lstStyle>
              <a:lvl1pPr algn="ctr">
                <a:defRPr sz="1600" b="1">
                  <a:latin typeface="+mj-lt"/>
                  <a:ea typeface="+mj-ea"/>
                  <a:cs typeface="+mj-cs"/>
                  <a:sym typeface="Source Sans Pro" panose="020B0503030403020204"/>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100%</a:t>
              </a:r>
            </a:p>
          </p:txBody>
        </p:sp>
        <p:sp>
          <p:nvSpPr>
            <p:cNvPr id="2405" name="Shape 2405"/>
            <p:cNvSpPr/>
            <p:nvPr/>
          </p:nvSpPr>
          <p:spPr>
            <a:xfrm>
              <a:off x="0" y="385443"/>
              <a:ext cx="1366813" cy="276996"/>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410" name="Group 2410"/>
          <p:cNvGrpSpPr/>
          <p:nvPr/>
        </p:nvGrpSpPr>
        <p:grpSpPr>
          <a:xfrm>
            <a:off x="2735252" y="2163450"/>
            <a:ext cx="1366636" cy="992097"/>
            <a:chOff x="0" y="0"/>
            <a:chExt cx="1366813" cy="992095"/>
          </a:xfrm>
        </p:grpSpPr>
        <p:sp>
          <p:nvSpPr>
            <p:cNvPr id="2407" name="Shape 2407"/>
            <p:cNvSpPr/>
            <p:nvPr/>
          </p:nvSpPr>
          <p:spPr>
            <a:xfrm>
              <a:off x="178333" y="0"/>
              <a:ext cx="992095" cy="992095"/>
            </a:xfrm>
            <a:prstGeom prst="wedgeEllipseCallout">
              <a:avLst>
                <a:gd name="adj1" fmla="val 293"/>
                <a:gd name="adj2" fmla="val 70246"/>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08" name="Shape 2408"/>
            <p:cNvSpPr/>
            <p:nvPr/>
          </p:nvSpPr>
          <p:spPr>
            <a:xfrm>
              <a:off x="399960" y="128983"/>
              <a:ext cx="566893" cy="369329"/>
            </a:xfrm>
            <a:prstGeom prst="rect">
              <a:avLst/>
            </a:prstGeom>
            <a:noFill/>
            <a:ln w="12700" cap="flat">
              <a:noFill/>
              <a:miter lim="400000"/>
            </a:ln>
            <a:effectLst/>
          </p:spPr>
          <p:txBody>
            <a:bodyPr wrap="none" lIns="45719" tIns="45719" rIns="45719" bIns="45719" numCol="1" anchor="t">
              <a:spAutoFit/>
            </a:bodyPr>
            <a:lstStyle>
              <a:lvl1pPr algn="ctr">
                <a:defRPr sz="1600" b="1">
                  <a:latin typeface="+mj-lt"/>
                  <a:ea typeface="+mj-ea"/>
                  <a:cs typeface="+mj-cs"/>
                  <a:sym typeface="Source Sans Pro" panose="020B0503030403020204"/>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50%</a:t>
              </a:r>
            </a:p>
          </p:txBody>
        </p:sp>
        <p:sp>
          <p:nvSpPr>
            <p:cNvPr id="2409" name="Shape 2409"/>
            <p:cNvSpPr/>
            <p:nvPr/>
          </p:nvSpPr>
          <p:spPr>
            <a:xfrm>
              <a:off x="0" y="399045"/>
              <a:ext cx="1366813" cy="276996"/>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2413" name="Group 2413"/>
          <p:cNvGrpSpPr/>
          <p:nvPr/>
        </p:nvGrpSpPr>
        <p:grpSpPr>
          <a:xfrm>
            <a:off x="3027240" y="3510046"/>
            <a:ext cx="1004215" cy="1121302"/>
            <a:chOff x="64106" y="0"/>
            <a:chExt cx="1004345" cy="1121300"/>
          </a:xfrm>
        </p:grpSpPr>
        <p:sp>
          <p:nvSpPr>
            <p:cNvPr id="2411" name="Shape 2411"/>
            <p:cNvSpPr/>
            <p:nvPr/>
          </p:nvSpPr>
          <p:spPr>
            <a:xfrm>
              <a:off x="478499" y="0"/>
              <a:ext cx="589953" cy="11213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1">
                <a:alpha val="58000"/>
              </a:schemeClr>
            </a:solidFill>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12" name="Shape 2412"/>
            <p:cNvSpPr/>
            <p:nvPr/>
          </p:nvSpPr>
          <p:spPr>
            <a:xfrm>
              <a:off x="64106" y="0"/>
              <a:ext cx="828787" cy="1121300"/>
            </a:xfrm>
            <a:prstGeom prst="triangle">
              <a:avLst/>
            </a:prstGeom>
            <a:ln>
              <a:noFill/>
            </a:ln>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16" name="Group 2416"/>
          <p:cNvGrpSpPr/>
          <p:nvPr/>
        </p:nvGrpSpPr>
        <p:grpSpPr>
          <a:xfrm>
            <a:off x="3998486" y="1833413"/>
            <a:ext cx="1081480" cy="2797936"/>
            <a:chOff x="69039" y="0"/>
            <a:chExt cx="1081620" cy="2797935"/>
          </a:xfrm>
        </p:grpSpPr>
        <p:sp>
          <p:nvSpPr>
            <p:cNvPr id="2414" name="Shape 2414"/>
            <p:cNvSpPr/>
            <p:nvPr/>
          </p:nvSpPr>
          <p:spPr>
            <a:xfrm>
              <a:off x="515315" y="0"/>
              <a:ext cx="635345" cy="27979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15" name="Shape 2415"/>
            <p:cNvSpPr/>
            <p:nvPr/>
          </p:nvSpPr>
          <p:spPr>
            <a:xfrm>
              <a:off x="69039" y="0"/>
              <a:ext cx="892554" cy="2797936"/>
            </a:xfrm>
            <a:prstGeom prst="triangle">
              <a:avLst/>
            </a:prstGeom>
            <a:solidFill>
              <a:schemeClr val="accent2">
                <a:alpha val="67000"/>
              </a:scheme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19" name="Group 2419"/>
          <p:cNvGrpSpPr/>
          <p:nvPr/>
        </p:nvGrpSpPr>
        <p:grpSpPr>
          <a:xfrm>
            <a:off x="4843912" y="3274991"/>
            <a:ext cx="2187832" cy="1356359"/>
            <a:chOff x="139666" y="0"/>
            <a:chExt cx="2188115" cy="1356358"/>
          </a:xfrm>
        </p:grpSpPr>
        <p:sp>
          <p:nvSpPr>
            <p:cNvPr id="2417" name="Shape 2417"/>
            <p:cNvSpPr/>
            <p:nvPr/>
          </p:nvSpPr>
          <p:spPr>
            <a:xfrm>
              <a:off x="1042483" y="0"/>
              <a:ext cx="1285300" cy="13563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3">
                <a:alpha val="43000"/>
              </a:scheme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18" name="Shape 2418"/>
            <p:cNvSpPr/>
            <p:nvPr/>
          </p:nvSpPr>
          <p:spPr>
            <a:xfrm>
              <a:off x="139666" y="0"/>
              <a:ext cx="1805634" cy="1356358"/>
            </a:xfrm>
            <a:prstGeom prst="triangle">
              <a:avLst/>
            </a:pr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22" name="Group 2422"/>
          <p:cNvGrpSpPr/>
          <p:nvPr/>
        </p:nvGrpSpPr>
        <p:grpSpPr>
          <a:xfrm>
            <a:off x="6649311" y="2511382"/>
            <a:ext cx="1451241" cy="2119969"/>
            <a:chOff x="92643" y="0"/>
            <a:chExt cx="1451429" cy="2119968"/>
          </a:xfrm>
        </p:grpSpPr>
        <p:sp>
          <p:nvSpPr>
            <p:cNvPr id="2420" name="Shape 2420"/>
            <p:cNvSpPr/>
            <p:nvPr/>
          </p:nvSpPr>
          <p:spPr>
            <a:xfrm>
              <a:off x="691503" y="0"/>
              <a:ext cx="852570" cy="21199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4">
                <a:alpha val="63000"/>
              </a:scheme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21" name="Shape 2421"/>
            <p:cNvSpPr/>
            <p:nvPr/>
          </p:nvSpPr>
          <p:spPr>
            <a:xfrm>
              <a:off x="92643" y="0"/>
              <a:ext cx="1197721" cy="2119969"/>
            </a:xfrm>
            <a:prstGeom prst="triangle">
              <a:avLst/>
            </a:prstGeom>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25" name="Group 2425"/>
          <p:cNvGrpSpPr/>
          <p:nvPr/>
        </p:nvGrpSpPr>
        <p:grpSpPr>
          <a:xfrm>
            <a:off x="7705241" y="3898796"/>
            <a:ext cx="2107979" cy="732552"/>
            <a:chOff x="134568" y="0"/>
            <a:chExt cx="2108252" cy="732551"/>
          </a:xfrm>
        </p:grpSpPr>
        <p:sp>
          <p:nvSpPr>
            <p:cNvPr id="2423" name="Shape 2423"/>
            <p:cNvSpPr/>
            <p:nvPr/>
          </p:nvSpPr>
          <p:spPr>
            <a:xfrm>
              <a:off x="1004433" y="0"/>
              <a:ext cx="1238388" cy="73255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chemeClr val="accent5">
                <a:alpha val="60000"/>
              </a:schemeClr>
            </a:solidFill>
            <a:ln>
              <a:noFill/>
            </a:ln>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24" name="Shape 2424"/>
            <p:cNvSpPr/>
            <p:nvPr/>
          </p:nvSpPr>
          <p:spPr>
            <a:xfrm>
              <a:off x="134568" y="0"/>
              <a:ext cx="1739730" cy="732551"/>
            </a:xfrm>
            <a:prstGeom prst="triangle">
              <a:avLst/>
            </a:prstGeom>
            <a:ln>
              <a:noFill/>
            </a:ln>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29" name="Group 2429"/>
          <p:cNvGrpSpPr/>
          <p:nvPr/>
        </p:nvGrpSpPr>
        <p:grpSpPr>
          <a:xfrm>
            <a:off x="7875888" y="2545701"/>
            <a:ext cx="1366636" cy="992097"/>
            <a:chOff x="0" y="0"/>
            <a:chExt cx="1366813" cy="992095"/>
          </a:xfrm>
        </p:grpSpPr>
        <p:sp>
          <p:nvSpPr>
            <p:cNvPr id="2426" name="Shape 2426"/>
            <p:cNvSpPr/>
            <p:nvPr/>
          </p:nvSpPr>
          <p:spPr>
            <a:xfrm>
              <a:off x="187359" y="0"/>
              <a:ext cx="992095" cy="992095"/>
            </a:xfrm>
            <a:prstGeom prst="wedgeEllipseCallout">
              <a:avLst>
                <a:gd name="adj1" fmla="val 293"/>
                <a:gd name="adj2" fmla="val 70246"/>
              </a:avLst>
            </a:prstGeom>
          </p:spPr>
          <p:style>
            <a:lnRef idx="3">
              <a:schemeClr val="lt1"/>
            </a:lnRef>
            <a:fillRef idx="1">
              <a:schemeClr val="accent5"/>
            </a:fillRef>
            <a:effectRef idx="1">
              <a:schemeClr val="accent5"/>
            </a:effectRef>
            <a:fontRef idx="minor">
              <a:schemeClr val="lt1"/>
            </a:fontRef>
          </p:style>
          <p:txBody>
            <a:bodyPr wrap="square" lIns="0" tIns="0" rIns="0" bIns="0" numCol="1" anchor="ctr">
              <a:noAutofit/>
            </a:bodyPr>
            <a:lstStyle/>
            <a:p>
              <a:pPr lvl="0" algn="ctr">
                <a:defRPr>
                  <a:solidFill>
                    <a:srgbClr val="000000"/>
                  </a:solidFill>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27" name="Shape 2427"/>
            <p:cNvSpPr/>
            <p:nvPr/>
          </p:nvSpPr>
          <p:spPr>
            <a:xfrm>
              <a:off x="332625" y="115381"/>
              <a:ext cx="701563" cy="369329"/>
            </a:xfrm>
            <a:prstGeom prst="rect">
              <a:avLst/>
            </a:prstGeom>
            <a:noFill/>
            <a:ln w="12700" cap="flat">
              <a:noFill/>
              <a:miter lim="400000"/>
            </a:ln>
            <a:effectLst/>
          </p:spPr>
          <p:txBody>
            <a:bodyPr wrap="none" lIns="45719" tIns="45719" rIns="45719" bIns="45719" numCol="1" anchor="t">
              <a:spAutoFit/>
            </a:bodyPr>
            <a:lstStyle>
              <a:lvl1pPr algn="ctr">
                <a:defRPr sz="1600" b="1">
                  <a:latin typeface="+mj-lt"/>
                  <a:ea typeface="+mj-ea"/>
                  <a:cs typeface="+mj-cs"/>
                  <a:sym typeface="Source Sans Pro" panose="020B0503030403020204"/>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100%</a:t>
              </a:r>
            </a:p>
          </p:txBody>
        </p:sp>
        <p:sp>
          <p:nvSpPr>
            <p:cNvPr id="2428" name="Shape 2428"/>
            <p:cNvSpPr/>
            <p:nvPr/>
          </p:nvSpPr>
          <p:spPr>
            <a:xfrm>
              <a:off x="0" y="385443"/>
              <a:ext cx="1366813" cy="276996"/>
            </a:xfrm>
            <a:prstGeom prst="rect">
              <a:avLst/>
            </a:prstGeom>
            <a:noFill/>
            <a:ln w="12700" cap="flat">
              <a:noFill/>
              <a:miter lim="400000"/>
            </a:ln>
            <a:effectLst/>
          </p:spPr>
          <p:txBody>
            <a:bodyPr wrap="square" lIns="45719" tIns="45719" rIns="45719" bIns="45719" numCol="1" anchor="t">
              <a:spAutoFit/>
            </a:bodyPr>
            <a:lstStyle/>
            <a:p>
              <a:pPr lvl="0" algn="ctr">
                <a:defRPr>
                  <a:solidFill>
                    <a:srgbClr val="000000"/>
                  </a:solidFill>
                </a:defRPr>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r>
                <a:rPr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sp>
        <p:nvSpPr>
          <p:cNvPr id="2430" name="Shape 2430"/>
          <p:cNvSpPr/>
          <p:nvPr/>
        </p:nvSpPr>
        <p:spPr>
          <a:xfrm>
            <a:off x="838886" y="5073189"/>
            <a:ext cx="10514231" cy="737235"/>
          </a:xfrm>
          <a:prstGeom prst="rect">
            <a:avLst/>
          </a:prstGeom>
          <a:ln w="12700">
            <a:miter lim="400000"/>
          </a:ln>
        </p:spPr>
        <p:txBody>
          <a:bodyPr lIns="45719" rIns="45719">
            <a:spAutoFit/>
          </a:bodyPr>
          <a:lstStyle/>
          <a:p>
            <a:pPr lvl="0" algn="ctr">
              <a:defRPr>
                <a:solidFill>
                  <a:srgbClr val="000000"/>
                </a:solidFill>
              </a:defRPr>
            </a:pPr>
            <a:r>
              <a:rPr lang="zh-CN" altLang="en-US"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rPr>
              <a:t>.</a:t>
            </a:r>
            <a:endParaRPr sz="1400">
              <a:solidFill>
                <a:srgbClr val="595C54"/>
              </a:solidFill>
              <a:latin typeface="微软雅黑" panose="020B0503020204020204" pitchFamily="34" charset="-122"/>
              <a:ea typeface="微软雅黑" panose="020B0503020204020204" pitchFamily="34" charset="-122"/>
              <a:sym typeface="微软雅黑" panose="020B0503020204020204" pitchFamily="34" charset="-122"/>
            </a:endParaRPr>
          </a:p>
          <a:p>
            <a:pPr lvl="0" algn="ctr">
              <a:defRPr>
                <a:solidFill>
                  <a:srgbClr val="000000"/>
                </a:solidFill>
              </a:defRPr>
            </a:pPr>
            <a:r>
              <a:rPr lang="zh-CN" altLang="en-US"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点击此处添加段落文本</a:t>
            </a:r>
            <a:r>
              <a:rPr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 </a:t>
            </a:r>
            <a:r>
              <a:rPr lang="zh-CN" altLang="en-US"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您的内容打在这里，或通过复制您的文本后在此框中选择粘贴并选择只保留文字更多模板亮亮图文旗舰店：https://liangliangtuwen.tmall.com</a:t>
            </a:r>
            <a:r>
              <a:rPr sz="1400">
                <a:solidFill>
                  <a:srgbClr val="91958B"/>
                </a:solidFill>
                <a:latin typeface="微软雅黑" panose="020B0503020204020204" pitchFamily="34" charset="-122"/>
                <a:ea typeface="微软雅黑" panose="020B0503020204020204" pitchFamily="34" charset="-122"/>
                <a:sym typeface="微软雅黑" panose="020B0503020204020204" pitchFamily="34"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2413"/>
                                        </p:tgtEl>
                                        <p:attrNameLst>
                                          <p:attrName>style.visibility</p:attrName>
                                        </p:attrNameLst>
                                      </p:cBhvr>
                                      <p:to>
                                        <p:strVal val="visible"/>
                                      </p:to>
                                    </p:set>
                                    <p:animEffect transition="in" filter="wipe(down)">
                                      <p:cBhvr>
                                        <p:cTn id="7" dur="500"/>
                                        <p:tgtEl>
                                          <p:spTgt spid="24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indefinite" fill="hold"/>
                                        <p:tgtEl>
                                          <p:spTgt spid="2410"/>
                                        </p:tgtEl>
                                        <p:attrNameLst>
                                          <p:attrName>style.visibility</p:attrName>
                                        </p:attrNameLst>
                                      </p:cBhvr>
                                      <p:to>
                                        <p:strVal val="visible"/>
                                      </p:to>
                                    </p:set>
                                    <p:anim calcmode="lin" valueType="num">
                                      <p:cBhvr>
                                        <p:cTn id="11" dur="500" fill="hold"/>
                                        <p:tgtEl>
                                          <p:spTgt spid="2410"/>
                                        </p:tgtEl>
                                        <p:attrNameLst>
                                          <p:attrName>ppt_x</p:attrName>
                                        </p:attrNameLst>
                                      </p:cBhvr>
                                      <p:tavLst>
                                        <p:tav tm="0">
                                          <p:val>
                                            <p:strVal val="#ppt_x"/>
                                          </p:val>
                                        </p:tav>
                                        <p:tav tm="100000">
                                          <p:val>
                                            <p:strVal val="#ppt_x"/>
                                          </p:val>
                                        </p:tav>
                                      </p:tavLst>
                                    </p:anim>
                                    <p:anim calcmode="lin" valueType="num">
                                      <p:cBhvr>
                                        <p:cTn id="12" dur="500" fill="hold"/>
                                        <p:tgtEl>
                                          <p:spTgt spid="24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indefinite" fill="hold"/>
                                        <p:tgtEl>
                                          <p:spTgt spid="2416"/>
                                        </p:tgtEl>
                                        <p:attrNameLst>
                                          <p:attrName>style.visibility</p:attrName>
                                        </p:attrNameLst>
                                      </p:cBhvr>
                                      <p:to>
                                        <p:strVal val="visible"/>
                                      </p:to>
                                    </p:set>
                                    <p:animEffect transition="in" filter="wipe(down)">
                                      <p:cBhvr>
                                        <p:cTn id="16" dur="500"/>
                                        <p:tgtEl>
                                          <p:spTgt spid="241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indefinite" fill="hold"/>
                                        <p:tgtEl>
                                          <p:spTgt spid="2419"/>
                                        </p:tgtEl>
                                        <p:attrNameLst>
                                          <p:attrName>style.visibility</p:attrName>
                                        </p:attrNameLst>
                                      </p:cBhvr>
                                      <p:to>
                                        <p:strVal val="visible"/>
                                      </p:to>
                                    </p:set>
                                    <p:animEffect transition="in" filter="wipe(down)">
                                      <p:cBhvr>
                                        <p:cTn id="20" dur="500"/>
                                        <p:tgtEl>
                                          <p:spTgt spid="2419"/>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indefinite" fill="hold"/>
                                        <p:tgtEl>
                                          <p:spTgt spid="2406"/>
                                        </p:tgtEl>
                                        <p:attrNameLst>
                                          <p:attrName>style.visibility</p:attrName>
                                        </p:attrNameLst>
                                      </p:cBhvr>
                                      <p:to>
                                        <p:strVal val="visible"/>
                                      </p:to>
                                    </p:set>
                                    <p:anim calcmode="lin" valueType="num">
                                      <p:cBhvr>
                                        <p:cTn id="24" dur="500" fill="hold"/>
                                        <p:tgtEl>
                                          <p:spTgt spid="2406"/>
                                        </p:tgtEl>
                                        <p:attrNameLst>
                                          <p:attrName>ppt_x</p:attrName>
                                        </p:attrNameLst>
                                      </p:cBhvr>
                                      <p:tavLst>
                                        <p:tav tm="0">
                                          <p:val>
                                            <p:strVal val="#ppt_x"/>
                                          </p:val>
                                        </p:tav>
                                        <p:tav tm="100000">
                                          <p:val>
                                            <p:strVal val="#ppt_x"/>
                                          </p:val>
                                        </p:tav>
                                      </p:tavLst>
                                    </p:anim>
                                    <p:anim calcmode="lin" valueType="num">
                                      <p:cBhvr>
                                        <p:cTn id="25" dur="500" fill="hold"/>
                                        <p:tgtEl>
                                          <p:spTgt spid="240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indefinite" fill="hold"/>
                                        <p:tgtEl>
                                          <p:spTgt spid="2422"/>
                                        </p:tgtEl>
                                        <p:attrNameLst>
                                          <p:attrName>style.visibility</p:attrName>
                                        </p:attrNameLst>
                                      </p:cBhvr>
                                      <p:to>
                                        <p:strVal val="visible"/>
                                      </p:to>
                                    </p:set>
                                    <p:animEffect transition="in" filter="wipe(down)">
                                      <p:cBhvr>
                                        <p:cTn id="29" dur="500"/>
                                        <p:tgtEl>
                                          <p:spTgt spid="242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indefinite" fill="hold"/>
                                        <p:tgtEl>
                                          <p:spTgt spid="2425"/>
                                        </p:tgtEl>
                                        <p:attrNameLst>
                                          <p:attrName>style.visibility</p:attrName>
                                        </p:attrNameLst>
                                      </p:cBhvr>
                                      <p:to>
                                        <p:strVal val="visible"/>
                                      </p:to>
                                    </p:set>
                                    <p:animEffect transition="in" filter="wipe(down)">
                                      <p:cBhvr>
                                        <p:cTn id="33" dur="500"/>
                                        <p:tgtEl>
                                          <p:spTgt spid="2425"/>
                                        </p:tgtEl>
                                      </p:cBhvr>
                                    </p:animEffect>
                                  </p:childTnLst>
                                </p:cTn>
                              </p:par>
                            </p:childTnLst>
                          </p:cTn>
                        </p:par>
                        <p:par>
                          <p:cTn id="34" fill="hold">
                            <p:stCondLst>
                              <p:cond delay="3500"/>
                            </p:stCondLst>
                            <p:childTnLst>
                              <p:par>
                                <p:cTn id="35" presetID="2" presetClass="entr" presetSubtype="1" fill="hold" grpId="0" nodeType="afterEffect">
                                  <p:stCondLst>
                                    <p:cond delay="0"/>
                                  </p:stCondLst>
                                  <p:childTnLst>
                                    <p:set>
                                      <p:cBhvr>
                                        <p:cTn id="36" dur="indefinite" fill="hold"/>
                                        <p:tgtEl>
                                          <p:spTgt spid="2429"/>
                                        </p:tgtEl>
                                        <p:attrNameLst>
                                          <p:attrName>style.visibility</p:attrName>
                                        </p:attrNameLst>
                                      </p:cBhvr>
                                      <p:to>
                                        <p:strVal val="visible"/>
                                      </p:to>
                                    </p:set>
                                    <p:anim calcmode="lin" valueType="num">
                                      <p:cBhvr>
                                        <p:cTn id="37" dur="500" fill="hold"/>
                                        <p:tgtEl>
                                          <p:spTgt spid="2429"/>
                                        </p:tgtEl>
                                        <p:attrNameLst>
                                          <p:attrName>ppt_x</p:attrName>
                                        </p:attrNameLst>
                                      </p:cBhvr>
                                      <p:tavLst>
                                        <p:tav tm="0">
                                          <p:val>
                                            <p:strVal val="#ppt_x"/>
                                          </p:val>
                                        </p:tav>
                                        <p:tav tm="100000">
                                          <p:val>
                                            <p:strVal val="#ppt_x"/>
                                          </p:val>
                                        </p:tav>
                                      </p:tavLst>
                                    </p:anim>
                                    <p:anim calcmode="lin" valueType="num">
                                      <p:cBhvr>
                                        <p:cTn id="38" dur="500" fill="hold"/>
                                        <p:tgtEl>
                                          <p:spTgt spid="2429"/>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indefinite" fill="hold"/>
                                        <p:tgtEl>
                                          <p:spTgt spid="2402"/>
                                        </p:tgtEl>
                                        <p:attrNameLst>
                                          <p:attrName>style.visibility</p:attrName>
                                        </p:attrNameLst>
                                      </p:cBhvr>
                                      <p:to>
                                        <p:strVal val="visible"/>
                                      </p:to>
                                    </p:set>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indefinite" fill="hold"/>
                                        <p:tgtEl>
                                          <p:spTgt spid="2430"/>
                                        </p:tgtEl>
                                        <p:attrNameLst>
                                          <p:attrName>style.visibility</p:attrName>
                                        </p:attrNameLst>
                                      </p:cBhvr>
                                      <p:to>
                                        <p:strVal val="visible"/>
                                      </p:to>
                                    </p:set>
                                    <p:animEffect transition="in" filter="dissolve">
                                      <p:cBhvr>
                                        <p:cTn id="45" dur="500"/>
                                        <p:tgtEl>
                                          <p:spTgt spid="2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2" grpId="0" animBg="1" advAuto="0"/>
      <p:bldP spid="2406" grpId="0" animBg="1" advAuto="0"/>
      <p:bldP spid="2410" grpId="0" animBg="1" advAuto="0"/>
      <p:bldP spid="2413" grpId="0" animBg="1" advAuto="0"/>
      <p:bldP spid="2416" grpId="0" animBg="1" advAuto="0"/>
      <p:bldP spid="2419" grpId="0" animBg="1" advAuto="0"/>
      <p:bldP spid="2422" grpId="0" animBg="1" advAuto="0"/>
      <p:bldP spid="2425" grpId="0" animBg="1" advAuto="0"/>
      <p:bldP spid="2429" grpId="0" animBg="1" advAuto="0"/>
      <p:bldP spid="2430"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2433" name="Shape 2433"/>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25</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434" name="Chart 2434"/>
          <p:cNvGraphicFramePr/>
          <p:nvPr/>
        </p:nvGraphicFramePr>
        <p:xfrm>
          <a:off x="955381" y="1919333"/>
          <a:ext cx="6564335" cy="2902662"/>
        </p:xfrm>
        <a:graphic>
          <a:graphicData uri="http://schemas.openxmlformats.org/drawingml/2006/chart">
            <c:chart xmlns:c="http://schemas.openxmlformats.org/drawingml/2006/chart" xmlns:r="http://schemas.openxmlformats.org/officeDocument/2006/relationships" r:id="rId3"/>
          </a:graphicData>
        </a:graphic>
      </p:graphicFrame>
      <p:grpSp>
        <p:nvGrpSpPr>
          <p:cNvPr id="2439" name="Group 2439"/>
          <p:cNvGrpSpPr/>
          <p:nvPr/>
        </p:nvGrpSpPr>
        <p:grpSpPr>
          <a:xfrm>
            <a:off x="7819487" y="3072330"/>
            <a:ext cx="2626274" cy="507129"/>
            <a:chOff x="-1" y="88255"/>
            <a:chExt cx="2626615" cy="507128"/>
          </a:xfrm>
        </p:grpSpPr>
        <p:grpSp>
          <p:nvGrpSpPr>
            <p:cNvPr id="2437" name="Group 2437"/>
            <p:cNvGrpSpPr/>
            <p:nvPr/>
          </p:nvGrpSpPr>
          <p:grpSpPr>
            <a:xfrm>
              <a:off x="-1" y="88255"/>
              <a:ext cx="507128" cy="507128"/>
              <a:chOff x="0" y="0"/>
              <a:chExt cx="507126" cy="507126"/>
            </a:xfrm>
          </p:grpSpPr>
          <p:sp>
            <p:nvSpPr>
              <p:cNvPr id="2435" name="Shape 2435"/>
              <p:cNvSpPr/>
              <p:nvPr/>
            </p:nvSpPr>
            <p:spPr>
              <a:xfrm>
                <a:off x="0" y="0"/>
                <a:ext cx="507127" cy="507127"/>
              </a:xfrm>
              <a:prstGeom prst="rect">
                <a:avLst/>
              </a:prstGeom>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36" name="Shape 2436"/>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p>
            </p:txBody>
          </p:sp>
        </p:grpSp>
        <p:sp>
          <p:nvSpPr>
            <p:cNvPr id="2438" name="Shape 2438"/>
            <p:cNvSpPr/>
            <p:nvPr/>
          </p:nvSpPr>
          <p:spPr>
            <a:xfrm>
              <a:off x="507127" y="100573"/>
              <a:ext cx="2119487" cy="461662"/>
            </a:xfrm>
            <a:prstGeom prst="rect">
              <a:avLst/>
            </a:prstGeom>
            <a:noFill/>
            <a:ln w="12700" cap="flat">
              <a:noFill/>
              <a:miter lim="400000"/>
            </a:ln>
            <a:effectLst/>
          </p:spPr>
          <p:txBody>
            <a:bodyPr wrap="square" lIns="45719" tIns="45719" rIns="45719" bIns="45719" numCol="1" anchor="t">
              <a:spAutoFit/>
            </a:bodyPr>
            <a:lstStyle/>
            <a:p>
              <a:pPr>
                <a:defRPr>
                  <a:solidFill>
                    <a:srgbClr val="000000"/>
                  </a:solidFill>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44" name="Group 2444"/>
          <p:cNvGrpSpPr/>
          <p:nvPr/>
        </p:nvGrpSpPr>
        <p:grpSpPr>
          <a:xfrm>
            <a:off x="7819487" y="3866373"/>
            <a:ext cx="2626274" cy="507129"/>
            <a:chOff x="-1" y="92686"/>
            <a:chExt cx="2626615" cy="507128"/>
          </a:xfrm>
        </p:grpSpPr>
        <p:grpSp>
          <p:nvGrpSpPr>
            <p:cNvPr id="2442" name="Group 2442"/>
            <p:cNvGrpSpPr/>
            <p:nvPr/>
          </p:nvGrpSpPr>
          <p:grpSpPr>
            <a:xfrm>
              <a:off x="-1" y="92686"/>
              <a:ext cx="507128" cy="507128"/>
              <a:chOff x="0" y="0"/>
              <a:chExt cx="507126" cy="507126"/>
            </a:xfrm>
          </p:grpSpPr>
          <p:sp>
            <p:nvSpPr>
              <p:cNvPr id="2440" name="Shape 2440"/>
              <p:cNvSpPr/>
              <p:nvPr/>
            </p:nvSpPr>
            <p:spPr>
              <a:xfrm>
                <a:off x="0" y="0"/>
                <a:ext cx="507127" cy="507127"/>
              </a:xfrm>
              <a:prstGeom prst="rect">
                <a:avLst/>
              </a:prstGeom>
              <a:solidFill>
                <a:schemeClr val="accent3"/>
              </a:solidFill>
              <a:ln w="12700" cap="flat">
                <a:noFill/>
                <a:miter lim="400000"/>
              </a:ln>
              <a:effectLst/>
            </p:spPr>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41" name="Shape 2441"/>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sp>
          <p:nvSpPr>
            <p:cNvPr id="2443" name="Shape 2443"/>
            <p:cNvSpPr/>
            <p:nvPr/>
          </p:nvSpPr>
          <p:spPr>
            <a:xfrm>
              <a:off x="507127" y="92686"/>
              <a:ext cx="2119487" cy="461662"/>
            </a:xfrm>
            <a:prstGeom prst="rect">
              <a:avLst/>
            </a:prstGeom>
            <a:noFill/>
            <a:ln w="12700" cap="flat">
              <a:noFill/>
              <a:miter lim="400000"/>
            </a:ln>
            <a:effectLst/>
          </p:spPr>
          <p:txBody>
            <a:bodyPr wrap="square" lIns="45719" tIns="45719" rIns="45719" bIns="45719" numCol="1" anchor="t">
              <a:spAutoFit/>
            </a:bodyPr>
            <a:lstStyle/>
            <a:p>
              <a:pPr>
                <a:defRPr>
                  <a:solidFill>
                    <a:srgbClr val="000000"/>
                  </a:solidFill>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49" name="Group 2449"/>
          <p:cNvGrpSpPr/>
          <p:nvPr/>
        </p:nvGrpSpPr>
        <p:grpSpPr>
          <a:xfrm>
            <a:off x="7819488" y="2194467"/>
            <a:ext cx="2543158" cy="524479"/>
            <a:chOff x="-1" y="73008"/>
            <a:chExt cx="2543488" cy="524478"/>
          </a:xfrm>
        </p:grpSpPr>
        <p:grpSp>
          <p:nvGrpSpPr>
            <p:cNvPr id="2447" name="Group 2447"/>
            <p:cNvGrpSpPr/>
            <p:nvPr/>
          </p:nvGrpSpPr>
          <p:grpSpPr>
            <a:xfrm>
              <a:off x="-1" y="90358"/>
              <a:ext cx="507128" cy="507128"/>
              <a:chOff x="0" y="0"/>
              <a:chExt cx="507126" cy="507126"/>
            </a:xfrm>
          </p:grpSpPr>
          <p:sp>
            <p:nvSpPr>
              <p:cNvPr id="2445" name="Shape 2445"/>
              <p:cNvSpPr/>
              <p:nvPr/>
            </p:nvSpPr>
            <p:spPr>
              <a:xfrm>
                <a:off x="0" y="0"/>
                <a:ext cx="507127" cy="50712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lvl="0" algn="ctr">
                  <a:defRPr>
                    <a:latin typeface="+mj-lt"/>
                    <a:ea typeface="+mj-ea"/>
                    <a:cs typeface="+mj-cs"/>
                    <a:sym typeface="Source Sans Pro" panose="020B0503030403020204"/>
                  </a:defRPr>
                </a:pPr>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46" name="Shape 2446"/>
              <p:cNvSpPr/>
              <p:nvPr/>
            </p:nvSpPr>
            <p:spPr>
              <a:xfrm>
                <a:off x="0" y="61793"/>
                <a:ext cx="507127" cy="383541"/>
              </a:xfrm>
              <a:prstGeom prst="rect">
                <a:avLst/>
              </a:prstGeom>
              <a:noFill/>
              <a:ln w="12700" cap="flat">
                <a:noFill/>
                <a:miter lim="400000"/>
              </a:ln>
              <a:effectLst/>
            </p:spPr>
            <p:txBody>
              <a:bodyPr wrap="square" lIns="45719" tIns="45719" rIns="45719" bIns="45719" numCol="1" anchor="ctr">
                <a:spAutoFit/>
              </a:bodyPr>
              <a:lstStyle>
                <a:lvl1pPr algn="ctr">
                  <a:defRPr>
                    <a:latin typeface="+mj-lt"/>
                    <a:ea typeface="+mj-ea"/>
                    <a:cs typeface="+mj-cs"/>
                    <a:sym typeface="Source Sans Pro" panose="020B0503030403020204"/>
                  </a:defRPr>
                </a:lvl1pPr>
              </a:lstStyle>
              <a:p>
                <a:pPr lvl="0">
                  <a:defRPr>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p>
            </p:txBody>
          </p:sp>
        </p:grpSp>
        <p:sp>
          <p:nvSpPr>
            <p:cNvPr id="2448" name="Shape 2448"/>
            <p:cNvSpPr/>
            <p:nvPr/>
          </p:nvSpPr>
          <p:spPr>
            <a:xfrm>
              <a:off x="507127" y="73008"/>
              <a:ext cx="2036360" cy="461662"/>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54" name="Group 2454"/>
          <p:cNvGrpSpPr/>
          <p:nvPr/>
        </p:nvGrpSpPr>
        <p:grpSpPr>
          <a:xfrm>
            <a:off x="1227149" y="5134821"/>
            <a:ext cx="10125971" cy="834110"/>
            <a:chOff x="0" y="0"/>
            <a:chExt cx="10127288" cy="834108"/>
          </a:xfrm>
        </p:grpSpPr>
        <p:grpSp>
          <p:nvGrpSpPr>
            <p:cNvPr id="2452" name="Group 2452"/>
            <p:cNvGrpSpPr/>
            <p:nvPr/>
          </p:nvGrpSpPr>
          <p:grpSpPr>
            <a:xfrm>
              <a:off x="0" y="0"/>
              <a:ext cx="834108" cy="834108"/>
              <a:chOff x="0" y="0"/>
              <a:chExt cx="834107" cy="834107"/>
            </a:xfrm>
          </p:grpSpPr>
          <p:sp>
            <p:nvSpPr>
              <p:cNvPr id="2450" name="Shape 2450"/>
              <p:cNvSpPr/>
              <p:nvPr/>
            </p:nvSpPr>
            <p:spPr>
              <a:xfrm>
                <a:off x="0" y="0"/>
                <a:ext cx="834108" cy="834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9050" cap="flat">
                <a:solidFill>
                  <a:srgbClr val="595C54"/>
                </a:solidFill>
                <a:prstDash val="solid"/>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1" name="Shape 2451"/>
              <p:cNvSpPr/>
              <p:nvPr/>
            </p:nvSpPr>
            <p:spPr>
              <a:xfrm>
                <a:off x="286301" y="231021"/>
                <a:ext cx="296607" cy="404108"/>
              </a:xfrm>
              <a:prstGeom prst="rightArrow">
                <a:avLst>
                  <a:gd name="adj1" fmla="val 50000"/>
                  <a:gd name="adj2" fmla="val 50000"/>
                </a:avLst>
              </a:prstGeom>
              <a:noFill/>
              <a:ln w="19050" cap="flat">
                <a:solidFill>
                  <a:srgbClr val="595C54"/>
                </a:solidFill>
                <a:prstDash val="solid"/>
                <a:miter lim="400000"/>
              </a:ln>
              <a:effectLst/>
            </p:spPr>
            <p:txBody>
              <a:bodyPr wrap="square" lIns="0" tIns="0" rIns="0" bIns="0" numCol="1" anchor="ctr">
                <a:noAutofit/>
              </a:bodyPr>
              <a:lstStyle/>
              <a:p>
                <a:pPr lvl="0" algn="ctr">
                  <a:defRPr>
                    <a:solidFill>
                      <a:srgbClr val="000000"/>
                    </a:solidFill>
                  </a:defRPr>
                </a:pPr>
                <a:endParaRPr>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453" name="Shape 2453"/>
            <p:cNvSpPr/>
            <p:nvPr/>
          </p:nvSpPr>
          <p:spPr>
            <a:xfrm>
              <a:off x="869210" y="47720"/>
              <a:ext cx="9258078" cy="520699"/>
            </a:xfrm>
            <a:prstGeom prst="rect">
              <a:avLst/>
            </a:prstGeom>
            <a:noFill/>
            <a:ln w="12700" cap="flat">
              <a:noFill/>
              <a:miter lim="400000"/>
            </a:ln>
            <a:effectLst/>
          </p:spPr>
          <p:txBody>
            <a:bodyPr wrap="square" lIns="45719" tIns="45719" rIns="45719" bIns="45719" numCol="1" anchor="t">
              <a:spAutoFit/>
            </a:bodyPr>
            <a:lstStyle/>
            <a:p>
              <a:pPr lvl="0">
                <a:defRPr>
                  <a:solidFill>
                    <a:srgbClr val="000000"/>
                  </a:solidFill>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  更多模板亮亮图文旗舰店：https://liangliangtuwen.tmall.com</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indefinite" fill="hold"/>
                                        <p:tgtEl>
                                          <p:spTgt spid="2434">
                                            <p:graphicEl>
                                              <a:chart seriesIdx="-3" categoryIdx="-3" bldStep="gridLegend"/>
                                            </p:graphicEl>
                                          </p:spTgt>
                                        </p:tgtEl>
                                        <p:attrNameLst>
                                          <p:attrName>style.visibility</p:attrName>
                                        </p:attrNameLst>
                                      </p:cBhvr>
                                      <p:to>
                                        <p:strVal val="visible"/>
                                      </p:to>
                                    </p:set>
                                    <p:anim calcmode="lin" valueType="num">
                                      <p:cBhvr>
                                        <p:cTn id="7" dur="500" fill="hold"/>
                                        <p:tgtEl>
                                          <p:spTgt spid="243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 dur="500" fill="hold"/>
                                        <p:tgtEl>
                                          <p:spTgt spid="2434">
                                            <p:graphicEl>
                                              <a:chart seriesIdx="-3" categoryIdx="-3" bldStep="gridLegend"/>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indefinite" fill="hold"/>
                                        <p:tgtEl>
                                          <p:spTgt spid="2434">
                                            <p:graphicEl>
                                              <a:chart seriesIdx="0" categoryIdx="-4" bldStep="series"/>
                                            </p:graphicEl>
                                          </p:spTgt>
                                        </p:tgtEl>
                                        <p:attrNameLst>
                                          <p:attrName>style.visibility</p:attrName>
                                        </p:attrNameLst>
                                      </p:cBhvr>
                                      <p:to>
                                        <p:strVal val="visible"/>
                                      </p:to>
                                    </p:set>
                                    <p:anim calcmode="lin" valueType="num">
                                      <p:cBhvr>
                                        <p:cTn id="12" dur="500" fill="hold"/>
                                        <p:tgtEl>
                                          <p:spTgt spid="243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3" dur="500" fill="hold"/>
                                        <p:tgtEl>
                                          <p:spTgt spid="2434">
                                            <p:graphicEl>
                                              <a:chart seriesIdx="0" categoryIdx="-4" bldStep="series"/>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indefinite" fill="hold"/>
                                        <p:tgtEl>
                                          <p:spTgt spid="2434">
                                            <p:graphicEl>
                                              <a:chart seriesIdx="1" categoryIdx="-4" bldStep="series"/>
                                            </p:graphicEl>
                                          </p:spTgt>
                                        </p:tgtEl>
                                        <p:attrNameLst>
                                          <p:attrName>style.visibility</p:attrName>
                                        </p:attrNameLst>
                                      </p:cBhvr>
                                      <p:to>
                                        <p:strVal val="visible"/>
                                      </p:to>
                                    </p:set>
                                    <p:anim calcmode="lin" valueType="num">
                                      <p:cBhvr>
                                        <p:cTn id="17" dur="500" fill="hold"/>
                                        <p:tgtEl>
                                          <p:spTgt spid="243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8" dur="500" fill="hold"/>
                                        <p:tgtEl>
                                          <p:spTgt spid="2434">
                                            <p:graphicEl>
                                              <a:chart seriesIdx="1" categoryIdx="-4" bldStep="series"/>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indefinite" fill="hold"/>
                                        <p:tgtEl>
                                          <p:spTgt spid="2434">
                                            <p:graphicEl>
                                              <a:chart seriesIdx="2" categoryIdx="-4" bldStep="series"/>
                                            </p:graphicEl>
                                          </p:spTgt>
                                        </p:tgtEl>
                                        <p:attrNameLst>
                                          <p:attrName>style.visibility</p:attrName>
                                        </p:attrNameLst>
                                      </p:cBhvr>
                                      <p:to>
                                        <p:strVal val="visible"/>
                                      </p:to>
                                    </p:set>
                                    <p:anim calcmode="lin" valueType="num">
                                      <p:cBhvr>
                                        <p:cTn id="22" dur="500" fill="hold"/>
                                        <p:tgtEl>
                                          <p:spTgt spid="243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3" dur="500" fill="hold"/>
                                        <p:tgtEl>
                                          <p:spTgt spid="2434">
                                            <p:graphicEl>
                                              <a:chart seriesIdx="2" categoryIdx="-4" bldStep="series"/>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5" presetClass="entr" presetSubtype="0" fill="hold" grpId="0" nodeType="afterEffect">
                                  <p:stCondLst>
                                    <p:cond delay="0"/>
                                  </p:stCondLst>
                                  <p:childTnLst>
                                    <p:set>
                                      <p:cBhvr>
                                        <p:cTn id="26" dur="indefinite" fill="hold"/>
                                        <p:tgtEl>
                                          <p:spTgt spid="2449"/>
                                        </p:tgtEl>
                                        <p:attrNameLst>
                                          <p:attrName>style.visibility</p:attrName>
                                        </p:attrNameLst>
                                      </p:cBhvr>
                                      <p:to>
                                        <p:strVal val="visible"/>
                                      </p:to>
                                    </p:set>
                                    <p:anim calcmode="lin" valueType="num">
                                      <p:cBhvr>
                                        <p:cTn id="27" dur="500" fill="hold"/>
                                        <p:tgtEl>
                                          <p:spTgt spid="2449"/>
                                        </p:tgtEl>
                                        <p:attrNameLst>
                                          <p:attrName>ppt_w</p:attrName>
                                        </p:attrNameLst>
                                      </p:cBhvr>
                                      <p:tavLst>
                                        <p:tav tm="0">
                                          <p:val>
                                            <p:fltVal val="0"/>
                                          </p:val>
                                        </p:tav>
                                        <p:tav tm="100000">
                                          <p:val>
                                            <p:strVal val="#ppt_w"/>
                                          </p:val>
                                        </p:tav>
                                      </p:tavLst>
                                    </p:anim>
                                    <p:anim calcmode="lin" valueType="num">
                                      <p:cBhvr>
                                        <p:cTn id="28" dur="500" fill="hold"/>
                                        <p:tgtEl>
                                          <p:spTgt spid="2449"/>
                                        </p:tgtEl>
                                        <p:attrNameLst>
                                          <p:attrName>ppt_h</p:attrName>
                                        </p:attrNameLst>
                                      </p:cBhvr>
                                      <p:tavLst>
                                        <p:tav tm="0">
                                          <p:val>
                                            <p:fltVal val="0"/>
                                          </p:val>
                                        </p:tav>
                                        <p:tav tm="100000">
                                          <p:val>
                                            <p:strVal val="#ppt_h"/>
                                          </p:val>
                                        </p:tav>
                                      </p:tavLst>
                                    </p:anim>
                                    <p:anim calcmode="lin" valueType="num">
                                      <p:cBhvr>
                                        <p:cTn id="29" dur="500" fill="hold"/>
                                        <p:tgtEl>
                                          <p:spTgt spid="2449"/>
                                        </p:tgtEl>
                                        <p:attrNameLst>
                                          <p:attrName>ppt_x</p:attrName>
                                        </p:attrNameLst>
                                      </p:cBhvr>
                                      <p:tavLst>
                                        <p:tav tm="0" fmla="#ppt_x+(cos(-2*pi*(1-$))*-#ppt_x-sin(-2*pi*(1-$))*(1-#ppt_y))*(1-$)">
                                          <p:val>
                                            <p:fltVal val="0"/>
                                          </p:val>
                                        </p:tav>
                                        <p:tav tm="100000">
                                          <p:val>
                                            <p:fltVal val="1"/>
                                          </p:val>
                                        </p:tav>
                                      </p:tavLst>
                                    </p:anim>
                                    <p:anim calcmode="lin" valueType="num">
                                      <p:cBhvr>
                                        <p:cTn id="30" dur="500" fill="hold"/>
                                        <p:tgtEl>
                                          <p:spTgt spid="2449"/>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2500"/>
                            </p:stCondLst>
                            <p:childTnLst>
                              <p:par>
                                <p:cTn id="32" presetID="15" presetClass="entr" presetSubtype="0" fill="hold" grpId="0" nodeType="afterEffect">
                                  <p:stCondLst>
                                    <p:cond delay="0"/>
                                  </p:stCondLst>
                                  <p:childTnLst>
                                    <p:set>
                                      <p:cBhvr>
                                        <p:cTn id="33" dur="indefinite" fill="hold"/>
                                        <p:tgtEl>
                                          <p:spTgt spid="2439"/>
                                        </p:tgtEl>
                                        <p:attrNameLst>
                                          <p:attrName>style.visibility</p:attrName>
                                        </p:attrNameLst>
                                      </p:cBhvr>
                                      <p:to>
                                        <p:strVal val="visible"/>
                                      </p:to>
                                    </p:set>
                                    <p:anim calcmode="lin" valueType="num">
                                      <p:cBhvr>
                                        <p:cTn id="34" dur="500" fill="hold"/>
                                        <p:tgtEl>
                                          <p:spTgt spid="2439"/>
                                        </p:tgtEl>
                                        <p:attrNameLst>
                                          <p:attrName>ppt_w</p:attrName>
                                        </p:attrNameLst>
                                      </p:cBhvr>
                                      <p:tavLst>
                                        <p:tav tm="0">
                                          <p:val>
                                            <p:fltVal val="0"/>
                                          </p:val>
                                        </p:tav>
                                        <p:tav tm="100000">
                                          <p:val>
                                            <p:strVal val="#ppt_w"/>
                                          </p:val>
                                        </p:tav>
                                      </p:tavLst>
                                    </p:anim>
                                    <p:anim calcmode="lin" valueType="num">
                                      <p:cBhvr>
                                        <p:cTn id="35" dur="500" fill="hold"/>
                                        <p:tgtEl>
                                          <p:spTgt spid="2439"/>
                                        </p:tgtEl>
                                        <p:attrNameLst>
                                          <p:attrName>ppt_h</p:attrName>
                                        </p:attrNameLst>
                                      </p:cBhvr>
                                      <p:tavLst>
                                        <p:tav tm="0">
                                          <p:val>
                                            <p:fltVal val="0"/>
                                          </p:val>
                                        </p:tav>
                                        <p:tav tm="100000">
                                          <p:val>
                                            <p:strVal val="#ppt_h"/>
                                          </p:val>
                                        </p:tav>
                                      </p:tavLst>
                                    </p:anim>
                                    <p:anim calcmode="lin" valueType="num">
                                      <p:cBhvr>
                                        <p:cTn id="36" dur="500" fill="hold"/>
                                        <p:tgtEl>
                                          <p:spTgt spid="2439"/>
                                        </p:tgtEl>
                                        <p:attrNameLst>
                                          <p:attrName>ppt_x</p:attrName>
                                        </p:attrNameLst>
                                      </p:cBhvr>
                                      <p:tavLst>
                                        <p:tav tm="0" fmla="#ppt_x+(cos(-2*pi*(1-$))*-#ppt_x-sin(-2*pi*(1-$))*(1-#ppt_y))*(1-$)">
                                          <p:val>
                                            <p:fltVal val="0"/>
                                          </p:val>
                                        </p:tav>
                                        <p:tav tm="100000">
                                          <p:val>
                                            <p:fltVal val="1"/>
                                          </p:val>
                                        </p:tav>
                                      </p:tavLst>
                                    </p:anim>
                                    <p:anim calcmode="lin" valueType="num">
                                      <p:cBhvr>
                                        <p:cTn id="37" dur="500" fill="hold"/>
                                        <p:tgtEl>
                                          <p:spTgt spid="2439"/>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3000"/>
                            </p:stCondLst>
                            <p:childTnLst>
                              <p:par>
                                <p:cTn id="39" presetID="15" presetClass="entr" presetSubtype="0" fill="hold" grpId="0" nodeType="afterEffect">
                                  <p:stCondLst>
                                    <p:cond delay="0"/>
                                  </p:stCondLst>
                                  <p:childTnLst>
                                    <p:set>
                                      <p:cBhvr>
                                        <p:cTn id="40" dur="indefinite" fill="hold"/>
                                        <p:tgtEl>
                                          <p:spTgt spid="2444"/>
                                        </p:tgtEl>
                                        <p:attrNameLst>
                                          <p:attrName>style.visibility</p:attrName>
                                        </p:attrNameLst>
                                      </p:cBhvr>
                                      <p:to>
                                        <p:strVal val="visible"/>
                                      </p:to>
                                    </p:set>
                                    <p:anim calcmode="lin" valueType="num">
                                      <p:cBhvr>
                                        <p:cTn id="41" dur="500" fill="hold"/>
                                        <p:tgtEl>
                                          <p:spTgt spid="2444"/>
                                        </p:tgtEl>
                                        <p:attrNameLst>
                                          <p:attrName>ppt_w</p:attrName>
                                        </p:attrNameLst>
                                      </p:cBhvr>
                                      <p:tavLst>
                                        <p:tav tm="0">
                                          <p:val>
                                            <p:fltVal val="0"/>
                                          </p:val>
                                        </p:tav>
                                        <p:tav tm="100000">
                                          <p:val>
                                            <p:strVal val="#ppt_w"/>
                                          </p:val>
                                        </p:tav>
                                      </p:tavLst>
                                    </p:anim>
                                    <p:anim calcmode="lin" valueType="num">
                                      <p:cBhvr>
                                        <p:cTn id="42" dur="500" fill="hold"/>
                                        <p:tgtEl>
                                          <p:spTgt spid="2444"/>
                                        </p:tgtEl>
                                        <p:attrNameLst>
                                          <p:attrName>ppt_h</p:attrName>
                                        </p:attrNameLst>
                                      </p:cBhvr>
                                      <p:tavLst>
                                        <p:tav tm="0">
                                          <p:val>
                                            <p:fltVal val="0"/>
                                          </p:val>
                                        </p:tav>
                                        <p:tav tm="100000">
                                          <p:val>
                                            <p:strVal val="#ppt_h"/>
                                          </p:val>
                                        </p:tav>
                                      </p:tavLst>
                                    </p:anim>
                                    <p:anim calcmode="lin" valueType="num">
                                      <p:cBhvr>
                                        <p:cTn id="43" dur="500" fill="hold"/>
                                        <p:tgtEl>
                                          <p:spTgt spid="2444"/>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2444"/>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indefinite" fill="hold"/>
                                        <p:tgtEl>
                                          <p:spTgt spid="2454"/>
                                        </p:tgtEl>
                                        <p:attrNameLst>
                                          <p:attrName>style.visibility</p:attrName>
                                        </p:attrNameLst>
                                      </p:cBhvr>
                                      <p:to>
                                        <p:strVal val="visible"/>
                                      </p:to>
                                    </p:set>
                                    <p:animEffect transition="in" filter="wipe(left)">
                                      <p:cBhvr>
                                        <p:cTn id="48" dur="500"/>
                                        <p:tgtEl>
                                          <p:spTgt spid="2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34" grpId="0">
        <p:bldSub>
          <a:bldChart bld="series"/>
        </p:bldSub>
      </p:bldGraphic>
      <p:bldP spid="2439" grpId="0" animBg="1" advAuto="0"/>
      <p:bldP spid="2444" grpId="0" animBg="1" advAuto="0"/>
      <p:bldP spid="2449" grpId="0" animBg="1" advAuto="0"/>
      <p:bldP spid="2454" grpId="0"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3" name="组合 712"/>
          <p:cNvGrpSpPr/>
          <p:nvPr/>
        </p:nvGrpSpPr>
        <p:grpSpPr>
          <a:xfrm>
            <a:off x="1154670" y="1131943"/>
            <a:ext cx="6189671" cy="5123665"/>
            <a:chOff x="555625" y="285751"/>
            <a:chExt cx="7940675" cy="6572250"/>
          </a:xfrm>
          <a:solidFill>
            <a:srgbClr val="CC0000"/>
          </a:solidFill>
          <a:effectLst/>
        </p:grpSpPr>
        <p:sp>
          <p:nvSpPr>
            <p:cNvPr id="71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5"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0"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ln>
              <a:noFill/>
            </a:ln>
          </p:spPr>
          <p:style>
            <a:lnRef idx="3">
              <a:schemeClr val="lt1"/>
            </a:lnRef>
            <a:fillRef idx="1">
              <a:schemeClr val="accent2"/>
            </a:fillRef>
            <a:effectRef idx="1">
              <a:schemeClr val="accent2"/>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ysClr val="windowText" lastClr="000000">
                <a:lumMod val="50000"/>
                <a:lumOff val="50000"/>
              </a:sysClr>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solidFill>
              <a:srgbClr val="074AA1"/>
            </a:solid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solidFill>
              <a:srgbClr val="FF0000"/>
            </a:solidFill>
            <a:ln w="9525">
              <a:solidFill>
                <a:srgbClr val="FF0000"/>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fontAlgn="base">
                <a:spcBef>
                  <a:spcPct val="0"/>
                </a:spcBef>
                <a:spcAft>
                  <a:spcPct val="0"/>
                </a:spcAft>
                <a:defRPr/>
              </a:pPr>
              <a:endParaRPr lang="zh-CN" altLang="en-US" sz="1350" ker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80" name="TextBox 70"/>
          <p:cNvSpPr txBox="1"/>
          <p:nvPr/>
        </p:nvSpPr>
        <p:spPr>
          <a:xfrm>
            <a:off x="7918765" y="2538418"/>
            <a:ext cx="2784494" cy="646331"/>
          </a:xfrm>
          <a:prstGeom prst="rect">
            <a:avLst/>
          </a:prstGeom>
          <a:noFill/>
        </p:spPr>
        <p:txBody>
          <a:bodyPr wrap="square" rtlCol="0">
            <a:spAutoFit/>
          </a:bodyPr>
          <a:lstStyle/>
          <a:p>
            <a:pPr algn="l" rtl="0"/>
            <a:r>
              <a:rPr lang="zh-CN" altLang="en-US"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添加标题文字</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1" name="TextBox 71"/>
          <p:cNvSpPr txBox="1"/>
          <p:nvPr/>
        </p:nvSpPr>
        <p:spPr>
          <a:xfrm>
            <a:off x="7920519" y="3545326"/>
            <a:ext cx="2782011" cy="646331"/>
          </a:xfrm>
          <a:prstGeom prst="rect">
            <a:avLst/>
          </a:prstGeom>
          <a:noFill/>
        </p:spPr>
        <p:txBody>
          <a:bodyPr wrap="square" rtlCol="0">
            <a:spAutoFit/>
          </a:bodyPr>
          <a:lstStyle/>
          <a:p>
            <a:pPr algn="l" rtl="0"/>
            <a:r>
              <a:rPr lang="zh-CN" altLang="en-US"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添加标题文字</a:t>
            </a:r>
            <a:endParaRPr lang="en-US" altLang="zh-CN" sz="14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2" name="TextBox 72"/>
          <p:cNvSpPr txBox="1"/>
          <p:nvPr/>
        </p:nvSpPr>
        <p:spPr>
          <a:xfrm>
            <a:off x="7920519" y="4519846"/>
            <a:ext cx="2782011" cy="646331"/>
          </a:xfrm>
          <a:prstGeom prst="rect">
            <a:avLst/>
          </a:prstGeom>
          <a:noFill/>
        </p:spPr>
        <p:txBody>
          <a:bodyPr wrap="square" rtlCol="0">
            <a:spAutoFit/>
          </a:bodyPr>
          <a:lstStyle/>
          <a:p>
            <a:pPr algn="l" rtl="0"/>
            <a:r>
              <a:rPr lang="zh-CN" altLang="en-US"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添加标题文字</a:t>
            </a:r>
            <a:endParaRPr lang="en-US" altLang="zh-CN" sz="1400" b="1">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l" rtl="0"/>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
        <p:nvSpPr>
          <p:cNvPr id="785" name="Shape 2832"/>
          <p:cNvSpPr>
            <a:spLocks noGrp="1"/>
          </p:cNvSpPr>
          <p:nvPr>
            <p:ph type="sldNum" sz="quarter" idx="12"/>
          </p:nvPr>
        </p:nvSpPr>
        <p:spPr>
          <a:prstGeom prst="rect">
            <a:avLst/>
          </a:prstGeom>
        </p:spPr>
        <p:txBody>
          <a:bodyPr wrap="none">
            <a:spAutoFit/>
          </a:bodyPr>
          <a:lstStyle/>
          <a:p>
            <a:pPr lvl="0">
              <a:defRPr sz="1800">
                <a:solidFill>
                  <a:srgbClr val="000000"/>
                </a:solidFill>
              </a:defRPr>
            </a:pPr>
            <a:r>
              <a:rPr 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41</a:t>
            </a:r>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anim calcmode="lin" valueType="num">
                                          <p:cBhvr>
                                            <p:cTn id="8" dur="1000" fill="hold"/>
                                            <p:tgtEl>
                                              <p:spTgt spid="713"/>
                                            </p:tgtEl>
                                            <p:attrNameLst>
                                              <p:attrName>ppt_x</p:attrName>
                                            </p:attrNameLst>
                                          </p:cBhvr>
                                          <p:tavLst>
                                            <p:tav tm="0">
                                              <p:val>
                                                <p:strVal val="#ppt_x"/>
                                              </p:val>
                                            </p:tav>
                                            <p:tav tm="100000">
                                              <p:val>
                                                <p:strVal val="#ppt_x"/>
                                              </p:val>
                                            </p:tav>
                                          </p:tavLst>
                                        </p:anim>
                                        <p:anim calcmode="lin" valueType="num">
                                          <p:cBhvr>
                                            <p:cTn id="9"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repeatCount="3000" fill="hold" nodeType="clickEffect">
                                      <p:stCondLst>
                                        <p:cond delay="0"/>
                                      </p:stCondLst>
                                      <p:childTnLst>
                                        <p:animEffect transition="out" filter="fade">
                                          <p:cBhvr>
                                            <p:cTn id="13" dur="250" tmFilter="0, 0; .2, .5; .8, .5; 1, 0"/>
                                            <p:tgtEl>
                                              <p:spTgt spid="713"/>
                                            </p:tgtEl>
                                          </p:cBhvr>
                                        </p:animEffect>
                                        <p:animScale>
                                          <p:cBhvr>
                                            <p:cTn id="14" dur="125" autoRev="1" fill="hold"/>
                                            <p:tgtEl>
                                              <p:spTgt spid="713"/>
                                            </p:tgtEl>
                                          </p:cBhvr>
                                          <p:by x="105000" y="105000"/>
                                        </p:animScale>
                                      </p:childTnLst>
                                    </p:cTn>
                                  </p:par>
                                </p:childTnLst>
                              </p:cTn>
                            </p:par>
                            <p:par>
                              <p:cTn id="15" fill="hold">
                                <p:stCondLst>
                                  <p:cond delay="500"/>
                                </p:stCondLst>
                                <p:childTnLst>
                                  <p:par>
                                    <p:cTn id="16" presetID="2" presetClass="entr" presetSubtype="2" fill="hold" grpId="0" nodeType="afterEffect" p14:presetBounceEnd="60000">
                                      <p:stCondLst>
                                        <p:cond delay="0"/>
                                      </p:stCondLst>
                                      <p:childTnLst>
                                        <p:set>
                                          <p:cBhvr>
                                            <p:cTn id="17" dur="1" fill="hold">
                                              <p:stCondLst>
                                                <p:cond delay="0"/>
                                              </p:stCondLst>
                                            </p:cTn>
                                            <p:tgtEl>
                                              <p:spTgt spid="780"/>
                                            </p:tgtEl>
                                            <p:attrNameLst>
                                              <p:attrName>style.visibility</p:attrName>
                                            </p:attrNameLst>
                                          </p:cBhvr>
                                          <p:to>
                                            <p:strVal val="visible"/>
                                          </p:to>
                                        </p:set>
                                        <p:anim calcmode="lin" valueType="num" p14:bounceEnd="60000">
                                          <p:cBhvr additive="base">
                                            <p:cTn id="18" dur="250" fill="hold"/>
                                            <p:tgtEl>
                                              <p:spTgt spid="780"/>
                                            </p:tgtEl>
                                            <p:attrNameLst>
                                              <p:attrName>ppt_x</p:attrName>
                                            </p:attrNameLst>
                                          </p:cBhvr>
                                          <p:tavLst>
                                            <p:tav tm="0">
                                              <p:val>
                                                <p:strVal val="1+#ppt_w/2"/>
                                              </p:val>
                                            </p:tav>
                                            <p:tav tm="100000">
                                              <p:val>
                                                <p:strVal val="#ppt_x"/>
                                              </p:val>
                                            </p:tav>
                                          </p:tavLst>
                                        </p:anim>
                                        <p:anim calcmode="lin" valueType="num" p14:bounceEnd="60000">
                                          <p:cBhvr additive="base">
                                            <p:cTn id="19" dur="250" fill="hold"/>
                                            <p:tgtEl>
                                              <p:spTgt spid="78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14:presetBounceEnd="60000">
                                      <p:stCondLst>
                                        <p:cond delay="0"/>
                                      </p:stCondLst>
                                      <p:childTnLst>
                                        <p:set>
                                          <p:cBhvr>
                                            <p:cTn id="22" dur="1" fill="hold">
                                              <p:stCondLst>
                                                <p:cond delay="0"/>
                                              </p:stCondLst>
                                            </p:cTn>
                                            <p:tgtEl>
                                              <p:spTgt spid="781"/>
                                            </p:tgtEl>
                                            <p:attrNameLst>
                                              <p:attrName>style.visibility</p:attrName>
                                            </p:attrNameLst>
                                          </p:cBhvr>
                                          <p:to>
                                            <p:strVal val="visible"/>
                                          </p:to>
                                        </p:set>
                                        <p:anim calcmode="lin" valueType="num" p14:bounceEnd="60000">
                                          <p:cBhvr additive="base">
                                            <p:cTn id="23" dur="250" fill="hold"/>
                                            <p:tgtEl>
                                              <p:spTgt spid="781"/>
                                            </p:tgtEl>
                                            <p:attrNameLst>
                                              <p:attrName>ppt_x</p:attrName>
                                            </p:attrNameLst>
                                          </p:cBhvr>
                                          <p:tavLst>
                                            <p:tav tm="0">
                                              <p:val>
                                                <p:strVal val="1+#ppt_w/2"/>
                                              </p:val>
                                            </p:tav>
                                            <p:tav tm="100000">
                                              <p:val>
                                                <p:strVal val="#ppt_x"/>
                                              </p:val>
                                            </p:tav>
                                          </p:tavLst>
                                        </p:anim>
                                        <p:anim calcmode="lin" valueType="num" p14:bounceEnd="60000">
                                          <p:cBhvr additive="base">
                                            <p:cTn id="24" dur="250" fill="hold"/>
                                            <p:tgtEl>
                                              <p:spTgt spid="78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14:presetBounceEnd="60000">
                                      <p:stCondLst>
                                        <p:cond delay="0"/>
                                      </p:stCondLst>
                                      <p:childTnLst>
                                        <p:set>
                                          <p:cBhvr>
                                            <p:cTn id="27" dur="1" fill="hold">
                                              <p:stCondLst>
                                                <p:cond delay="0"/>
                                              </p:stCondLst>
                                            </p:cTn>
                                            <p:tgtEl>
                                              <p:spTgt spid="782"/>
                                            </p:tgtEl>
                                            <p:attrNameLst>
                                              <p:attrName>style.visibility</p:attrName>
                                            </p:attrNameLst>
                                          </p:cBhvr>
                                          <p:to>
                                            <p:strVal val="visible"/>
                                          </p:to>
                                        </p:set>
                                        <p:anim calcmode="lin" valueType="num" p14:bounceEnd="60000">
                                          <p:cBhvr additive="base">
                                            <p:cTn id="28" dur="250" fill="hold"/>
                                            <p:tgtEl>
                                              <p:spTgt spid="782"/>
                                            </p:tgtEl>
                                            <p:attrNameLst>
                                              <p:attrName>ppt_x</p:attrName>
                                            </p:attrNameLst>
                                          </p:cBhvr>
                                          <p:tavLst>
                                            <p:tav tm="0">
                                              <p:val>
                                                <p:strVal val="1+#ppt_w/2"/>
                                              </p:val>
                                            </p:tav>
                                            <p:tav tm="100000">
                                              <p:val>
                                                <p:strVal val="#ppt_x"/>
                                              </p:val>
                                            </p:tav>
                                          </p:tavLst>
                                        </p:anim>
                                        <p:anim calcmode="lin" valueType="num" p14:bounceEnd="60000">
                                          <p:cBhvr additive="base">
                                            <p:cTn id="29" dur="250" fill="hold"/>
                                            <p:tgtEl>
                                              <p:spTgt spid="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1" grpId="0"/>
          <p:bldP spid="782" grpId="0"/>
        </p:bldLst>
      </p:timing>
    </mc:Choice>
    <mc:Fallback xmlns="">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1000"/>
                                            <p:tgtEl>
                                              <p:spTgt spid="713"/>
                                            </p:tgtEl>
                                          </p:cBhvr>
                                        </p:animEffect>
                                        <p:anim calcmode="lin" valueType="num">
                                          <p:cBhvr>
                                            <p:cTn id="8" dur="1000" fill="hold"/>
                                            <p:tgtEl>
                                              <p:spTgt spid="713"/>
                                            </p:tgtEl>
                                            <p:attrNameLst>
                                              <p:attrName>ppt_x</p:attrName>
                                            </p:attrNameLst>
                                          </p:cBhvr>
                                          <p:tavLst>
                                            <p:tav tm="0">
                                              <p:val>
                                                <p:strVal val="#ppt_x"/>
                                              </p:val>
                                            </p:tav>
                                            <p:tav tm="100000">
                                              <p:val>
                                                <p:strVal val="#ppt_x"/>
                                              </p:val>
                                            </p:tav>
                                          </p:tavLst>
                                        </p:anim>
                                        <p:anim calcmode="lin" valueType="num">
                                          <p:cBhvr>
                                            <p:cTn id="9" dur="1000" fill="hold"/>
                                            <p:tgtEl>
                                              <p:spTgt spid="7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repeatCount="3000" fill="hold" nodeType="clickEffect">
                                      <p:stCondLst>
                                        <p:cond delay="0"/>
                                      </p:stCondLst>
                                      <p:childTnLst>
                                        <p:animEffect transition="out" filter="fade">
                                          <p:cBhvr>
                                            <p:cTn id="13" dur="250" tmFilter="0, 0; .2, .5; .8, .5; 1, 0"/>
                                            <p:tgtEl>
                                              <p:spTgt spid="713"/>
                                            </p:tgtEl>
                                          </p:cBhvr>
                                        </p:animEffect>
                                        <p:animScale>
                                          <p:cBhvr>
                                            <p:cTn id="14" dur="125" autoRev="1" fill="hold"/>
                                            <p:tgtEl>
                                              <p:spTgt spid="713"/>
                                            </p:tgtEl>
                                          </p:cBhvr>
                                          <p:by x="105000" y="105000"/>
                                        </p:animScale>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80"/>
                                            </p:tgtEl>
                                            <p:attrNameLst>
                                              <p:attrName>style.visibility</p:attrName>
                                            </p:attrNameLst>
                                          </p:cBhvr>
                                          <p:to>
                                            <p:strVal val="visible"/>
                                          </p:to>
                                        </p:set>
                                        <p:anim calcmode="lin" valueType="num">
                                          <p:cBhvr additive="base">
                                            <p:cTn id="18" dur="250" fill="hold"/>
                                            <p:tgtEl>
                                              <p:spTgt spid="780"/>
                                            </p:tgtEl>
                                            <p:attrNameLst>
                                              <p:attrName>ppt_x</p:attrName>
                                            </p:attrNameLst>
                                          </p:cBhvr>
                                          <p:tavLst>
                                            <p:tav tm="0">
                                              <p:val>
                                                <p:strVal val="1+#ppt_w/2"/>
                                              </p:val>
                                            </p:tav>
                                            <p:tav tm="100000">
                                              <p:val>
                                                <p:strVal val="#ppt_x"/>
                                              </p:val>
                                            </p:tav>
                                          </p:tavLst>
                                        </p:anim>
                                        <p:anim calcmode="lin" valueType="num">
                                          <p:cBhvr additive="base">
                                            <p:cTn id="19" dur="250" fill="hold"/>
                                            <p:tgtEl>
                                              <p:spTgt spid="78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781"/>
                                            </p:tgtEl>
                                            <p:attrNameLst>
                                              <p:attrName>style.visibility</p:attrName>
                                            </p:attrNameLst>
                                          </p:cBhvr>
                                          <p:to>
                                            <p:strVal val="visible"/>
                                          </p:to>
                                        </p:set>
                                        <p:anim calcmode="lin" valueType="num">
                                          <p:cBhvr additive="base">
                                            <p:cTn id="23" dur="250" fill="hold"/>
                                            <p:tgtEl>
                                              <p:spTgt spid="781"/>
                                            </p:tgtEl>
                                            <p:attrNameLst>
                                              <p:attrName>ppt_x</p:attrName>
                                            </p:attrNameLst>
                                          </p:cBhvr>
                                          <p:tavLst>
                                            <p:tav tm="0">
                                              <p:val>
                                                <p:strVal val="1+#ppt_w/2"/>
                                              </p:val>
                                            </p:tav>
                                            <p:tav tm="100000">
                                              <p:val>
                                                <p:strVal val="#ppt_x"/>
                                              </p:val>
                                            </p:tav>
                                          </p:tavLst>
                                        </p:anim>
                                        <p:anim calcmode="lin" valueType="num">
                                          <p:cBhvr additive="base">
                                            <p:cTn id="24" dur="250" fill="hold"/>
                                            <p:tgtEl>
                                              <p:spTgt spid="78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782"/>
                                            </p:tgtEl>
                                            <p:attrNameLst>
                                              <p:attrName>style.visibility</p:attrName>
                                            </p:attrNameLst>
                                          </p:cBhvr>
                                          <p:to>
                                            <p:strVal val="visible"/>
                                          </p:to>
                                        </p:set>
                                        <p:anim calcmode="lin" valueType="num">
                                          <p:cBhvr additive="base">
                                            <p:cTn id="28" dur="250" fill="hold"/>
                                            <p:tgtEl>
                                              <p:spTgt spid="782"/>
                                            </p:tgtEl>
                                            <p:attrNameLst>
                                              <p:attrName>ppt_x</p:attrName>
                                            </p:attrNameLst>
                                          </p:cBhvr>
                                          <p:tavLst>
                                            <p:tav tm="0">
                                              <p:val>
                                                <p:strVal val="1+#ppt_w/2"/>
                                              </p:val>
                                            </p:tav>
                                            <p:tav tm="100000">
                                              <p:val>
                                                <p:strVal val="#ppt_x"/>
                                              </p:val>
                                            </p:tav>
                                          </p:tavLst>
                                        </p:anim>
                                        <p:anim calcmode="lin" valueType="num">
                                          <p:cBhvr additive="base">
                                            <p:cTn id="29" dur="250" fill="hold"/>
                                            <p:tgtEl>
                                              <p:spTgt spid="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p:bldP spid="781" grpId="0"/>
          <p:bldP spid="78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
          <p:cNvGrpSpPr/>
          <p:nvPr/>
        </p:nvGrpSpPr>
        <p:grpSpPr bwMode="auto">
          <a:xfrm>
            <a:off x="889680" y="1452035"/>
            <a:ext cx="1921682" cy="5145617"/>
            <a:chOff x="1" y="0"/>
            <a:chExt cx="1440000" cy="3858614"/>
          </a:xfrm>
        </p:grpSpPr>
        <p:sp>
          <p:nvSpPr>
            <p:cNvPr id="44" name="矩形 102"/>
            <p:cNvSpPr>
              <a:spLocks noChangeArrowheads="1"/>
            </p:cNvSpPr>
            <p:nvPr/>
          </p:nvSpPr>
          <p:spPr bwMode="auto">
            <a:xfrm>
              <a:off x="1"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0" name="矩形 98"/>
            <p:cNvSpPr>
              <a:spLocks noChangeArrowheads="1"/>
            </p:cNvSpPr>
            <p:nvPr/>
          </p:nvSpPr>
          <p:spPr bwMode="auto">
            <a:xfrm>
              <a:off x="1"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51" name="Group 7"/>
            <p:cNvGrpSpPr/>
            <p:nvPr/>
          </p:nvGrpSpPr>
          <p:grpSpPr bwMode="auto">
            <a:xfrm>
              <a:off x="539981" y="0"/>
              <a:ext cx="360040" cy="360040"/>
              <a:chOff x="0" y="0"/>
              <a:chExt cx="360040" cy="360040"/>
            </a:xfrm>
          </p:grpSpPr>
          <p:sp>
            <p:nvSpPr>
              <p:cNvPr id="52" name="椭圆 3"/>
              <p:cNvSpPr>
                <a:spLocks noChangeArrowheads="1"/>
              </p:cNvSpPr>
              <p:nvPr/>
            </p:nvSpPr>
            <p:spPr bwMode="auto">
              <a:xfrm>
                <a:off x="0" y="0"/>
                <a:ext cx="360040" cy="360040"/>
              </a:xfrm>
              <a:prstGeom prst="ellipse">
                <a:avLst/>
              </a:prstGeom>
              <a:solidFill>
                <a:schemeClr val="accent2"/>
              </a:solidFill>
              <a:ln>
                <a:solidFill>
                  <a:schemeClr val="bg1"/>
                </a:solidFill>
              </a:ln>
            </p:spPr>
            <p:txBody>
              <a:bodyPr lIns="121908" tIns="60954" rIns="121908" bIns="60954"/>
              <a:lstStyle/>
              <a:p>
                <a:pPr>
                  <a:lnSpc>
                    <a:spcPct val="90000"/>
                  </a:lnSpc>
                  <a:buFont typeface="Arial" panose="020B0604020202020204" pitchFamily="34" charset="0"/>
                  <a:buNone/>
                </a:pPr>
                <a:endParaRPr lang="zh-CN" altLang="zh-CN" sz="21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TextBox 29"/>
              <p:cNvSpPr>
                <a:spLocks noChangeArrowheads="1"/>
              </p:cNvSpPr>
              <p:nvPr/>
            </p:nvSpPr>
            <p:spPr bwMode="auto">
              <a:xfrm>
                <a:off x="51371" y="10743"/>
                <a:ext cx="257297" cy="3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100">
                    <a:solidFill>
                      <a:srgbClr val="FFFFFF"/>
                    </a:solidFill>
                    <a:sym typeface="微软雅黑" panose="020B0503020204020204" pitchFamily="34" charset="-122"/>
                  </a:rPr>
                  <a:t>1</a:t>
                </a:r>
                <a:endParaRPr lang="zh-CN" altLang="en-US" sz="2100">
                  <a:solidFill>
                    <a:srgbClr val="FFFFFF"/>
                  </a:solidFill>
                  <a:sym typeface="微软雅黑" panose="020B0503020204020204" pitchFamily="34" charset="-122"/>
                </a:endParaRPr>
              </a:p>
            </p:txBody>
          </p:sp>
        </p:grpSp>
      </p:grpSp>
      <p:grpSp>
        <p:nvGrpSpPr>
          <p:cNvPr id="54" name="Group 11"/>
          <p:cNvGrpSpPr/>
          <p:nvPr/>
        </p:nvGrpSpPr>
        <p:grpSpPr bwMode="auto">
          <a:xfrm>
            <a:off x="3012419" y="1452035"/>
            <a:ext cx="1919566" cy="5145617"/>
            <a:chOff x="0" y="0"/>
            <a:chExt cx="1440000" cy="3858614"/>
          </a:xfrm>
        </p:grpSpPr>
        <p:sp>
          <p:nvSpPr>
            <p:cNvPr id="55" name="矩形 105"/>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6" name="矩形 106"/>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57" name="Group 14"/>
            <p:cNvGrpSpPr/>
            <p:nvPr/>
          </p:nvGrpSpPr>
          <p:grpSpPr bwMode="auto">
            <a:xfrm>
              <a:off x="539980" y="0"/>
              <a:ext cx="360040" cy="360040"/>
              <a:chOff x="0" y="0"/>
              <a:chExt cx="360040" cy="360040"/>
            </a:xfrm>
          </p:grpSpPr>
          <p:sp>
            <p:nvSpPr>
              <p:cNvPr id="58" name="椭圆 108"/>
              <p:cNvSpPr>
                <a:spLocks noChangeArrowheads="1"/>
              </p:cNvSpPr>
              <p:nvPr/>
            </p:nvSpPr>
            <p:spPr bwMode="auto">
              <a:xfrm>
                <a:off x="0" y="0"/>
                <a:ext cx="360040" cy="360040"/>
              </a:xfrm>
              <a:prstGeom prst="ellipse">
                <a:avLst/>
              </a:prstGeom>
              <a:solidFill>
                <a:schemeClr val="accent1"/>
              </a:solidFill>
              <a:ln w="285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9" name="TextBox 109"/>
              <p:cNvSpPr>
                <a:spLocks noChangeArrowheads="1"/>
              </p:cNvSpPr>
              <p:nvPr/>
            </p:nvSpPr>
            <p:spPr bwMode="auto">
              <a:xfrm>
                <a:off x="51229" y="10743"/>
                <a:ext cx="257581" cy="3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100">
                    <a:solidFill>
                      <a:srgbClr val="FFFFFF"/>
                    </a:solidFill>
                    <a:sym typeface="微软雅黑" panose="020B0503020204020204" pitchFamily="34" charset="-122"/>
                  </a:rPr>
                  <a:t>2</a:t>
                </a:r>
                <a:endParaRPr lang="zh-CN" altLang="en-US" sz="2100">
                  <a:solidFill>
                    <a:srgbClr val="FFFFFF"/>
                  </a:solidFill>
                  <a:sym typeface="微软雅黑" panose="020B0503020204020204" pitchFamily="34" charset="-122"/>
                </a:endParaRPr>
              </a:p>
            </p:txBody>
          </p:sp>
        </p:grpSp>
      </p:grpSp>
      <p:grpSp>
        <p:nvGrpSpPr>
          <p:cNvPr id="60" name="Group 18"/>
          <p:cNvGrpSpPr/>
          <p:nvPr/>
        </p:nvGrpSpPr>
        <p:grpSpPr bwMode="auto">
          <a:xfrm>
            <a:off x="5135160" y="1452035"/>
            <a:ext cx="1921682" cy="5145617"/>
            <a:chOff x="0" y="0"/>
            <a:chExt cx="1440000" cy="3858614"/>
          </a:xfrm>
        </p:grpSpPr>
        <p:sp>
          <p:nvSpPr>
            <p:cNvPr id="61" name="矩形 111"/>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62" name="矩形 112"/>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63" name="Group 21"/>
            <p:cNvGrpSpPr/>
            <p:nvPr/>
          </p:nvGrpSpPr>
          <p:grpSpPr bwMode="auto">
            <a:xfrm>
              <a:off x="539980" y="0"/>
              <a:ext cx="360040" cy="360040"/>
              <a:chOff x="0" y="0"/>
              <a:chExt cx="360040" cy="360040"/>
            </a:xfrm>
          </p:grpSpPr>
          <p:sp>
            <p:nvSpPr>
              <p:cNvPr id="64" name="椭圆 114"/>
              <p:cNvSpPr>
                <a:spLocks noChangeArrowheads="1"/>
              </p:cNvSpPr>
              <p:nvPr/>
            </p:nvSpPr>
            <p:spPr bwMode="auto">
              <a:xfrm>
                <a:off x="0" y="0"/>
                <a:ext cx="360040" cy="360040"/>
              </a:xfrm>
              <a:prstGeom prst="ellipse">
                <a:avLst/>
              </a:prstGeom>
              <a:solidFill>
                <a:schemeClr val="accent3"/>
              </a:solidFill>
              <a:ln w="285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65" name="TextBox 115"/>
              <p:cNvSpPr>
                <a:spLocks noChangeArrowheads="1"/>
              </p:cNvSpPr>
              <p:nvPr/>
            </p:nvSpPr>
            <p:spPr bwMode="auto">
              <a:xfrm>
                <a:off x="51372" y="10743"/>
                <a:ext cx="257297" cy="3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100">
                    <a:solidFill>
                      <a:srgbClr val="FFFFFF"/>
                    </a:solidFill>
                    <a:sym typeface="微软雅黑" panose="020B0503020204020204" pitchFamily="34" charset="-122"/>
                  </a:rPr>
                  <a:t>3</a:t>
                </a:r>
                <a:endParaRPr lang="zh-CN" altLang="en-US" sz="2100">
                  <a:solidFill>
                    <a:srgbClr val="FFFFFF"/>
                  </a:solidFill>
                  <a:sym typeface="微软雅黑" panose="020B0503020204020204" pitchFamily="34" charset="-122"/>
                </a:endParaRPr>
              </a:p>
            </p:txBody>
          </p:sp>
        </p:grpSp>
      </p:grpSp>
      <p:grpSp>
        <p:nvGrpSpPr>
          <p:cNvPr id="66" name="Group 25"/>
          <p:cNvGrpSpPr/>
          <p:nvPr/>
        </p:nvGrpSpPr>
        <p:grpSpPr bwMode="auto">
          <a:xfrm>
            <a:off x="7260017" y="1452035"/>
            <a:ext cx="1919565" cy="5145617"/>
            <a:chOff x="0" y="0"/>
            <a:chExt cx="1440000" cy="3858614"/>
          </a:xfrm>
        </p:grpSpPr>
        <p:sp>
          <p:nvSpPr>
            <p:cNvPr id="67" name="矩形 117"/>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68" name="矩形 118"/>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69" name="Group 28"/>
            <p:cNvGrpSpPr/>
            <p:nvPr/>
          </p:nvGrpSpPr>
          <p:grpSpPr bwMode="auto">
            <a:xfrm>
              <a:off x="539980" y="0"/>
              <a:ext cx="360040" cy="360040"/>
              <a:chOff x="0" y="0"/>
              <a:chExt cx="360040" cy="360040"/>
            </a:xfrm>
          </p:grpSpPr>
          <p:sp>
            <p:nvSpPr>
              <p:cNvPr id="70" name="椭圆 120"/>
              <p:cNvSpPr>
                <a:spLocks noChangeArrowheads="1"/>
              </p:cNvSpPr>
              <p:nvPr/>
            </p:nvSpPr>
            <p:spPr bwMode="auto">
              <a:xfrm>
                <a:off x="0" y="0"/>
                <a:ext cx="360040" cy="360040"/>
              </a:xfrm>
              <a:prstGeom prst="ellipse">
                <a:avLst/>
              </a:prstGeom>
              <a:solidFill>
                <a:schemeClr val="accent1"/>
              </a:solidFill>
              <a:ln w="285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71" name="TextBox 121"/>
              <p:cNvSpPr>
                <a:spLocks noChangeArrowheads="1"/>
              </p:cNvSpPr>
              <p:nvPr/>
            </p:nvSpPr>
            <p:spPr bwMode="auto">
              <a:xfrm>
                <a:off x="51228" y="10743"/>
                <a:ext cx="257581" cy="3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100">
                    <a:solidFill>
                      <a:srgbClr val="FFFFFF"/>
                    </a:solidFill>
                    <a:sym typeface="微软雅黑" panose="020B0503020204020204" pitchFamily="34" charset="-122"/>
                  </a:rPr>
                  <a:t>4</a:t>
                </a:r>
                <a:endParaRPr lang="zh-CN" altLang="en-US" sz="2100">
                  <a:solidFill>
                    <a:srgbClr val="FFFFFF"/>
                  </a:solidFill>
                  <a:sym typeface="微软雅黑" panose="020B0503020204020204" pitchFamily="34" charset="-122"/>
                </a:endParaRPr>
              </a:p>
            </p:txBody>
          </p:sp>
        </p:grpSp>
      </p:grpSp>
      <p:grpSp>
        <p:nvGrpSpPr>
          <p:cNvPr id="72" name="Group 32"/>
          <p:cNvGrpSpPr/>
          <p:nvPr/>
        </p:nvGrpSpPr>
        <p:grpSpPr bwMode="auto">
          <a:xfrm>
            <a:off x="9382757" y="1452035"/>
            <a:ext cx="1919562" cy="5145617"/>
            <a:chOff x="0" y="0"/>
            <a:chExt cx="1440000" cy="3858614"/>
          </a:xfrm>
        </p:grpSpPr>
        <p:sp>
          <p:nvSpPr>
            <p:cNvPr id="73" name="矩形 123"/>
            <p:cNvSpPr>
              <a:spLocks noChangeArrowheads="1"/>
            </p:cNvSpPr>
            <p:nvPr/>
          </p:nvSpPr>
          <p:spPr bwMode="auto">
            <a:xfrm>
              <a:off x="0" y="234020"/>
              <a:ext cx="1440000" cy="362459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74" name="矩形 124"/>
            <p:cNvSpPr>
              <a:spLocks noChangeArrowheads="1"/>
            </p:cNvSpPr>
            <p:nvPr/>
          </p:nvSpPr>
          <p:spPr bwMode="auto">
            <a:xfrm>
              <a:off x="0" y="126020"/>
              <a:ext cx="1440000" cy="108000"/>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75" name="Group 35"/>
            <p:cNvGrpSpPr/>
            <p:nvPr/>
          </p:nvGrpSpPr>
          <p:grpSpPr bwMode="auto">
            <a:xfrm>
              <a:off x="539980" y="0"/>
              <a:ext cx="360040" cy="360040"/>
              <a:chOff x="0" y="0"/>
              <a:chExt cx="360040" cy="360040"/>
            </a:xfrm>
          </p:grpSpPr>
          <p:sp>
            <p:nvSpPr>
              <p:cNvPr id="76" name="椭圆 126"/>
              <p:cNvSpPr>
                <a:spLocks noChangeArrowheads="1"/>
              </p:cNvSpPr>
              <p:nvPr/>
            </p:nvSpPr>
            <p:spPr bwMode="auto">
              <a:xfrm>
                <a:off x="0" y="0"/>
                <a:ext cx="360040" cy="360040"/>
              </a:xfrm>
              <a:prstGeom prst="ellipse">
                <a:avLst/>
              </a:prstGeom>
              <a:solidFill>
                <a:schemeClr val="accent4"/>
              </a:solidFill>
              <a:ln w="28575">
                <a:solidFill>
                  <a:schemeClr val="bg1"/>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77" name="TextBox 127"/>
              <p:cNvSpPr>
                <a:spLocks noChangeArrowheads="1"/>
              </p:cNvSpPr>
              <p:nvPr/>
            </p:nvSpPr>
            <p:spPr bwMode="auto">
              <a:xfrm>
                <a:off x="51229" y="10743"/>
                <a:ext cx="257582" cy="3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100">
                    <a:solidFill>
                      <a:srgbClr val="FFFFFF"/>
                    </a:solidFill>
                    <a:sym typeface="微软雅黑" panose="020B0503020204020204" pitchFamily="34" charset="-122"/>
                  </a:rPr>
                  <a:t>5</a:t>
                </a:r>
                <a:endParaRPr lang="zh-CN" altLang="en-US" sz="2100">
                  <a:solidFill>
                    <a:srgbClr val="FFFFFF"/>
                  </a:solidFill>
                  <a:sym typeface="微软雅黑" panose="020B0503020204020204" pitchFamily="34" charset="-122"/>
                </a:endParaRPr>
              </a:p>
            </p:txBody>
          </p:sp>
        </p:grpSp>
      </p:grpSp>
      <p:sp>
        <p:nvSpPr>
          <p:cNvPr id="78" name="椭圆 128"/>
          <p:cNvSpPr>
            <a:spLocks noChangeArrowheads="1"/>
          </p:cNvSpPr>
          <p:nvPr/>
        </p:nvSpPr>
        <p:spPr bwMode="auto">
          <a:xfrm>
            <a:off x="-3438" y="4965701"/>
            <a:ext cx="12205228" cy="1892300"/>
          </a:xfrm>
          <a:custGeom>
            <a:avLst/>
            <a:gdLst>
              <a:gd name="T0" fmla="*/ 4575293 w 9159644"/>
              <a:gd name="T1" fmla="*/ 0 h 945535"/>
              <a:gd name="T2" fmla="*/ 9150584 w 9159644"/>
              <a:gd name="T3" fmla="*/ 2130222 h 945535"/>
              <a:gd name="T4" fmla="*/ 0 w 9159644"/>
              <a:gd name="T5" fmla="*/ 2130222 h 945535"/>
              <a:gd name="T6" fmla="*/ 4575293 w 9159644"/>
              <a:gd name="T7" fmla="*/ 0 h 945535"/>
              <a:gd name="T8" fmla="*/ 0 60000 65536"/>
              <a:gd name="T9" fmla="*/ 0 60000 65536"/>
              <a:gd name="T10" fmla="*/ 0 60000 65536"/>
              <a:gd name="T11" fmla="*/ 0 60000 65536"/>
              <a:gd name="T12" fmla="*/ 0 w 9159644"/>
              <a:gd name="T13" fmla="*/ 0 h 945535"/>
              <a:gd name="T14" fmla="*/ 9159644 w 9159644"/>
              <a:gd name="T15" fmla="*/ 945535 h 945535"/>
            </a:gdLst>
            <a:ahLst/>
            <a:cxnLst>
              <a:cxn ang="T8">
                <a:pos x="T0" y="T1"/>
              </a:cxn>
              <a:cxn ang="T9">
                <a:pos x="T2" y="T3"/>
              </a:cxn>
              <a:cxn ang="T10">
                <a:pos x="T4" y="T5"/>
              </a:cxn>
              <a:cxn ang="T11">
                <a:pos x="T6" y="T7"/>
              </a:cxn>
            </a:cxnLst>
            <a:rect l="T12" t="T13" r="T14" b="T15"/>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p>
            <a:endParaRPr lang="zh-CN" altLang="en-US"/>
          </a:p>
        </p:txBody>
      </p:sp>
      <p:sp>
        <p:nvSpPr>
          <p:cNvPr id="79" name="椭圆 128"/>
          <p:cNvSpPr>
            <a:spLocks noChangeArrowheads="1"/>
          </p:cNvSpPr>
          <p:nvPr/>
        </p:nvSpPr>
        <p:spPr bwMode="auto">
          <a:xfrm>
            <a:off x="-3438" y="5253569"/>
            <a:ext cx="12205228" cy="1604433"/>
          </a:xfrm>
          <a:custGeom>
            <a:avLst/>
            <a:gdLst>
              <a:gd name="T0" fmla="*/ 4575293 w 9159644"/>
              <a:gd name="T1" fmla="*/ 0 h 945535"/>
              <a:gd name="T2" fmla="*/ 9150584 w 9159644"/>
              <a:gd name="T3" fmla="*/ 1531399 h 945535"/>
              <a:gd name="T4" fmla="*/ 0 w 9159644"/>
              <a:gd name="T5" fmla="*/ 1531399 h 945535"/>
              <a:gd name="T6" fmla="*/ 4575293 w 9159644"/>
              <a:gd name="T7" fmla="*/ 0 h 945535"/>
              <a:gd name="T8" fmla="*/ 0 60000 65536"/>
              <a:gd name="T9" fmla="*/ 0 60000 65536"/>
              <a:gd name="T10" fmla="*/ 0 60000 65536"/>
              <a:gd name="T11" fmla="*/ 0 60000 65536"/>
              <a:gd name="T12" fmla="*/ 0 w 9159644"/>
              <a:gd name="T13" fmla="*/ 0 h 945535"/>
              <a:gd name="T14" fmla="*/ 9159644 w 9159644"/>
              <a:gd name="T15" fmla="*/ 945535 h 945535"/>
            </a:gdLst>
            <a:ahLst/>
            <a:cxnLst>
              <a:cxn ang="T8">
                <a:pos x="T0" y="T1"/>
              </a:cxn>
              <a:cxn ang="T9">
                <a:pos x="T2" y="T3"/>
              </a:cxn>
              <a:cxn ang="T10">
                <a:pos x="T4" y="T5"/>
              </a:cxn>
              <a:cxn ang="T11">
                <a:pos x="T6" y="T7"/>
              </a:cxn>
            </a:cxnLst>
            <a:rect l="T12" t="T13" r="T14" b="T15"/>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chemeClr val="accent1"/>
          </a:solidFill>
          <a:ln>
            <a:noFill/>
          </a:ln>
        </p:spPr>
        <p:txBody>
          <a:bodyPr lIns="121908" tIns="60954" rIns="121908" bIns="60954" anchor="ctr"/>
          <a:lstStyle/>
          <a:p>
            <a:endParaRPr lang="zh-CN" altLang="en-US"/>
          </a:p>
        </p:txBody>
      </p:sp>
      <p:sp>
        <p:nvSpPr>
          <p:cNvPr id="80" name="椭圆 128"/>
          <p:cNvSpPr>
            <a:spLocks noChangeArrowheads="1"/>
          </p:cNvSpPr>
          <p:nvPr/>
        </p:nvSpPr>
        <p:spPr bwMode="auto">
          <a:xfrm>
            <a:off x="-3438" y="5420784"/>
            <a:ext cx="12205228" cy="1437216"/>
          </a:xfrm>
          <a:custGeom>
            <a:avLst/>
            <a:gdLst>
              <a:gd name="T0" fmla="*/ 4575293 w 9159644"/>
              <a:gd name="T1" fmla="*/ 0 h 945535"/>
              <a:gd name="T2" fmla="*/ 9150584 w 9159644"/>
              <a:gd name="T3" fmla="*/ 1228822 h 945535"/>
              <a:gd name="T4" fmla="*/ 0 w 9159644"/>
              <a:gd name="T5" fmla="*/ 1228822 h 945535"/>
              <a:gd name="T6" fmla="*/ 4575293 w 9159644"/>
              <a:gd name="T7" fmla="*/ 0 h 945535"/>
              <a:gd name="T8" fmla="*/ 0 60000 65536"/>
              <a:gd name="T9" fmla="*/ 0 60000 65536"/>
              <a:gd name="T10" fmla="*/ 0 60000 65536"/>
              <a:gd name="T11" fmla="*/ 0 60000 65536"/>
              <a:gd name="T12" fmla="*/ 0 w 9159644"/>
              <a:gd name="T13" fmla="*/ 0 h 945535"/>
              <a:gd name="T14" fmla="*/ 9159644 w 9159644"/>
              <a:gd name="T15" fmla="*/ 945535 h 945535"/>
            </a:gdLst>
            <a:ahLst/>
            <a:cxnLst>
              <a:cxn ang="T8">
                <a:pos x="T0" y="T1"/>
              </a:cxn>
              <a:cxn ang="T9">
                <a:pos x="T2" y="T3"/>
              </a:cxn>
              <a:cxn ang="T10">
                <a:pos x="T4" y="T5"/>
              </a:cxn>
              <a:cxn ang="T11">
                <a:pos x="T6" y="T7"/>
              </a:cxn>
            </a:cxnLst>
            <a:rect l="T12" t="T13" r="T14" b="T15"/>
            <a:pathLst>
              <a:path w="9159644" h="945535">
                <a:moveTo>
                  <a:pt x="4579822" y="0"/>
                </a:moveTo>
                <a:cubicBezTo>
                  <a:pt x="6442659" y="0"/>
                  <a:pt x="8100165" y="369923"/>
                  <a:pt x="9159644" y="945535"/>
                </a:cubicBezTo>
                <a:lnTo>
                  <a:pt x="0" y="945535"/>
                </a:lnTo>
                <a:cubicBezTo>
                  <a:pt x="1059479" y="369923"/>
                  <a:pt x="2716985" y="0"/>
                  <a:pt x="4579822" y="0"/>
                </a:cubicBezTo>
                <a:close/>
              </a:path>
            </a:pathLst>
          </a:custGeom>
          <a:solidFill>
            <a:schemeClr val="accent4"/>
          </a:solidFill>
          <a:ln>
            <a:noFill/>
          </a:ln>
        </p:spPr>
        <p:txBody>
          <a:bodyPr lIns="121908" tIns="60954" rIns="121908" bIns="60954" anchor="ctr"/>
          <a:lstStyle/>
          <a:p>
            <a:endParaRPr lang="zh-CN" altLang="en-US"/>
          </a:p>
        </p:txBody>
      </p:sp>
      <p:sp>
        <p:nvSpPr>
          <p:cNvPr id="81" name="矩形 154"/>
          <p:cNvSpPr>
            <a:spLocks noChangeArrowheads="1"/>
          </p:cNvSpPr>
          <p:nvPr/>
        </p:nvSpPr>
        <p:spPr bwMode="auto">
          <a:xfrm>
            <a:off x="3652569" y="5636685"/>
            <a:ext cx="488686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FFFFFF"/>
                </a:solidFill>
                <a:sym typeface="微软雅黑" panose="020B0503020204020204" pitchFamily="34" charset="-122"/>
              </a:rPr>
              <a:t>点击添加主题</a:t>
            </a:r>
          </a:p>
        </p:txBody>
      </p:sp>
      <p:sp>
        <p:nvSpPr>
          <p:cNvPr id="82" name="矩形 155"/>
          <p:cNvSpPr>
            <a:spLocks noChangeArrowheads="1"/>
          </p:cNvSpPr>
          <p:nvPr/>
        </p:nvSpPr>
        <p:spPr bwMode="auto">
          <a:xfrm>
            <a:off x="2879087" y="5978530"/>
            <a:ext cx="6433829" cy="36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bg1">
                    <a:lumMod val="95000"/>
                  </a:schemeClr>
                </a:solidFill>
                <a:sym typeface="微软雅黑" panose="020B0503020204020204" pitchFamily="34" charset="-122"/>
              </a:rPr>
              <a:t>内容概述，总结陈词，关键词</a:t>
            </a:r>
          </a:p>
        </p:txBody>
      </p:sp>
      <p:sp>
        <p:nvSpPr>
          <p:cNvPr id="83" name="矩形 144"/>
          <p:cNvSpPr>
            <a:spLocks noChangeArrowheads="1"/>
          </p:cNvSpPr>
          <p:nvPr/>
        </p:nvSpPr>
        <p:spPr bwMode="auto">
          <a:xfrm>
            <a:off x="889679" y="2116723"/>
            <a:ext cx="1921682" cy="28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endParaRPr lang="zh-CN" altLang="en-US" sz="1500" dirty="0">
              <a:solidFill>
                <a:srgbClr val="565656"/>
              </a:solidFill>
              <a:sym typeface="微软雅黑" panose="020B0503020204020204" pitchFamily="34" charset="-122"/>
            </a:endParaRPr>
          </a:p>
        </p:txBody>
      </p:sp>
      <p:sp>
        <p:nvSpPr>
          <p:cNvPr id="84" name="矩形 145"/>
          <p:cNvSpPr>
            <a:spLocks noChangeArrowheads="1"/>
          </p:cNvSpPr>
          <p:nvPr/>
        </p:nvSpPr>
        <p:spPr bwMode="auto">
          <a:xfrm>
            <a:off x="3012419" y="2116723"/>
            <a:ext cx="1919566" cy="28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endParaRPr lang="zh-CN" altLang="en-US" sz="1500" dirty="0">
              <a:solidFill>
                <a:srgbClr val="565656"/>
              </a:solidFill>
              <a:sym typeface="微软雅黑" panose="020B0503020204020204" pitchFamily="34" charset="-122"/>
            </a:endParaRPr>
          </a:p>
        </p:txBody>
      </p:sp>
      <p:sp>
        <p:nvSpPr>
          <p:cNvPr id="85" name="矩形 146"/>
          <p:cNvSpPr>
            <a:spLocks noChangeArrowheads="1"/>
          </p:cNvSpPr>
          <p:nvPr/>
        </p:nvSpPr>
        <p:spPr bwMode="auto">
          <a:xfrm>
            <a:off x="5135161" y="2116723"/>
            <a:ext cx="1921682" cy="28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endParaRPr lang="zh-CN" altLang="en-US" sz="1500" dirty="0">
              <a:solidFill>
                <a:srgbClr val="565656"/>
              </a:solidFill>
              <a:sym typeface="微软雅黑" panose="020B0503020204020204" pitchFamily="34" charset="-122"/>
            </a:endParaRPr>
          </a:p>
        </p:txBody>
      </p:sp>
      <p:sp>
        <p:nvSpPr>
          <p:cNvPr id="86" name="矩形 147"/>
          <p:cNvSpPr>
            <a:spLocks noChangeArrowheads="1"/>
          </p:cNvSpPr>
          <p:nvPr/>
        </p:nvSpPr>
        <p:spPr bwMode="auto">
          <a:xfrm>
            <a:off x="7260020" y="2116724"/>
            <a:ext cx="1919565" cy="261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p:txBody>
      </p:sp>
      <p:sp>
        <p:nvSpPr>
          <p:cNvPr id="87" name="矩形 148"/>
          <p:cNvSpPr>
            <a:spLocks noChangeArrowheads="1"/>
          </p:cNvSpPr>
          <p:nvPr/>
        </p:nvSpPr>
        <p:spPr bwMode="auto">
          <a:xfrm>
            <a:off x="9382761" y="2116723"/>
            <a:ext cx="1919562" cy="28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p>
          <a:p>
            <a:pPr algn="ctr" eaLnBrk="1" hangingPunct="1">
              <a:lnSpc>
                <a:spcPct val="120000"/>
              </a:lnSpc>
              <a:spcBef>
                <a:spcPct val="0"/>
              </a:spcBef>
              <a:buFont typeface="Arial" panose="020B0604020202020204" pitchFamily="34" charset="0"/>
              <a:buNone/>
            </a:pPr>
            <a:r>
              <a:rPr lang="zh-CN" altLang="en-US" sz="1500" dirty="0">
                <a:solidFill>
                  <a:srgbClr val="565656"/>
                </a:solidFill>
                <a:sym typeface="微软雅黑" panose="020B0503020204020204" pitchFamily="34" charset="-122"/>
              </a:rPr>
              <a:t>添加文本概述。</a:t>
            </a:r>
            <a:endParaRPr lang="en-US" altLang="zh-CN" sz="1500" dirty="0">
              <a:solidFill>
                <a:srgbClr val="565656"/>
              </a:solidFill>
              <a:sym typeface="微软雅黑" panose="020B0503020204020204" pitchFamily="34" charset="-122"/>
            </a:endParaRPr>
          </a:p>
          <a:p>
            <a:pPr algn="ctr" eaLnBrk="1" hangingPunct="1">
              <a:lnSpc>
                <a:spcPct val="120000"/>
              </a:lnSpc>
              <a:spcBef>
                <a:spcPct val="0"/>
              </a:spcBef>
              <a:buFont typeface="Arial" panose="020B0604020202020204" pitchFamily="34" charset="0"/>
              <a:buNone/>
            </a:pPr>
            <a:endParaRPr lang="zh-CN" altLang="en-US" sz="1500" dirty="0">
              <a:solidFill>
                <a:srgbClr val="565656"/>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750"/>
                                        <p:tgtEl>
                                          <p:spTgt spid="80"/>
                                        </p:tgtEl>
                                      </p:cBhvr>
                                    </p:animEffect>
                                    <p:anim calcmode="lin" valueType="num">
                                      <p:cBhvr>
                                        <p:cTn id="8" dur="750" fill="hold"/>
                                        <p:tgtEl>
                                          <p:spTgt spid="80"/>
                                        </p:tgtEl>
                                        <p:attrNameLst>
                                          <p:attrName>ppt_x</p:attrName>
                                        </p:attrNameLst>
                                      </p:cBhvr>
                                      <p:tavLst>
                                        <p:tav tm="0">
                                          <p:val>
                                            <p:strVal val="#ppt_x"/>
                                          </p:val>
                                        </p:tav>
                                        <p:tav tm="100000">
                                          <p:val>
                                            <p:strVal val="#ppt_x"/>
                                          </p:val>
                                        </p:tav>
                                      </p:tavLst>
                                    </p:anim>
                                    <p:anim calcmode="lin" valueType="num">
                                      <p:cBhvr>
                                        <p:cTn id="9" dur="75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400"/>
                                        <p:tgtEl>
                                          <p:spTgt spid="79"/>
                                        </p:tgtEl>
                                      </p:cBhvr>
                                    </p:animEffect>
                                    <p:anim calcmode="lin" valueType="num">
                                      <p:cBhvr>
                                        <p:cTn id="14" dur="400" fill="hold"/>
                                        <p:tgtEl>
                                          <p:spTgt spid="79"/>
                                        </p:tgtEl>
                                        <p:attrNameLst>
                                          <p:attrName>ppt_x</p:attrName>
                                        </p:attrNameLst>
                                      </p:cBhvr>
                                      <p:tavLst>
                                        <p:tav tm="0">
                                          <p:val>
                                            <p:strVal val="#ppt_x"/>
                                          </p:val>
                                        </p:tav>
                                        <p:tav tm="100000">
                                          <p:val>
                                            <p:strVal val="#ppt_x"/>
                                          </p:val>
                                        </p:tav>
                                      </p:tavLst>
                                    </p:anim>
                                    <p:anim calcmode="lin" valueType="num">
                                      <p:cBhvr>
                                        <p:cTn id="15" dur="400" fill="hold"/>
                                        <p:tgtEl>
                                          <p:spTgt spid="7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down)">
                                      <p:cBhvr>
                                        <p:cTn id="19" dur="500"/>
                                        <p:tgtEl>
                                          <p:spTgt spid="78"/>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1000"/>
                                        <p:tgtEl>
                                          <p:spTgt spid="54"/>
                                        </p:tgtEl>
                                      </p:cBhvr>
                                    </p:animEffect>
                                    <p:anim calcmode="lin" valueType="num">
                                      <p:cBhvr>
                                        <p:cTn id="34" dur="1000" fill="hold"/>
                                        <p:tgtEl>
                                          <p:spTgt spid="54"/>
                                        </p:tgtEl>
                                        <p:attrNameLst>
                                          <p:attrName>ppt_x</p:attrName>
                                        </p:attrNameLst>
                                      </p:cBhvr>
                                      <p:tavLst>
                                        <p:tav tm="0">
                                          <p:val>
                                            <p:strVal val="#ppt_x"/>
                                          </p:val>
                                        </p:tav>
                                        <p:tav tm="100000">
                                          <p:val>
                                            <p:strVal val="#ppt_x"/>
                                          </p:val>
                                        </p:tav>
                                      </p:tavLst>
                                    </p:anim>
                                    <p:anim calcmode="lin" valueType="num">
                                      <p:cBhvr>
                                        <p:cTn id="35" dur="1000" fill="hold"/>
                                        <p:tgtEl>
                                          <p:spTgt spid="5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wipe(up)">
                                      <p:cBhvr>
                                        <p:cTn id="39" dur="500"/>
                                        <p:tgtEl>
                                          <p:spTgt spid="84"/>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1000"/>
                                        <p:tgtEl>
                                          <p:spTgt spid="60"/>
                                        </p:tgtEl>
                                      </p:cBhvr>
                                    </p:animEffect>
                                    <p:anim calcmode="lin" valueType="num">
                                      <p:cBhvr>
                                        <p:cTn id="44" dur="1000" fill="hold"/>
                                        <p:tgtEl>
                                          <p:spTgt spid="60"/>
                                        </p:tgtEl>
                                        <p:attrNameLst>
                                          <p:attrName>ppt_x</p:attrName>
                                        </p:attrNameLst>
                                      </p:cBhvr>
                                      <p:tavLst>
                                        <p:tav tm="0">
                                          <p:val>
                                            <p:strVal val="#ppt_x"/>
                                          </p:val>
                                        </p:tav>
                                        <p:tav tm="100000">
                                          <p:val>
                                            <p:strVal val="#ppt_x"/>
                                          </p:val>
                                        </p:tav>
                                      </p:tavLst>
                                    </p:anim>
                                    <p:anim calcmode="lin" valueType="num">
                                      <p:cBhvr>
                                        <p:cTn id="45" dur="1000" fill="hold"/>
                                        <p:tgtEl>
                                          <p:spTgt spid="60"/>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up)">
                                      <p:cBhvr>
                                        <p:cTn id="49" dur="500"/>
                                        <p:tgtEl>
                                          <p:spTgt spid="85"/>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1000"/>
                                        <p:tgtEl>
                                          <p:spTgt spid="66"/>
                                        </p:tgtEl>
                                      </p:cBhvr>
                                    </p:animEffect>
                                    <p:anim calcmode="lin" valueType="num">
                                      <p:cBhvr>
                                        <p:cTn id="54" dur="1000" fill="hold"/>
                                        <p:tgtEl>
                                          <p:spTgt spid="66"/>
                                        </p:tgtEl>
                                        <p:attrNameLst>
                                          <p:attrName>ppt_x</p:attrName>
                                        </p:attrNameLst>
                                      </p:cBhvr>
                                      <p:tavLst>
                                        <p:tav tm="0">
                                          <p:val>
                                            <p:strVal val="#ppt_x"/>
                                          </p:val>
                                        </p:tav>
                                        <p:tav tm="100000">
                                          <p:val>
                                            <p:strVal val="#ppt_x"/>
                                          </p:val>
                                        </p:tav>
                                      </p:tavLst>
                                    </p:anim>
                                    <p:anim calcmode="lin" valueType="num">
                                      <p:cBhvr>
                                        <p:cTn id="55" dur="1000" fill="hold"/>
                                        <p:tgtEl>
                                          <p:spTgt spid="6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500"/>
                                        <p:tgtEl>
                                          <p:spTgt spid="86"/>
                                        </p:tgtEl>
                                      </p:cBhvr>
                                    </p:animEffect>
                                  </p:childTnLst>
                                </p:cTn>
                              </p:par>
                            </p:childTnLst>
                          </p:cTn>
                        </p:par>
                        <p:par>
                          <p:cTn id="60" fill="hold">
                            <p:stCondLst>
                              <p:cond delay="8000"/>
                            </p:stCondLst>
                            <p:childTnLst>
                              <p:par>
                                <p:cTn id="61" presetID="42" presetClass="entr" presetSubtype="0" fill="hold"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1000"/>
                                        <p:tgtEl>
                                          <p:spTgt spid="72"/>
                                        </p:tgtEl>
                                      </p:cBhvr>
                                    </p:animEffect>
                                    <p:anim calcmode="lin" valueType="num">
                                      <p:cBhvr>
                                        <p:cTn id="64" dur="1000" fill="hold"/>
                                        <p:tgtEl>
                                          <p:spTgt spid="72"/>
                                        </p:tgtEl>
                                        <p:attrNameLst>
                                          <p:attrName>ppt_x</p:attrName>
                                        </p:attrNameLst>
                                      </p:cBhvr>
                                      <p:tavLst>
                                        <p:tav tm="0">
                                          <p:val>
                                            <p:strVal val="#ppt_x"/>
                                          </p:val>
                                        </p:tav>
                                        <p:tav tm="100000">
                                          <p:val>
                                            <p:strVal val="#ppt_x"/>
                                          </p:val>
                                        </p:tav>
                                      </p:tavLst>
                                    </p:anim>
                                    <p:anim calcmode="lin" valueType="num">
                                      <p:cBhvr>
                                        <p:cTn id="65" dur="10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up)">
                                      <p:cBhvr>
                                        <p:cTn id="69" dur="500"/>
                                        <p:tgtEl>
                                          <p:spTgt spid="87"/>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barn(outVertical)">
                                      <p:cBhvr>
                                        <p:cTn id="73" dur="500"/>
                                        <p:tgtEl>
                                          <p:spTgt spid="81"/>
                                        </p:tgtEl>
                                      </p:cBhvr>
                                    </p:animEffect>
                                  </p:childTnLst>
                                </p:cTn>
                              </p:par>
                            </p:childTnLst>
                          </p:cTn>
                        </p:par>
                        <p:par>
                          <p:cTn id="74" fill="hold">
                            <p:stCondLst>
                              <p:cond delay="10000"/>
                            </p:stCondLst>
                            <p:childTnLst>
                              <p:par>
                                <p:cTn id="75" presetID="16" presetClass="entr" presetSubtype="37"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barn(outVertical)">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p:bldP spid="82" grpId="0"/>
      <p:bldP spid="83" grpId="0"/>
      <p:bldP spid="84" grpId="0"/>
      <p:bldP spid="85" grpId="0"/>
      <p:bldP spid="86" grpId="0"/>
      <p:bldP spid="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54" hidden="1"/>
          <p:cNvSpPr>
            <a:spLocks noChangeArrowheads="1"/>
          </p:cNvSpPr>
          <p:nvPr/>
        </p:nvSpPr>
        <p:spPr bwMode="auto">
          <a:xfrm>
            <a:off x="795" y="1940986"/>
            <a:ext cx="12190413" cy="2544233"/>
          </a:xfrm>
          <a:prstGeom prst="rect">
            <a:avLst/>
          </a:prstGeom>
          <a:solidFill>
            <a:srgbClr val="28282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71" name="Group 5"/>
          <p:cNvGrpSpPr/>
          <p:nvPr/>
        </p:nvGrpSpPr>
        <p:grpSpPr bwMode="auto">
          <a:xfrm>
            <a:off x="9244427" y="486068"/>
            <a:ext cx="2946780" cy="5894328"/>
            <a:chOff x="335933" y="335932"/>
            <a:chExt cx="2210082" cy="4420164"/>
          </a:xfrm>
          <a:solidFill>
            <a:schemeClr val="tx1">
              <a:lumMod val="75000"/>
              <a:lumOff val="25000"/>
            </a:schemeClr>
          </a:solidFill>
        </p:grpSpPr>
        <p:sp>
          <p:nvSpPr>
            <p:cNvPr id="72" name="椭圆 3"/>
            <p:cNvSpPr>
              <a:spLocks noChangeArrowheads="1"/>
            </p:cNvSpPr>
            <p:nvPr/>
          </p:nvSpPr>
          <p:spPr bwMode="auto">
            <a:xfrm rot="-5400000">
              <a:off x="-769108" y="1440973"/>
              <a:ext cx="4420164" cy="2210082"/>
            </a:xfrm>
            <a:custGeom>
              <a:avLst/>
              <a:gdLst>
                <a:gd name="T0" fmla="*/ 2210082 w 2808312"/>
                <a:gd name="T1" fmla="*/ 0 h 1404156"/>
                <a:gd name="T2" fmla="*/ 4420164 w 2808312"/>
                <a:gd name="T3" fmla="*/ 2210082 h 1404156"/>
                <a:gd name="T4" fmla="*/ 0 w 2808312"/>
                <a:gd name="T5" fmla="*/ 2210082 h 1404156"/>
                <a:gd name="T6" fmla="*/ 2210082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sp>
          <p:nvSpPr>
            <p:cNvPr id="73" name="椭圆 3"/>
            <p:cNvSpPr>
              <a:spLocks noChangeAspect="1" noChangeArrowheads="1"/>
            </p:cNvSpPr>
            <p:nvPr/>
          </p:nvSpPr>
          <p:spPr bwMode="auto">
            <a:xfrm rot="16200000">
              <a:off x="-138730" y="1651099"/>
              <a:ext cx="3579659" cy="1789830"/>
            </a:xfrm>
            <a:custGeom>
              <a:avLst/>
              <a:gdLst>
                <a:gd name="T0" fmla="*/ 1789830 w 2808312"/>
                <a:gd name="T1" fmla="*/ 0 h 1404156"/>
                <a:gd name="T2" fmla="*/ 3579659 w 2808312"/>
                <a:gd name="T3" fmla="*/ 1789830 h 1404156"/>
                <a:gd name="T4" fmla="*/ 0 w 2808312"/>
                <a:gd name="T5" fmla="*/ 1789830 h 1404156"/>
                <a:gd name="T6" fmla="*/ 1789830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sp>
          <p:nvSpPr>
            <p:cNvPr id="74" name="椭圆 3"/>
            <p:cNvSpPr>
              <a:spLocks noChangeAspect="1" noChangeArrowheads="1"/>
            </p:cNvSpPr>
            <p:nvPr/>
          </p:nvSpPr>
          <p:spPr bwMode="auto">
            <a:xfrm rot="-5400000">
              <a:off x="532457" y="1874828"/>
              <a:ext cx="2684744" cy="1342372"/>
            </a:xfrm>
            <a:custGeom>
              <a:avLst/>
              <a:gdLst>
                <a:gd name="T0" fmla="*/ 1342372 w 2808312"/>
                <a:gd name="T1" fmla="*/ 0 h 1404156"/>
                <a:gd name="T2" fmla="*/ 2684744 w 2808312"/>
                <a:gd name="T3" fmla="*/ 1342372 h 1404156"/>
                <a:gd name="T4" fmla="*/ 0 w 2808312"/>
                <a:gd name="T5" fmla="*/ 1342372 h 1404156"/>
                <a:gd name="T6" fmla="*/ 1342372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sp>
          <p:nvSpPr>
            <p:cNvPr id="75" name="椭圆 3"/>
            <p:cNvSpPr>
              <a:spLocks noChangeAspect="1" noChangeArrowheads="1"/>
            </p:cNvSpPr>
            <p:nvPr/>
          </p:nvSpPr>
          <p:spPr bwMode="auto">
            <a:xfrm rot="16200000">
              <a:off x="1190304" y="2095083"/>
              <a:ext cx="1803717" cy="901859"/>
            </a:xfrm>
            <a:custGeom>
              <a:avLst/>
              <a:gdLst>
                <a:gd name="T0" fmla="*/ 901858 w 2808312"/>
                <a:gd name="T1" fmla="*/ 0 h 1404156"/>
                <a:gd name="T2" fmla="*/ 1803717 w 2808312"/>
                <a:gd name="T3" fmla="*/ 901859 h 1404156"/>
                <a:gd name="T4" fmla="*/ 0 w 2808312"/>
                <a:gd name="T5" fmla="*/ 901859 h 1404156"/>
                <a:gd name="T6" fmla="*/ 901858 w 2808312"/>
                <a:gd name="T7" fmla="*/ 0 h 1404156"/>
                <a:gd name="T8" fmla="*/ 0 60000 65536"/>
                <a:gd name="T9" fmla="*/ 0 60000 65536"/>
                <a:gd name="T10" fmla="*/ 0 60000 65536"/>
                <a:gd name="T11" fmla="*/ 0 60000 65536"/>
                <a:gd name="T12" fmla="*/ 0 w 2808312"/>
                <a:gd name="T13" fmla="*/ 0 h 1404156"/>
                <a:gd name="T14" fmla="*/ 2808312 w 2808312"/>
                <a:gd name="T15" fmla="*/ 1404156 h 1404156"/>
              </a:gdLst>
              <a:ahLst/>
              <a:cxnLst>
                <a:cxn ang="T8">
                  <a:pos x="T0" y="T1"/>
                </a:cxn>
                <a:cxn ang="T9">
                  <a:pos x="T2" y="T3"/>
                </a:cxn>
                <a:cxn ang="T10">
                  <a:pos x="T4" y="T5"/>
                </a:cxn>
                <a:cxn ang="T11">
                  <a:pos x="T6" y="T7"/>
                </a:cxn>
              </a:cxnLst>
              <a:rect l="T12" t="T13" r="T14" b="T15"/>
              <a:pathLst>
                <a:path w="2808312" h="1404156">
                  <a:moveTo>
                    <a:pt x="1404156" y="0"/>
                  </a:moveTo>
                  <a:cubicBezTo>
                    <a:pt x="2179650" y="0"/>
                    <a:pt x="2808312" y="628662"/>
                    <a:pt x="2808312" y="1404156"/>
                  </a:cubicBezTo>
                  <a:lnTo>
                    <a:pt x="0" y="1404156"/>
                  </a:lnTo>
                  <a:cubicBezTo>
                    <a:pt x="0" y="628662"/>
                    <a:pt x="628662" y="0"/>
                    <a:pt x="1404156" y="0"/>
                  </a:cubicBezTo>
                  <a:close/>
                </a:path>
              </a:pathLst>
            </a:cu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zh-CN" altLang="en-US">
                <a:latin typeface="Arial" panose="020B0604020202020204" pitchFamily="34" charset="0"/>
              </a:endParaRPr>
            </a:p>
          </p:txBody>
        </p:sp>
      </p:grpSp>
      <p:grpSp>
        <p:nvGrpSpPr>
          <p:cNvPr id="76" name="Group 15"/>
          <p:cNvGrpSpPr/>
          <p:nvPr/>
        </p:nvGrpSpPr>
        <p:grpSpPr bwMode="auto">
          <a:xfrm>
            <a:off x="1872297" y="1604875"/>
            <a:ext cx="5375634" cy="964393"/>
            <a:chOff x="0" y="0"/>
            <a:chExt cx="4032448" cy="723357"/>
          </a:xfrm>
        </p:grpSpPr>
        <p:sp>
          <p:nvSpPr>
            <p:cNvPr id="77" name="矩形 69"/>
            <p:cNvSpPr>
              <a:spLocks noChangeArrowheads="1"/>
            </p:cNvSpPr>
            <p:nvPr/>
          </p:nvSpPr>
          <p:spPr bwMode="auto">
            <a:xfrm>
              <a:off x="0" y="0"/>
              <a:ext cx="1904560" cy="28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900" b="1" dirty="0">
                  <a:solidFill>
                    <a:schemeClr val="accent4"/>
                  </a:solidFill>
                  <a:sym typeface="微软雅黑" panose="020B0503020204020204" pitchFamily="34" charset="-122"/>
                </a:rPr>
                <a:t>65%</a:t>
              </a:r>
            </a:p>
          </p:txBody>
        </p:sp>
        <p:sp>
          <p:nvSpPr>
            <p:cNvPr id="78" name="矩形 70"/>
            <p:cNvSpPr>
              <a:spLocks noChangeArrowheads="1"/>
            </p:cNvSpPr>
            <p:nvPr/>
          </p:nvSpPr>
          <p:spPr bwMode="auto">
            <a:xfrm>
              <a:off x="1" y="241902"/>
              <a:ext cx="4032447" cy="48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500" dirty="0">
                  <a:solidFill>
                    <a:srgbClr val="282828"/>
                  </a:solidFill>
                  <a:sym typeface="微软雅黑" panose="020B0503020204020204" pitchFamily="34" charset="-122"/>
                </a:rPr>
                <a:t>在此录入上述图表的综合分析说明，在此录入上述图表的综合分析说明。</a:t>
              </a:r>
            </a:p>
          </p:txBody>
        </p:sp>
      </p:grpSp>
      <p:grpSp>
        <p:nvGrpSpPr>
          <p:cNvPr id="79" name="Group 18"/>
          <p:cNvGrpSpPr/>
          <p:nvPr/>
        </p:nvGrpSpPr>
        <p:grpSpPr bwMode="auto">
          <a:xfrm>
            <a:off x="1247350" y="1702242"/>
            <a:ext cx="529098" cy="768351"/>
            <a:chOff x="0" y="0"/>
            <a:chExt cx="396000" cy="576000"/>
          </a:xfrm>
        </p:grpSpPr>
        <p:sp>
          <p:nvSpPr>
            <p:cNvPr id="80" name="矩形 9"/>
            <p:cNvSpPr>
              <a:spLocks noChangeArrowheads="1"/>
            </p:cNvSpPr>
            <p:nvPr/>
          </p:nvSpPr>
          <p:spPr bwMode="auto">
            <a:xfrm>
              <a:off x="0" y="0"/>
              <a:ext cx="396000" cy="57600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81" name="TextBox 11"/>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dirty="0">
                  <a:solidFill>
                    <a:srgbClr val="FFFFFF"/>
                  </a:solidFill>
                  <a:sym typeface="微软雅黑" panose="020B0503020204020204" pitchFamily="34" charset="-122"/>
                </a:rPr>
                <a:t>1</a:t>
              </a:r>
              <a:endParaRPr lang="zh-CN" altLang="en-US" dirty="0">
                <a:solidFill>
                  <a:srgbClr val="FFFFFF"/>
                </a:solidFill>
                <a:sym typeface="微软雅黑" panose="020B0503020204020204" pitchFamily="34" charset="-122"/>
              </a:endParaRPr>
            </a:p>
          </p:txBody>
        </p:sp>
      </p:grpSp>
      <p:grpSp>
        <p:nvGrpSpPr>
          <p:cNvPr id="82" name="Group 21"/>
          <p:cNvGrpSpPr/>
          <p:nvPr/>
        </p:nvGrpSpPr>
        <p:grpSpPr bwMode="auto">
          <a:xfrm>
            <a:off x="1872297" y="2745319"/>
            <a:ext cx="5375634" cy="968837"/>
            <a:chOff x="0" y="0"/>
            <a:chExt cx="4032448" cy="726694"/>
          </a:xfrm>
        </p:grpSpPr>
        <p:sp>
          <p:nvSpPr>
            <p:cNvPr id="83" name="矩形 73"/>
            <p:cNvSpPr>
              <a:spLocks noChangeArrowheads="1"/>
            </p:cNvSpPr>
            <p:nvPr/>
          </p:nvSpPr>
          <p:spPr bwMode="auto">
            <a:xfrm>
              <a:off x="0" y="0"/>
              <a:ext cx="1904560" cy="2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900" b="1" dirty="0">
                  <a:solidFill>
                    <a:schemeClr val="accent1"/>
                  </a:solidFill>
                  <a:sym typeface="微软雅黑" panose="020B0503020204020204" pitchFamily="34" charset="-122"/>
                </a:rPr>
                <a:t>91%</a:t>
              </a:r>
            </a:p>
          </p:txBody>
        </p:sp>
        <p:sp>
          <p:nvSpPr>
            <p:cNvPr id="84" name="矩形 74"/>
            <p:cNvSpPr>
              <a:spLocks noChangeArrowheads="1"/>
            </p:cNvSpPr>
            <p:nvPr/>
          </p:nvSpPr>
          <p:spPr bwMode="auto">
            <a:xfrm>
              <a:off x="1" y="241902"/>
              <a:ext cx="4032447" cy="4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1500" dirty="0">
                  <a:solidFill>
                    <a:srgbClr val="282828"/>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p>
          </p:txBody>
        </p:sp>
      </p:grpSp>
      <p:grpSp>
        <p:nvGrpSpPr>
          <p:cNvPr id="85" name="Group 24"/>
          <p:cNvGrpSpPr/>
          <p:nvPr/>
        </p:nvGrpSpPr>
        <p:grpSpPr bwMode="auto">
          <a:xfrm>
            <a:off x="1247350" y="2844802"/>
            <a:ext cx="529098" cy="768351"/>
            <a:chOff x="0" y="0"/>
            <a:chExt cx="396000" cy="576000"/>
          </a:xfrm>
        </p:grpSpPr>
        <p:sp>
          <p:nvSpPr>
            <p:cNvPr id="86" name="矩形 75"/>
            <p:cNvSpPr>
              <a:spLocks noChangeArrowheads="1"/>
            </p:cNvSpPr>
            <p:nvPr/>
          </p:nvSpPr>
          <p:spPr bwMode="auto">
            <a:xfrm>
              <a:off x="0" y="0"/>
              <a:ext cx="396000" cy="57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87" name="TextBox 76"/>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dirty="0">
                  <a:solidFill>
                    <a:srgbClr val="FFFFFF"/>
                  </a:solidFill>
                  <a:sym typeface="微软雅黑" panose="020B0503020204020204" pitchFamily="34" charset="-122"/>
                </a:rPr>
                <a:t>2</a:t>
              </a:r>
              <a:endParaRPr lang="zh-CN" altLang="en-US" dirty="0">
                <a:solidFill>
                  <a:srgbClr val="FFFFFF"/>
                </a:solidFill>
                <a:sym typeface="微软雅黑" panose="020B0503020204020204" pitchFamily="34" charset="-122"/>
              </a:endParaRPr>
            </a:p>
          </p:txBody>
        </p:sp>
      </p:grpSp>
      <p:grpSp>
        <p:nvGrpSpPr>
          <p:cNvPr id="88" name="Group 27"/>
          <p:cNvGrpSpPr/>
          <p:nvPr/>
        </p:nvGrpSpPr>
        <p:grpSpPr bwMode="auto">
          <a:xfrm>
            <a:off x="1872297" y="3886825"/>
            <a:ext cx="5375634" cy="968838"/>
            <a:chOff x="0" y="0"/>
            <a:chExt cx="4032448" cy="726694"/>
          </a:xfrm>
        </p:grpSpPr>
        <p:sp>
          <p:nvSpPr>
            <p:cNvPr id="89" name="矩形 78"/>
            <p:cNvSpPr>
              <a:spLocks noChangeArrowheads="1"/>
            </p:cNvSpPr>
            <p:nvPr/>
          </p:nvSpPr>
          <p:spPr bwMode="auto">
            <a:xfrm>
              <a:off x="0" y="0"/>
              <a:ext cx="1904560" cy="2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900" b="1" dirty="0">
                  <a:solidFill>
                    <a:schemeClr val="accent3"/>
                  </a:solidFill>
                  <a:sym typeface="微软雅黑" panose="020B0503020204020204" pitchFamily="34" charset="-122"/>
                </a:rPr>
                <a:t>54%</a:t>
              </a:r>
            </a:p>
          </p:txBody>
        </p:sp>
        <p:sp>
          <p:nvSpPr>
            <p:cNvPr id="90" name="矩形 79"/>
            <p:cNvSpPr>
              <a:spLocks noChangeArrowheads="1"/>
            </p:cNvSpPr>
            <p:nvPr/>
          </p:nvSpPr>
          <p:spPr bwMode="auto">
            <a:xfrm>
              <a:off x="1" y="241902"/>
              <a:ext cx="4032447" cy="4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1500" dirty="0">
                  <a:solidFill>
                    <a:srgbClr val="282828"/>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p>
          </p:txBody>
        </p:sp>
      </p:grpSp>
      <p:grpSp>
        <p:nvGrpSpPr>
          <p:cNvPr id="91" name="Group 30"/>
          <p:cNvGrpSpPr/>
          <p:nvPr/>
        </p:nvGrpSpPr>
        <p:grpSpPr bwMode="auto">
          <a:xfrm>
            <a:off x="1247350" y="3986308"/>
            <a:ext cx="529098" cy="768351"/>
            <a:chOff x="0" y="0"/>
            <a:chExt cx="396000" cy="576000"/>
          </a:xfrm>
        </p:grpSpPr>
        <p:sp>
          <p:nvSpPr>
            <p:cNvPr id="92" name="矩形 80"/>
            <p:cNvSpPr>
              <a:spLocks noChangeArrowheads="1"/>
            </p:cNvSpPr>
            <p:nvPr/>
          </p:nvSpPr>
          <p:spPr bwMode="auto">
            <a:xfrm>
              <a:off x="0" y="0"/>
              <a:ext cx="396000" cy="576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93" name="TextBox 81"/>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dirty="0">
                  <a:solidFill>
                    <a:srgbClr val="FFFFFF"/>
                  </a:solidFill>
                  <a:sym typeface="微软雅黑" panose="020B0503020204020204" pitchFamily="34" charset="-122"/>
                </a:rPr>
                <a:t>3</a:t>
              </a:r>
              <a:endParaRPr lang="zh-CN" altLang="en-US" dirty="0">
                <a:solidFill>
                  <a:srgbClr val="FFFFFF"/>
                </a:solidFill>
                <a:sym typeface="微软雅黑" panose="020B0503020204020204" pitchFamily="34" charset="-122"/>
              </a:endParaRPr>
            </a:p>
          </p:txBody>
        </p:sp>
      </p:grpSp>
      <p:grpSp>
        <p:nvGrpSpPr>
          <p:cNvPr id="94" name="Group 33"/>
          <p:cNvGrpSpPr/>
          <p:nvPr/>
        </p:nvGrpSpPr>
        <p:grpSpPr bwMode="auto">
          <a:xfrm>
            <a:off x="1872297" y="5028465"/>
            <a:ext cx="5375634" cy="968838"/>
            <a:chOff x="0" y="0"/>
            <a:chExt cx="4032448" cy="726694"/>
          </a:xfrm>
        </p:grpSpPr>
        <p:sp>
          <p:nvSpPr>
            <p:cNvPr id="95" name="矩形 83"/>
            <p:cNvSpPr>
              <a:spLocks noChangeArrowheads="1"/>
            </p:cNvSpPr>
            <p:nvPr/>
          </p:nvSpPr>
          <p:spPr bwMode="auto">
            <a:xfrm>
              <a:off x="0" y="0"/>
              <a:ext cx="1904560" cy="28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900" b="1" dirty="0">
                  <a:solidFill>
                    <a:schemeClr val="accent2"/>
                  </a:solidFill>
                  <a:sym typeface="微软雅黑" panose="020B0503020204020204" pitchFamily="34" charset="-122"/>
                </a:rPr>
                <a:t>48%</a:t>
              </a:r>
            </a:p>
          </p:txBody>
        </p:sp>
        <p:sp>
          <p:nvSpPr>
            <p:cNvPr id="96" name="矩形 84"/>
            <p:cNvSpPr>
              <a:spLocks noChangeArrowheads="1"/>
            </p:cNvSpPr>
            <p:nvPr/>
          </p:nvSpPr>
          <p:spPr bwMode="auto">
            <a:xfrm>
              <a:off x="1" y="241902"/>
              <a:ext cx="4032447" cy="4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buFont typeface="Arial" panose="020B0604020202020204" pitchFamily="34" charset="0"/>
                <a:buNone/>
              </a:pPr>
              <a:r>
                <a:rPr lang="zh-CN" altLang="en-US" sz="1500" dirty="0">
                  <a:solidFill>
                    <a:srgbClr val="282828"/>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p>
          </p:txBody>
        </p:sp>
      </p:grpSp>
      <p:grpSp>
        <p:nvGrpSpPr>
          <p:cNvPr id="97" name="Group 36"/>
          <p:cNvGrpSpPr/>
          <p:nvPr/>
        </p:nvGrpSpPr>
        <p:grpSpPr bwMode="auto">
          <a:xfrm>
            <a:off x="1247350" y="5127948"/>
            <a:ext cx="529098" cy="768351"/>
            <a:chOff x="0" y="0"/>
            <a:chExt cx="396000" cy="576000"/>
          </a:xfrm>
        </p:grpSpPr>
        <p:sp>
          <p:nvSpPr>
            <p:cNvPr id="98" name="矩形 85"/>
            <p:cNvSpPr>
              <a:spLocks noChangeArrowheads="1"/>
            </p:cNvSpPr>
            <p:nvPr/>
          </p:nvSpPr>
          <p:spPr bwMode="auto">
            <a:xfrm>
              <a:off x="0" y="0"/>
              <a:ext cx="396000" cy="576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99" name="TextBox 86"/>
            <p:cNvSpPr>
              <a:spLocks noChangeArrowheads="1"/>
            </p:cNvSpPr>
            <p:nvPr/>
          </p:nvSpPr>
          <p:spPr bwMode="auto">
            <a:xfrm>
              <a:off x="49893" y="57167"/>
              <a:ext cx="318175" cy="43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a:solidFill>
                    <a:srgbClr val="FFFFFF"/>
                  </a:solidFill>
                  <a:sym typeface="微软雅黑" panose="020B0503020204020204" pitchFamily="34" charset="-122"/>
                </a:rPr>
                <a:t>4</a:t>
              </a:r>
              <a:endParaRPr lang="zh-CN" altLang="en-US">
                <a:solidFill>
                  <a:srgbClr val="FFFFFF"/>
                </a:solidFill>
                <a:sym typeface="微软雅黑" panose="020B0503020204020204" pitchFamily="34" charset="-122"/>
              </a:endParaRPr>
            </a:p>
          </p:txBody>
        </p:sp>
      </p:grpSp>
      <p:grpSp>
        <p:nvGrpSpPr>
          <p:cNvPr id="100" name="组合 99"/>
          <p:cNvGrpSpPr/>
          <p:nvPr/>
        </p:nvGrpSpPr>
        <p:grpSpPr>
          <a:xfrm>
            <a:off x="8694930" y="1782235"/>
            <a:ext cx="1312163" cy="1312333"/>
            <a:chOff x="6521450" y="1336675"/>
            <a:chExt cx="984250" cy="984250"/>
          </a:xfrm>
        </p:grpSpPr>
        <p:grpSp>
          <p:nvGrpSpPr>
            <p:cNvPr id="101" name="Group 21"/>
            <p:cNvGrpSpPr/>
            <p:nvPr/>
          </p:nvGrpSpPr>
          <p:grpSpPr bwMode="auto">
            <a:xfrm>
              <a:off x="6521450" y="1336675"/>
              <a:ext cx="984250" cy="984250"/>
              <a:chOff x="0" y="0"/>
              <a:chExt cx="1080120" cy="1080120"/>
            </a:xfrm>
          </p:grpSpPr>
          <p:sp>
            <p:nvSpPr>
              <p:cNvPr id="107"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pitchFamily="34" charset="-122"/>
                </a:endParaRPr>
              </a:p>
            </p:txBody>
          </p:sp>
          <p:sp>
            <p:nvSpPr>
              <p:cNvPr id="108" name="椭圆 39"/>
              <p:cNvSpPr>
                <a:spLocks noChangeArrowheads="1"/>
              </p:cNvSpPr>
              <p:nvPr/>
            </p:nvSpPr>
            <p:spPr bwMode="auto">
              <a:xfrm>
                <a:off x="72008" y="72008"/>
                <a:ext cx="936104" cy="936104"/>
              </a:xfrm>
              <a:prstGeom prst="ellipse">
                <a:avLst/>
              </a:prstGeom>
              <a:solidFill>
                <a:schemeClr val="accent1"/>
              </a:solidFill>
              <a:ln w="190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102" name="组合 51"/>
            <p:cNvGrpSpPr/>
            <p:nvPr/>
          </p:nvGrpSpPr>
          <p:grpSpPr bwMode="auto">
            <a:xfrm>
              <a:off x="6696075" y="1579563"/>
              <a:ext cx="635000" cy="496887"/>
              <a:chOff x="2108311" y="1451935"/>
              <a:chExt cx="634690" cy="496874"/>
            </a:xfrm>
          </p:grpSpPr>
          <p:sp>
            <p:nvSpPr>
              <p:cNvPr id="103" name="Freeform 110"/>
              <p:cNvSpPr>
                <a:spLocks noEditPoints="1"/>
              </p:cNvSpPr>
              <p:nvPr/>
            </p:nvSpPr>
            <p:spPr bwMode="auto">
              <a:xfrm>
                <a:off x="2184474" y="1459188"/>
                <a:ext cx="471484" cy="301026"/>
              </a:xfrm>
              <a:custGeom>
                <a:avLst/>
                <a:gdLst>
                  <a:gd name="T0" fmla="*/ 437194 w 55"/>
                  <a:gd name="T1" fmla="*/ 0 h 35"/>
                  <a:gd name="T2" fmla="*/ 34290 w 55"/>
                  <a:gd name="T3" fmla="*/ 0 h 35"/>
                  <a:gd name="T4" fmla="*/ 0 w 55"/>
                  <a:gd name="T5" fmla="*/ 34403 h 35"/>
                  <a:gd name="T6" fmla="*/ 0 w 55"/>
                  <a:gd name="T7" fmla="*/ 266623 h 35"/>
                  <a:gd name="T8" fmla="*/ 34290 w 55"/>
                  <a:gd name="T9" fmla="*/ 301026 h 35"/>
                  <a:gd name="T10" fmla="*/ 437194 w 55"/>
                  <a:gd name="T11" fmla="*/ 301026 h 35"/>
                  <a:gd name="T12" fmla="*/ 471484 w 55"/>
                  <a:gd name="T13" fmla="*/ 266623 h 35"/>
                  <a:gd name="T14" fmla="*/ 471484 w 55"/>
                  <a:gd name="T15" fmla="*/ 34403 h 35"/>
                  <a:gd name="T16" fmla="*/ 437194 w 55"/>
                  <a:gd name="T17" fmla="*/ 0 h 35"/>
                  <a:gd name="T18" fmla="*/ 420049 w 55"/>
                  <a:gd name="T19" fmla="*/ 240821 h 35"/>
                  <a:gd name="T20" fmla="*/ 394332 w 55"/>
                  <a:gd name="T21" fmla="*/ 266623 h 35"/>
                  <a:gd name="T22" fmla="*/ 77152 w 55"/>
                  <a:gd name="T23" fmla="*/ 266623 h 35"/>
                  <a:gd name="T24" fmla="*/ 51435 w 55"/>
                  <a:gd name="T25" fmla="*/ 240821 h 35"/>
                  <a:gd name="T26" fmla="*/ 51435 w 55"/>
                  <a:gd name="T27" fmla="*/ 68806 h 35"/>
                  <a:gd name="T28" fmla="*/ 77152 w 55"/>
                  <a:gd name="T29" fmla="*/ 43004 h 35"/>
                  <a:gd name="T30" fmla="*/ 394332 w 55"/>
                  <a:gd name="T31" fmla="*/ 43004 h 35"/>
                  <a:gd name="T32" fmla="*/ 420049 w 55"/>
                  <a:gd name="T33" fmla="*/ 68806 h 35"/>
                  <a:gd name="T34" fmla="*/ 420049 w 55"/>
                  <a:gd name="T35" fmla="*/ 240821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111"/>
              <p:cNvSpPr>
                <a:spLocks noEditPoints="1"/>
              </p:cNvSpPr>
              <p:nvPr/>
            </p:nvSpPr>
            <p:spPr bwMode="auto">
              <a:xfrm>
                <a:off x="2108311" y="1778348"/>
                <a:ext cx="623809" cy="170461"/>
              </a:xfrm>
              <a:custGeom>
                <a:avLst/>
                <a:gdLst>
                  <a:gd name="T0" fmla="*/ 563992 w 73"/>
                  <a:gd name="T1" fmla="*/ 25569 h 20"/>
                  <a:gd name="T2" fmla="*/ 538356 w 73"/>
                  <a:gd name="T3" fmla="*/ 0 h 20"/>
                  <a:gd name="T4" fmla="*/ 85453 w 73"/>
                  <a:gd name="T5" fmla="*/ 0 h 20"/>
                  <a:gd name="T6" fmla="*/ 51272 w 73"/>
                  <a:gd name="T7" fmla="*/ 34092 h 20"/>
                  <a:gd name="T8" fmla="*/ 8545 w 73"/>
                  <a:gd name="T9" fmla="*/ 119323 h 20"/>
                  <a:gd name="T10" fmla="*/ 615264 w 73"/>
                  <a:gd name="T11" fmla="*/ 119323 h 20"/>
                  <a:gd name="T12" fmla="*/ 563992 w 73"/>
                  <a:gd name="T13" fmla="*/ 25569 h 20"/>
                  <a:gd name="T14" fmla="*/ 213633 w 73"/>
                  <a:gd name="T15" fmla="*/ 102277 h 20"/>
                  <a:gd name="T16" fmla="*/ 222179 w 73"/>
                  <a:gd name="T17" fmla="*/ 76707 h 20"/>
                  <a:gd name="T18" fmla="*/ 393085 w 73"/>
                  <a:gd name="T19" fmla="*/ 76707 h 20"/>
                  <a:gd name="T20" fmla="*/ 410176 w 73"/>
                  <a:gd name="T21" fmla="*/ 102277 h 20"/>
                  <a:gd name="T22" fmla="*/ 213633 w 73"/>
                  <a:gd name="T23" fmla="*/ 102277 h 20"/>
                  <a:gd name="T24" fmla="*/ 529810 w 73"/>
                  <a:gd name="T25" fmla="*/ 59661 h 20"/>
                  <a:gd name="T26" fmla="*/ 93999 w 73"/>
                  <a:gd name="T27" fmla="*/ 59661 h 20"/>
                  <a:gd name="T28" fmla="*/ 76908 w 73"/>
                  <a:gd name="T29" fmla="*/ 51138 h 20"/>
                  <a:gd name="T30" fmla="*/ 85453 w 73"/>
                  <a:gd name="T31" fmla="*/ 34092 h 20"/>
                  <a:gd name="T32" fmla="*/ 111089 w 73"/>
                  <a:gd name="T33" fmla="*/ 17046 h 20"/>
                  <a:gd name="T34" fmla="*/ 521265 w 73"/>
                  <a:gd name="T35" fmla="*/ 17046 h 20"/>
                  <a:gd name="T36" fmla="*/ 538356 w 73"/>
                  <a:gd name="T37" fmla="*/ 34092 h 20"/>
                  <a:gd name="T38" fmla="*/ 546901 w 73"/>
                  <a:gd name="T39" fmla="*/ 51138 h 20"/>
                  <a:gd name="T40" fmla="*/ 529810 w 73"/>
                  <a:gd name="T41" fmla="*/ 59661 h 20"/>
                  <a:gd name="T42" fmla="*/ 0 w 73"/>
                  <a:gd name="T43" fmla="*/ 136369 h 20"/>
                  <a:gd name="T44" fmla="*/ 25636 w 73"/>
                  <a:gd name="T45" fmla="*/ 170461 h 20"/>
                  <a:gd name="T46" fmla="*/ 598173 w 73"/>
                  <a:gd name="T47" fmla="*/ 170461 h 20"/>
                  <a:gd name="T48" fmla="*/ 623809 w 73"/>
                  <a:gd name="T49" fmla="*/ 136369 h 20"/>
                  <a:gd name="T50" fmla="*/ 0 w 73"/>
                  <a:gd name="T51" fmla="*/ 136369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5" name="Freeform 112"/>
              <p:cNvSpPr>
                <a:spLocks noEditPoints="1"/>
              </p:cNvSpPr>
              <p:nvPr/>
            </p:nvSpPr>
            <p:spPr bwMode="auto">
              <a:xfrm>
                <a:off x="2191728" y="1451935"/>
                <a:ext cx="482364" cy="301026"/>
              </a:xfrm>
              <a:custGeom>
                <a:avLst/>
                <a:gdLst>
                  <a:gd name="T0" fmla="*/ 447909 w 56"/>
                  <a:gd name="T1" fmla="*/ 0 h 35"/>
                  <a:gd name="T2" fmla="*/ 34455 w 56"/>
                  <a:gd name="T3" fmla="*/ 0 h 35"/>
                  <a:gd name="T4" fmla="*/ 0 w 56"/>
                  <a:gd name="T5" fmla="*/ 34403 h 35"/>
                  <a:gd name="T6" fmla="*/ 0 w 56"/>
                  <a:gd name="T7" fmla="*/ 266623 h 35"/>
                  <a:gd name="T8" fmla="*/ 34455 w 56"/>
                  <a:gd name="T9" fmla="*/ 301026 h 35"/>
                  <a:gd name="T10" fmla="*/ 447909 w 56"/>
                  <a:gd name="T11" fmla="*/ 301026 h 35"/>
                  <a:gd name="T12" fmla="*/ 482364 w 56"/>
                  <a:gd name="T13" fmla="*/ 266623 h 35"/>
                  <a:gd name="T14" fmla="*/ 482364 w 56"/>
                  <a:gd name="T15" fmla="*/ 34403 h 35"/>
                  <a:gd name="T16" fmla="*/ 447909 w 56"/>
                  <a:gd name="T17" fmla="*/ 0 h 35"/>
                  <a:gd name="T18" fmla="*/ 422069 w 56"/>
                  <a:gd name="T19" fmla="*/ 232220 h 35"/>
                  <a:gd name="T20" fmla="*/ 396228 w 56"/>
                  <a:gd name="T21" fmla="*/ 258022 h 35"/>
                  <a:gd name="T22" fmla="*/ 77523 w 56"/>
                  <a:gd name="T23" fmla="*/ 258022 h 35"/>
                  <a:gd name="T24" fmla="*/ 51682 w 56"/>
                  <a:gd name="T25" fmla="*/ 232220 h 35"/>
                  <a:gd name="T26" fmla="*/ 51682 w 56"/>
                  <a:gd name="T27" fmla="*/ 68806 h 35"/>
                  <a:gd name="T28" fmla="*/ 77523 w 56"/>
                  <a:gd name="T29" fmla="*/ 43004 h 35"/>
                  <a:gd name="T30" fmla="*/ 396228 w 56"/>
                  <a:gd name="T31" fmla="*/ 43004 h 35"/>
                  <a:gd name="T32" fmla="*/ 422069 w 56"/>
                  <a:gd name="T33" fmla="*/ 68806 h 35"/>
                  <a:gd name="T34" fmla="*/ 422069 w 56"/>
                  <a:gd name="T35" fmla="*/ 23222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6" name="Freeform 113"/>
              <p:cNvSpPr>
                <a:spLocks noEditPoints="1"/>
              </p:cNvSpPr>
              <p:nvPr/>
            </p:nvSpPr>
            <p:spPr bwMode="auto">
              <a:xfrm>
                <a:off x="2115565" y="1767468"/>
                <a:ext cx="627436" cy="163207"/>
              </a:xfrm>
              <a:custGeom>
                <a:avLst/>
                <a:gdLst>
                  <a:gd name="T0" fmla="*/ 575866 w 73"/>
                  <a:gd name="T1" fmla="*/ 25770 h 19"/>
                  <a:gd name="T2" fmla="*/ 541486 w 73"/>
                  <a:gd name="T3" fmla="*/ 0 h 19"/>
                  <a:gd name="T4" fmla="*/ 85950 w 73"/>
                  <a:gd name="T5" fmla="*/ 0 h 19"/>
                  <a:gd name="T6" fmla="*/ 60165 w 73"/>
                  <a:gd name="T7" fmla="*/ 25770 h 19"/>
                  <a:gd name="T8" fmla="*/ 8595 w 73"/>
                  <a:gd name="T9" fmla="*/ 111668 h 19"/>
                  <a:gd name="T10" fmla="*/ 627436 w 73"/>
                  <a:gd name="T11" fmla="*/ 111668 h 19"/>
                  <a:gd name="T12" fmla="*/ 575866 w 73"/>
                  <a:gd name="T13" fmla="*/ 25770 h 19"/>
                  <a:gd name="T14" fmla="*/ 214875 w 73"/>
                  <a:gd name="T15" fmla="*/ 103078 h 19"/>
                  <a:gd name="T16" fmla="*/ 232065 w 73"/>
                  <a:gd name="T17" fmla="*/ 77309 h 19"/>
                  <a:gd name="T18" fmla="*/ 403966 w 73"/>
                  <a:gd name="T19" fmla="*/ 77309 h 19"/>
                  <a:gd name="T20" fmla="*/ 412561 w 73"/>
                  <a:gd name="T21" fmla="*/ 103078 h 19"/>
                  <a:gd name="T22" fmla="*/ 214875 w 73"/>
                  <a:gd name="T23" fmla="*/ 103078 h 19"/>
                  <a:gd name="T24" fmla="*/ 532891 w 73"/>
                  <a:gd name="T25" fmla="*/ 60129 h 19"/>
                  <a:gd name="T26" fmla="*/ 103140 w 73"/>
                  <a:gd name="T27" fmla="*/ 60129 h 19"/>
                  <a:gd name="T28" fmla="*/ 77355 w 73"/>
                  <a:gd name="T29" fmla="*/ 51539 h 19"/>
                  <a:gd name="T30" fmla="*/ 85950 w 73"/>
                  <a:gd name="T31" fmla="*/ 25770 h 19"/>
                  <a:gd name="T32" fmla="*/ 111735 w 73"/>
                  <a:gd name="T33" fmla="*/ 17180 h 19"/>
                  <a:gd name="T34" fmla="*/ 524296 w 73"/>
                  <a:gd name="T35" fmla="*/ 17180 h 19"/>
                  <a:gd name="T36" fmla="*/ 541486 w 73"/>
                  <a:gd name="T37" fmla="*/ 25770 h 19"/>
                  <a:gd name="T38" fmla="*/ 558676 w 73"/>
                  <a:gd name="T39" fmla="*/ 51539 h 19"/>
                  <a:gd name="T40" fmla="*/ 532891 w 73"/>
                  <a:gd name="T41" fmla="*/ 60129 h 19"/>
                  <a:gd name="T42" fmla="*/ 0 w 73"/>
                  <a:gd name="T43" fmla="*/ 128848 h 19"/>
                  <a:gd name="T44" fmla="*/ 25785 w 73"/>
                  <a:gd name="T45" fmla="*/ 163207 h 19"/>
                  <a:gd name="T46" fmla="*/ 601651 w 73"/>
                  <a:gd name="T47" fmla="*/ 163207 h 19"/>
                  <a:gd name="T48" fmla="*/ 627436 w 73"/>
                  <a:gd name="T49" fmla="*/ 128848 h 19"/>
                  <a:gd name="T50" fmla="*/ 0 w 73"/>
                  <a:gd name="T51" fmla="*/ 128848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09" name="组合 108"/>
          <p:cNvGrpSpPr/>
          <p:nvPr/>
        </p:nvGrpSpPr>
        <p:grpSpPr>
          <a:xfrm>
            <a:off x="8847309" y="3748617"/>
            <a:ext cx="1134386" cy="1132416"/>
            <a:chOff x="6635750" y="2811463"/>
            <a:chExt cx="850900" cy="849312"/>
          </a:xfrm>
        </p:grpSpPr>
        <p:grpSp>
          <p:nvGrpSpPr>
            <p:cNvPr id="110" name="Group 21"/>
            <p:cNvGrpSpPr/>
            <p:nvPr/>
          </p:nvGrpSpPr>
          <p:grpSpPr bwMode="auto">
            <a:xfrm>
              <a:off x="6635750" y="2811463"/>
              <a:ext cx="850900" cy="849312"/>
              <a:chOff x="0" y="0"/>
              <a:chExt cx="1080120" cy="1080120"/>
            </a:xfrm>
          </p:grpSpPr>
          <p:sp>
            <p:nvSpPr>
              <p:cNvPr id="114"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pitchFamily="34" charset="-122"/>
                </a:endParaRPr>
              </a:p>
            </p:txBody>
          </p:sp>
          <p:sp>
            <p:nvSpPr>
              <p:cNvPr id="115" name="椭圆 39"/>
              <p:cNvSpPr>
                <a:spLocks noChangeArrowheads="1"/>
              </p:cNvSpPr>
              <p:nvPr/>
            </p:nvSpPr>
            <p:spPr bwMode="auto">
              <a:xfrm>
                <a:off x="72545" y="72681"/>
                <a:ext cx="935029" cy="934758"/>
              </a:xfrm>
              <a:prstGeom prst="ellipse">
                <a:avLst/>
              </a:prstGeom>
              <a:solidFill>
                <a:schemeClr val="accent2"/>
              </a:solidFill>
              <a:ln w="190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pitchFamily="34" charset="-122"/>
                </a:endParaRPr>
              </a:p>
            </p:txBody>
          </p:sp>
        </p:grpSp>
        <p:grpSp>
          <p:nvGrpSpPr>
            <p:cNvPr id="111" name="组合 59"/>
            <p:cNvGrpSpPr/>
            <p:nvPr/>
          </p:nvGrpSpPr>
          <p:grpSpPr bwMode="auto">
            <a:xfrm>
              <a:off x="6881813" y="2960688"/>
              <a:ext cx="358775" cy="550862"/>
              <a:chOff x="1190731" y="1426547"/>
              <a:chExt cx="384441" cy="591172"/>
            </a:xfrm>
          </p:grpSpPr>
          <p:sp>
            <p:nvSpPr>
              <p:cNvPr id="112" name="Freeform 117"/>
              <p:cNvSpPr>
                <a:spLocks noEditPoints="1"/>
              </p:cNvSpPr>
              <p:nvPr/>
            </p:nvSpPr>
            <p:spPr bwMode="auto">
              <a:xfrm>
                <a:off x="1190731" y="1433801"/>
                <a:ext cx="377187" cy="583918"/>
              </a:xfrm>
              <a:custGeom>
                <a:avLst/>
                <a:gdLst>
                  <a:gd name="T0" fmla="*/ 300035 w 44"/>
                  <a:gd name="T1" fmla="*/ 0 h 68"/>
                  <a:gd name="T2" fmla="*/ 77152 w 44"/>
                  <a:gd name="T3" fmla="*/ 0 h 68"/>
                  <a:gd name="T4" fmla="*/ 0 w 44"/>
                  <a:gd name="T5" fmla="*/ 77283 h 68"/>
                  <a:gd name="T6" fmla="*/ 0 w 44"/>
                  <a:gd name="T7" fmla="*/ 506635 h 68"/>
                  <a:gd name="T8" fmla="*/ 77152 w 44"/>
                  <a:gd name="T9" fmla="*/ 583918 h 68"/>
                  <a:gd name="T10" fmla="*/ 300035 w 44"/>
                  <a:gd name="T11" fmla="*/ 583918 h 68"/>
                  <a:gd name="T12" fmla="*/ 377187 w 44"/>
                  <a:gd name="T13" fmla="*/ 506635 h 68"/>
                  <a:gd name="T14" fmla="*/ 377187 w 44"/>
                  <a:gd name="T15" fmla="*/ 77283 h 68"/>
                  <a:gd name="T16" fmla="*/ 300035 w 44"/>
                  <a:gd name="T17" fmla="*/ 0 h 68"/>
                  <a:gd name="T18" fmla="*/ 188594 w 44"/>
                  <a:gd name="T19" fmla="*/ 558157 h 68"/>
                  <a:gd name="T20" fmla="*/ 154304 w 44"/>
                  <a:gd name="T21" fmla="*/ 523809 h 68"/>
                  <a:gd name="T22" fmla="*/ 188594 w 44"/>
                  <a:gd name="T23" fmla="*/ 489461 h 68"/>
                  <a:gd name="T24" fmla="*/ 222883 w 44"/>
                  <a:gd name="T25" fmla="*/ 523809 h 68"/>
                  <a:gd name="T26" fmla="*/ 188594 w 44"/>
                  <a:gd name="T27" fmla="*/ 558157 h 68"/>
                  <a:gd name="T28" fmla="*/ 342897 w 44"/>
                  <a:gd name="T29" fmla="*/ 412177 h 68"/>
                  <a:gd name="T30" fmla="*/ 274318 w 44"/>
                  <a:gd name="T31" fmla="*/ 472287 h 68"/>
                  <a:gd name="T32" fmla="*/ 102869 w 44"/>
                  <a:gd name="T33" fmla="*/ 472287 h 68"/>
                  <a:gd name="T34" fmla="*/ 42862 w 44"/>
                  <a:gd name="T35" fmla="*/ 412177 h 68"/>
                  <a:gd name="T36" fmla="*/ 42862 w 44"/>
                  <a:gd name="T37" fmla="*/ 111631 h 68"/>
                  <a:gd name="T38" fmla="*/ 102869 w 44"/>
                  <a:gd name="T39" fmla="*/ 51522 h 68"/>
                  <a:gd name="T40" fmla="*/ 274318 w 44"/>
                  <a:gd name="T41" fmla="*/ 51522 h 68"/>
                  <a:gd name="T42" fmla="*/ 342897 w 44"/>
                  <a:gd name="T43" fmla="*/ 111631 h 68"/>
                  <a:gd name="T44" fmla="*/ 342897 w 44"/>
                  <a:gd name="T45" fmla="*/ 412177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118"/>
              <p:cNvSpPr>
                <a:spLocks noEditPoints="1"/>
              </p:cNvSpPr>
              <p:nvPr/>
            </p:nvSpPr>
            <p:spPr bwMode="auto">
              <a:xfrm>
                <a:off x="1197985" y="1426547"/>
                <a:ext cx="377187" cy="580291"/>
              </a:xfrm>
              <a:custGeom>
                <a:avLst/>
                <a:gdLst>
                  <a:gd name="T0" fmla="*/ 300035 w 44"/>
                  <a:gd name="T1" fmla="*/ 0 h 68"/>
                  <a:gd name="T2" fmla="*/ 85724 w 44"/>
                  <a:gd name="T3" fmla="*/ 0 h 68"/>
                  <a:gd name="T4" fmla="*/ 0 w 44"/>
                  <a:gd name="T5" fmla="*/ 76803 h 68"/>
                  <a:gd name="T6" fmla="*/ 0 w 44"/>
                  <a:gd name="T7" fmla="*/ 503488 h 68"/>
                  <a:gd name="T8" fmla="*/ 85724 w 44"/>
                  <a:gd name="T9" fmla="*/ 580291 h 68"/>
                  <a:gd name="T10" fmla="*/ 300035 w 44"/>
                  <a:gd name="T11" fmla="*/ 580291 h 68"/>
                  <a:gd name="T12" fmla="*/ 377187 w 44"/>
                  <a:gd name="T13" fmla="*/ 503488 h 68"/>
                  <a:gd name="T14" fmla="*/ 377187 w 44"/>
                  <a:gd name="T15" fmla="*/ 76803 h 68"/>
                  <a:gd name="T16" fmla="*/ 300035 w 44"/>
                  <a:gd name="T17" fmla="*/ 0 h 68"/>
                  <a:gd name="T18" fmla="*/ 188594 w 44"/>
                  <a:gd name="T19" fmla="*/ 554690 h 68"/>
                  <a:gd name="T20" fmla="*/ 154304 w 44"/>
                  <a:gd name="T21" fmla="*/ 520555 h 68"/>
                  <a:gd name="T22" fmla="*/ 188594 w 44"/>
                  <a:gd name="T23" fmla="*/ 486420 h 68"/>
                  <a:gd name="T24" fmla="*/ 222883 w 44"/>
                  <a:gd name="T25" fmla="*/ 520555 h 68"/>
                  <a:gd name="T26" fmla="*/ 188594 w 44"/>
                  <a:gd name="T27" fmla="*/ 554690 h 68"/>
                  <a:gd name="T28" fmla="*/ 342897 w 44"/>
                  <a:gd name="T29" fmla="*/ 409617 h 68"/>
                  <a:gd name="T30" fmla="*/ 282890 w 44"/>
                  <a:gd name="T31" fmla="*/ 469353 h 68"/>
                  <a:gd name="T32" fmla="*/ 102869 w 44"/>
                  <a:gd name="T33" fmla="*/ 469353 h 68"/>
                  <a:gd name="T34" fmla="*/ 42862 w 44"/>
                  <a:gd name="T35" fmla="*/ 409617 h 68"/>
                  <a:gd name="T36" fmla="*/ 42862 w 44"/>
                  <a:gd name="T37" fmla="*/ 110938 h 68"/>
                  <a:gd name="T38" fmla="*/ 102869 w 44"/>
                  <a:gd name="T39" fmla="*/ 51202 h 68"/>
                  <a:gd name="T40" fmla="*/ 282890 w 44"/>
                  <a:gd name="T41" fmla="*/ 51202 h 68"/>
                  <a:gd name="T42" fmla="*/ 342897 w 44"/>
                  <a:gd name="T43" fmla="*/ 110938 h 68"/>
                  <a:gd name="T44" fmla="*/ 342897 w 44"/>
                  <a:gd name="T45" fmla="*/ 409617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16" name="组合 115"/>
          <p:cNvGrpSpPr/>
          <p:nvPr/>
        </p:nvGrpSpPr>
        <p:grpSpPr>
          <a:xfrm>
            <a:off x="10038839" y="567267"/>
            <a:ext cx="958725" cy="958851"/>
            <a:chOff x="7529513" y="425450"/>
            <a:chExt cx="719137" cy="719138"/>
          </a:xfrm>
        </p:grpSpPr>
        <p:grpSp>
          <p:nvGrpSpPr>
            <p:cNvPr id="117" name="Group 21"/>
            <p:cNvGrpSpPr/>
            <p:nvPr/>
          </p:nvGrpSpPr>
          <p:grpSpPr bwMode="auto">
            <a:xfrm>
              <a:off x="7529513" y="425450"/>
              <a:ext cx="719137" cy="719138"/>
              <a:chOff x="0" y="0"/>
              <a:chExt cx="1080120" cy="1080120"/>
            </a:xfrm>
          </p:grpSpPr>
          <p:sp>
            <p:nvSpPr>
              <p:cNvPr id="127"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pitchFamily="34" charset="-122"/>
                </a:endParaRPr>
              </a:p>
            </p:txBody>
          </p:sp>
          <p:sp>
            <p:nvSpPr>
              <p:cNvPr id="128" name="椭圆 39"/>
              <p:cNvSpPr>
                <a:spLocks noChangeArrowheads="1"/>
              </p:cNvSpPr>
              <p:nvPr/>
            </p:nvSpPr>
            <p:spPr bwMode="auto">
              <a:xfrm>
                <a:off x="71531" y="71531"/>
                <a:ext cx="937058" cy="937058"/>
              </a:xfrm>
              <a:prstGeom prst="ellipse">
                <a:avLst/>
              </a:prstGeom>
              <a:solidFill>
                <a:schemeClr val="accent4"/>
              </a:solidFill>
              <a:ln w="190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pitchFamily="34" charset="-122"/>
                </a:endParaRPr>
              </a:p>
            </p:txBody>
          </p:sp>
        </p:grpSp>
        <p:grpSp>
          <p:nvGrpSpPr>
            <p:cNvPr id="118" name="组合 65"/>
            <p:cNvGrpSpPr/>
            <p:nvPr/>
          </p:nvGrpSpPr>
          <p:grpSpPr bwMode="auto">
            <a:xfrm>
              <a:off x="7670800" y="593725"/>
              <a:ext cx="436563" cy="382588"/>
              <a:chOff x="3152830" y="1426547"/>
              <a:chExt cx="652823" cy="573038"/>
            </a:xfrm>
          </p:grpSpPr>
          <p:sp>
            <p:nvSpPr>
              <p:cNvPr id="119" name="Freeform 139"/>
              <p:cNvSpPr/>
              <p:nvPr/>
            </p:nvSpPr>
            <p:spPr bwMode="auto">
              <a:xfrm>
                <a:off x="3323289" y="1698558"/>
                <a:ext cx="301024" cy="119685"/>
              </a:xfrm>
              <a:custGeom>
                <a:avLst/>
                <a:gdLst>
                  <a:gd name="T0" fmla="*/ 258021 w 35"/>
                  <a:gd name="T1" fmla="*/ 111136 h 14"/>
                  <a:gd name="T2" fmla="*/ 43003 w 35"/>
                  <a:gd name="T3" fmla="*/ 111136 h 14"/>
                  <a:gd name="T4" fmla="*/ 43003 w 35"/>
                  <a:gd name="T5" fmla="*/ 111136 h 14"/>
                  <a:gd name="T6" fmla="*/ 8601 w 35"/>
                  <a:gd name="T7" fmla="*/ 111136 h 14"/>
                  <a:gd name="T8" fmla="*/ 8601 w 35"/>
                  <a:gd name="T9" fmla="*/ 111136 h 14"/>
                  <a:gd name="T10" fmla="*/ 8601 w 35"/>
                  <a:gd name="T11" fmla="*/ 76940 h 14"/>
                  <a:gd name="T12" fmla="*/ 8601 w 35"/>
                  <a:gd name="T13" fmla="*/ 76940 h 14"/>
                  <a:gd name="T14" fmla="*/ 292423 w 35"/>
                  <a:gd name="T15" fmla="*/ 76940 h 14"/>
                  <a:gd name="T16" fmla="*/ 292423 w 35"/>
                  <a:gd name="T17" fmla="*/ 76940 h 14"/>
                  <a:gd name="T18" fmla="*/ 292423 w 35"/>
                  <a:gd name="T19" fmla="*/ 111136 h 14"/>
                  <a:gd name="T20" fmla="*/ 292423 w 35"/>
                  <a:gd name="T21" fmla="*/ 111136 h 14"/>
                  <a:gd name="T22" fmla="*/ 258021 w 35"/>
                  <a:gd name="T23" fmla="*/ 11113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140"/>
              <p:cNvSpPr/>
              <p:nvPr/>
            </p:nvSpPr>
            <p:spPr bwMode="auto">
              <a:xfrm>
                <a:off x="3392198" y="1836378"/>
                <a:ext cx="163206" cy="163207"/>
              </a:xfrm>
              <a:custGeom>
                <a:avLst/>
                <a:gdLst>
                  <a:gd name="T0" fmla="*/ 25769 w 19"/>
                  <a:gd name="T1" fmla="*/ 137437 h 19"/>
                  <a:gd name="T2" fmla="*/ 25769 w 19"/>
                  <a:gd name="T3" fmla="*/ 25770 h 19"/>
                  <a:gd name="T4" fmla="*/ 137437 w 19"/>
                  <a:gd name="T5" fmla="*/ 25770 h 19"/>
                  <a:gd name="T6" fmla="*/ 137437 w 19"/>
                  <a:gd name="T7" fmla="*/ 137437 h 19"/>
                  <a:gd name="T8" fmla="*/ 25769 w 19"/>
                  <a:gd name="T9" fmla="*/ 137437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141"/>
              <p:cNvSpPr/>
              <p:nvPr/>
            </p:nvSpPr>
            <p:spPr bwMode="auto">
              <a:xfrm>
                <a:off x="3239873" y="1571620"/>
                <a:ext cx="471484" cy="170461"/>
              </a:xfrm>
              <a:custGeom>
                <a:avLst/>
                <a:gdLst>
                  <a:gd name="T0" fmla="*/ 420049 w 55"/>
                  <a:gd name="T1" fmla="*/ 153415 h 20"/>
                  <a:gd name="T2" fmla="*/ 42862 w 55"/>
                  <a:gd name="T3" fmla="*/ 153415 h 20"/>
                  <a:gd name="T4" fmla="*/ 42862 w 55"/>
                  <a:gd name="T5" fmla="*/ 153415 h 20"/>
                  <a:gd name="T6" fmla="*/ 8572 w 55"/>
                  <a:gd name="T7" fmla="*/ 153415 h 20"/>
                  <a:gd name="T8" fmla="*/ 8572 w 55"/>
                  <a:gd name="T9" fmla="*/ 153415 h 20"/>
                  <a:gd name="T10" fmla="*/ 8572 w 55"/>
                  <a:gd name="T11" fmla="*/ 119323 h 20"/>
                  <a:gd name="T12" fmla="*/ 8572 w 55"/>
                  <a:gd name="T13" fmla="*/ 119323 h 20"/>
                  <a:gd name="T14" fmla="*/ 462912 w 55"/>
                  <a:gd name="T15" fmla="*/ 119323 h 20"/>
                  <a:gd name="T16" fmla="*/ 462912 w 55"/>
                  <a:gd name="T17" fmla="*/ 119323 h 20"/>
                  <a:gd name="T18" fmla="*/ 462912 w 55"/>
                  <a:gd name="T19" fmla="*/ 153415 h 20"/>
                  <a:gd name="T20" fmla="*/ 462912 w 55"/>
                  <a:gd name="T21" fmla="*/ 153415 h 20"/>
                  <a:gd name="T22" fmla="*/ 420049 w 55"/>
                  <a:gd name="T23" fmla="*/ 15341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142"/>
              <p:cNvSpPr/>
              <p:nvPr/>
            </p:nvSpPr>
            <p:spPr bwMode="auto">
              <a:xfrm>
                <a:off x="3152830" y="1433801"/>
                <a:ext cx="641943" cy="224863"/>
              </a:xfrm>
              <a:custGeom>
                <a:avLst/>
                <a:gdLst>
                  <a:gd name="T0" fmla="*/ 590588 w 75"/>
                  <a:gd name="T1" fmla="*/ 216214 h 26"/>
                  <a:gd name="T2" fmla="*/ 51355 w 75"/>
                  <a:gd name="T3" fmla="*/ 216214 h 26"/>
                  <a:gd name="T4" fmla="*/ 51355 w 75"/>
                  <a:gd name="T5" fmla="*/ 216214 h 26"/>
                  <a:gd name="T6" fmla="*/ 8559 w 75"/>
                  <a:gd name="T7" fmla="*/ 216214 h 26"/>
                  <a:gd name="T8" fmla="*/ 8559 w 75"/>
                  <a:gd name="T9" fmla="*/ 216214 h 26"/>
                  <a:gd name="T10" fmla="*/ 8559 w 75"/>
                  <a:gd name="T11" fmla="*/ 172972 h 26"/>
                  <a:gd name="T12" fmla="*/ 8559 w 75"/>
                  <a:gd name="T13" fmla="*/ 172972 h 26"/>
                  <a:gd name="T14" fmla="*/ 633384 w 75"/>
                  <a:gd name="T15" fmla="*/ 172972 h 26"/>
                  <a:gd name="T16" fmla="*/ 633384 w 75"/>
                  <a:gd name="T17" fmla="*/ 172972 h 26"/>
                  <a:gd name="T18" fmla="*/ 633384 w 75"/>
                  <a:gd name="T19" fmla="*/ 216214 h 26"/>
                  <a:gd name="T20" fmla="*/ 633384 w 75"/>
                  <a:gd name="T21" fmla="*/ 216214 h 26"/>
                  <a:gd name="T22" fmla="*/ 590588 w 75"/>
                  <a:gd name="T23" fmla="*/ 21621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143"/>
              <p:cNvSpPr/>
              <p:nvPr/>
            </p:nvSpPr>
            <p:spPr bwMode="auto">
              <a:xfrm>
                <a:off x="3334170" y="1691305"/>
                <a:ext cx="297398" cy="119685"/>
              </a:xfrm>
              <a:custGeom>
                <a:avLst/>
                <a:gdLst>
                  <a:gd name="T0" fmla="*/ 254913 w 35"/>
                  <a:gd name="T1" fmla="*/ 111136 h 14"/>
                  <a:gd name="T2" fmla="*/ 42485 w 35"/>
                  <a:gd name="T3" fmla="*/ 111136 h 14"/>
                  <a:gd name="T4" fmla="*/ 42485 w 35"/>
                  <a:gd name="T5" fmla="*/ 111136 h 14"/>
                  <a:gd name="T6" fmla="*/ 8497 w 35"/>
                  <a:gd name="T7" fmla="*/ 111136 h 14"/>
                  <a:gd name="T8" fmla="*/ 8497 w 35"/>
                  <a:gd name="T9" fmla="*/ 111136 h 14"/>
                  <a:gd name="T10" fmla="*/ 8497 w 35"/>
                  <a:gd name="T11" fmla="*/ 76940 h 14"/>
                  <a:gd name="T12" fmla="*/ 8497 w 35"/>
                  <a:gd name="T13" fmla="*/ 76940 h 14"/>
                  <a:gd name="T14" fmla="*/ 288901 w 35"/>
                  <a:gd name="T15" fmla="*/ 76940 h 14"/>
                  <a:gd name="T16" fmla="*/ 288901 w 35"/>
                  <a:gd name="T17" fmla="*/ 76940 h 14"/>
                  <a:gd name="T18" fmla="*/ 288901 w 35"/>
                  <a:gd name="T19" fmla="*/ 111136 h 14"/>
                  <a:gd name="T20" fmla="*/ 288901 w 35"/>
                  <a:gd name="T21" fmla="*/ 111136 h 14"/>
                  <a:gd name="T22" fmla="*/ 254913 w 35"/>
                  <a:gd name="T23" fmla="*/ 11113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144"/>
              <p:cNvSpPr/>
              <p:nvPr/>
            </p:nvSpPr>
            <p:spPr bwMode="auto">
              <a:xfrm>
                <a:off x="3399452" y="1818244"/>
                <a:ext cx="174086" cy="174087"/>
              </a:xfrm>
              <a:custGeom>
                <a:avLst/>
                <a:gdLst>
                  <a:gd name="T0" fmla="*/ 26113 w 20"/>
                  <a:gd name="T1" fmla="*/ 147974 h 20"/>
                  <a:gd name="T2" fmla="*/ 26113 w 20"/>
                  <a:gd name="T3" fmla="*/ 34817 h 20"/>
                  <a:gd name="T4" fmla="*/ 139269 w 20"/>
                  <a:gd name="T5" fmla="*/ 34817 h 20"/>
                  <a:gd name="T6" fmla="*/ 139269 w 20"/>
                  <a:gd name="T7" fmla="*/ 147974 h 20"/>
                  <a:gd name="T8" fmla="*/ 26113 w 20"/>
                  <a:gd name="T9" fmla="*/ 14797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45"/>
              <p:cNvSpPr/>
              <p:nvPr/>
            </p:nvSpPr>
            <p:spPr bwMode="auto">
              <a:xfrm>
                <a:off x="3247126" y="1553486"/>
                <a:ext cx="471484" cy="170461"/>
              </a:xfrm>
              <a:custGeom>
                <a:avLst/>
                <a:gdLst>
                  <a:gd name="T0" fmla="*/ 428622 w 55"/>
                  <a:gd name="T1" fmla="*/ 161938 h 20"/>
                  <a:gd name="T2" fmla="*/ 51435 w 55"/>
                  <a:gd name="T3" fmla="*/ 161938 h 20"/>
                  <a:gd name="T4" fmla="*/ 51435 w 55"/>
                  <a:gd name="T5" fmla="*/ 161938 h 20"/>
                  <a:gd name="T6" fmla="*/ 8572 w 55"/>
                  <a:gd name="T7" fmla="*/ 161938 h 20"/>
                  <a:gd name="T8" fmla="*/ 8572 w 55"/>
                  <a:gd name="T9" fmla="*/ 161938 h 20"/>
                  <a:gd name="T10" fmla="*/ 8572 w 55"/>
                  <a:gd name="T11" fmla="*/ 127846 h 20"/>
                  <a:gd name="T12" fmla="*/ 8572 w 55"/>
                  <a:gd name="T13" fmla="*/ 127846 h 20"/>
                  <a:gd name="T14" fmla="*/ 462912 w 55"/>
                  <a:gd name="T15" fmla="*/ 127846 h 20"/>
                  <a:gd name="T16" fmla="*/ 462912 w 55"/>
                  <a:gd name="T17" fmla="*/ 127846 h 20"/>
                  <a:gd name="T18" fmla="*/ 462912 w 55"/>
                  <a:gd name="T19" fmla="*/ 161938 h 20"/>
                  <a:gd name="T20" fmla="*/ 462912 w 55"/>
                  <a:gd name="T21" fmla="*/ 161938 h 20"/>
                  <a:gd name="T22" fmla="*/ 428622 w 55"/>
                  <a:gd name="T23" fmla="*/ 161938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146"/>
              <p:cNvSpPr/>
              <p:nvPr/>
            </p:nvSpPr>
            <p:spPr bwMode="auto">
              <a:xfrm>
                <a:off x="3160083" y="1426547"/>
                <a:ext cx="645570" cy="213982"/>
              </a:xfrm>
              <a:custGeom>
                <a:avLst/>
                <a:gdLst>
                  <a:gd name="T0" fmla="*/ 602532 w 75"/>
                  <a:gd name="T1" fmla="*/ 205423 h 25"/>
                  <a:gd name="T2" fmla="*/ 51646 w 75"/>
                  <a:gd name="T3" fmla="*/ 205423 h 25"/>
                  <a:gd name="T4" fmla="*/ 51646 w 75"/>
                  <a:gd name="T5" fmla="*/ 205423 h 25"/>
                  <a:gd name="T6" fmla="*/ 17215 w 75"/>
                  <a:gd name="T7" fmla="*/ 205423 h 25"/>
                  <a:gd name="T8" fmla="*/ 17215 w 75"/>
                  <a:gd name="T9" fmla="*/ 205423 h 25"/>
                  <a:gd name="T10" fmla="*/ 17215 w 75"/>
                  <a:gd name="T11" fmla="*/ 171186 h 25"/>
                  <a:gd name="T12" fmla="*/ 17215 w 75"/>
                  <a:gd name="T13" fmla="*/ 171186 h 25"/>
                  <a:gd name="T14" fmla="*/ 636962 w 75"/>
                  <a:gd name="T15" fmla="*/ 171186 h 25"/>
                  <a:gd name="T16" fmla="*/ 636962 w 75"/>
                  <a:gd name="T17" fmla="*/ 171186 h 25"/>
                  <a:gd name="T18" fmla="*/ 636962 w 75"/>
                  <a:gd name="T19" fmla="*/ 205423 h 25"/>
                  <a:gd name="T20" fmla="*/ 636962 w 75"/>
                  <a:gd name="T21" fmla="*/ 205423 h 25"/>
                  <a:gd name="T22" fmla="*/ 602532 w 75"/>
                  <a:gd name="T23" fmla="*/ 205423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129" name="组合 128"/>
          <p:cNvGrpSpPr/>
          <p:nvPr/>
        </p:nvGrpSpPr>
        <p:grpSpPr>
          <a:xfrm>
            <a:off x="9852597" y="5266268"/>
            <a:ext cx="755551" cy="755651"/>
            <a:chOff x="7389813" y="3949700"/>
            <a:chExt cx="566737" cy="566738"/>
          </a:xfrm>
        </p:grpSpPr>
        <p:grpSp>
          <p:nvGrpSpPr>
            <p:cNvPr id="130" name="Group 21"/>
            <p:cNvGrpSpPr/>
            <p:nvPr/>
          </p:nvGrpSpPr>
          <p:grpSpPr bwMode="auto">
            <a:xfrm>
              <a:off x="7389813" y="3949700"/>
              <a:ext cx="566737" cy="566738"/>
              <a:chOff x="0" y="0"/>
              <a:chExt cx="1080120" cy="1080120"/>
            </a:xfrm>
          </p:grpSpPr>
          <p:sp>
            <p:nvSpPr>
              <p:cNvPr id="136"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defRPr/>
                </a:pPr>
                <a:endParaRPr lang="zh-CN" altLang="zh-CN" sz="2400">
                  <a:solidFill>
                    <a:srgbClr val="FFFFFF"/>
                  </a:solidFill>
                  <a:sym typeface="微软雅黑" panose="020B0503020204020204" pitchFamily="34" charset="-122"/>
                </a:endParaRPr>
              </a:p>
            </p:txBody>
          </p:sp>
          <p:sp>
            <p:nvSpPr>
              <p:cNvPr id="137" name="椭圆 39"/>
              <p:cNvSpPr>
                <a:spLocks noChangeArrowheads="1"/>
              </p:cNvSpPr>
              <p:nvPr/>
            </p:nvSpPr>
            <p:spPr bwMode="auto">
              <a:xfrm>
                <a:off x="72008" y="72008"/>
                <a:ext cx="936104" cy="936104"/>
              </a:xfrm>
              <a:prstGeom prst="ellipse">
                <a:avLst/>
              </a:prstGeom>
              <a:solidFill>
                <a:schemeClr val="accent3"/>
              </a:solidFill>
              <a:ln w="19050">
                <a:solidFill>
                  <a:srgbClr val="FFFFFF"/>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131" name="组合 77"/>
            <p:cNvGrpSpPr/>
            <p:nvPr/>
          </p:nvGrpSpPr>
          <p:grpSpPr bwMode="auto">
            <a:xfrm>
              <a:off x="7543800" y="4043363"/>
              <a:ext cx="258763" cy="377825"/>
              <a:chOff x="4309778" y="1383025"/>
              <a:chExt cx="446097" cy="652828"/>
            </a:xfrm>
          </p:grpSpPr>
          <p:sp>
            <p:nvSpPr>
              <p:cNvPr id="132" name="Freeform 150"/>
              <p:cNvSpPr>
                <a:spLocks noEditPoints="1"/>
              </p:cNvSpPr>
              <p:nvPr/>
            </p:nvSpPr>
            <p:spPr bwMode="auto">
              <a:xfrm>
                <a:off x="4404075" y="1390279"/>
                <a:ext cx="246622" cy="413458"/>
              </a:xfrm>
              <a:custGeom>
                <a:avLst/>
                <a:gdLst>
                  <a:gd name="T0" fmla="*/ 110555 w 29"/>
                  <a:gd name="T1" fmla="*/ 413458 h 48"/>
                  <a:gd name="T2" fmla="*/ 136067 w 29"/>
                  <a:gd name="T3" fmla="*/ 413458 h 48"/>
                  <a:gd name="T4" fmla="*/ 246622 w 29"/>
                  <a:gd name="T5" fmla="*/ 318707 h 48"/>
                  <a:gd name="T6" fmla="*/ 246622 w 29"/>
                  <a:gd name="T7" fmla="*/ 206729 h 48"/>
                  <a:gd name="T8" fmla="*/ 246622 w 29"/>
                  <a:gd name="T9" fmla="*/ 189502 h 48"/>
                  <a:gd name="T10" fmla="*/ 246622 w 29"/>
                  <a:gd name="T11" fmla="*/ 103365 h 48"/>
                  <a:gd name="T12" fmla="*/ 136067 w 29"/>
                  <a:gd name="T13" fmla="*/ 0 h 48"/>
                  <a:gd name="T14" fmla="*/ 110555 w 29"/>
                  <a:gd name="T15" fmla="*/ 0 h 48"/>
                  <a:gd name="T16" fmla="*/ 0 w 29"/>
                  <a:gd name="T17" fmla="*/ 103365 h 48"/>
                  <a:gd name="T18" fmla="*/ 0 w 29"/>
                  <a:gd name="T19" fmla="*/ 189502 h 48"/>
                  <a:gd name="T20" fmla="*/ 0 w 29"/>
                  <a:gd name="T21" fmla="*/ 206729 h 48"/>
                  <a:gd name="T22" fmla="*/ 0 w 29"/>
                  <a:gd name="T23" fmla="*/ 318707 h 48"/>
                  <a:gd name="T24" fmla="*/ 110555 w 29"/>
                  <a:gd name="T25" fmla="*/ 413458 h 48"/>
                  <a:gd name="T26" fmla="*/ 229614 w 29"/>
                  <a:gd name="T27" fmla="*/ 318707 h 48"/>
                  <a:gd name="T28" fmla="*/ 136067 w 29"/>
                  <a:gd name="T29" fmla="*/ 396231 h 48"/>
                  <a:gd name="T30" fmla="*/ 110555 w 29"/>
                  <a:gd name="T31" fmla="*/ 396231 h 48"/>
                  <a:gd name="T32" fmla="*/ 17008 w 29"/>
                  <a:gd name="T33" fmla="*/ 318707 h 48"/>
                  <a:gd name="T34" fmla="*/ 17008 w 29"/>
                  <a:gd name="T35" fmla="*/ 215343 h 48"/>
                  <a:gd name="T36" fmla="*/ 229614 w 29"/>
                  <a:gd name="T37" fmla="*/ 215343 h 48"/>
                  <a:gd name="T38" fmla="*/ 229614 w 29"/>
                  <a:gd name="T39" fmla="*/ 31870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48">
                    <a:moveTo>
                      <a:pt x="13" y="48"/>
                    </a:moveTo>
                    <a:cubicBezTo>
                      <a:pt x="16" y="48"/>
                      <a:pt x="16" y="48"/>
                      <a:pt x="16" y="48"/>
                    </a:cubicBezTo>
                    <a:cubicBezTo>
                      <a:pt x="23" y="48"/>
                      <a:pt x="29" y="43"/>
                      <a:pt x="29" y="37"/>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5" y="0"/>
                      <a:pt x="0" y="5"/>
                      <a:pt x="0" y="12"/>
                    </a:cubicBezTo>
                    <a:cubicBezTo>
                      <a:pt x="0" y="22"/>
                      <a:pt x="0" y="22"/>
                      <a:pt x="0" y="22"/>
                    </a:cubicBezTo>
                    <a:cubicBezTo>
                      <a:pt x="0" y="23"/>
                      <a:pt x="0" y="24"/>
                      <a:pt x="0" y="24"/>
                    </a:cubicBezTo>
                    <a:cubicBezTo>
                      <a:pt x="0" y="37"/>
                      <a:pt x="0" y="37"/>
                      <a:pt x="0" y="37"/>
                    </a:cubicBezTo>
                    <a:cubicBezTo>
                      <a:pt x="0" y="43"/>
                      <a:pt x="5" y="48"/>
                      <a:pt x="13" y="48"/>
                    </a:cubicBezTo>
                    <a:close/>
                    <a:moveTo>
                      <a:pt x="27" y="37"/>
                    </a:moveTo>
                    <a:cubicBezTo>
                      <a:pt x="27" y="42"/>
                      <a:pt x="22" y="46"/>
                      <a:pt x="16" y="46"/>
                    </a:cubicBezTo>
                    <a:cubicBezTo>
                      <a:pt x="13" y="46"/>
                      <a:pt x="13" y="46"/>
                      <a:pt x="13" y="46"/>
                    </a:cubicBezTo>
                    <a:cubicBezTo>
                      <a:pt x="7" y="46"/>
                      <a:pt x="2" y="42"/>
                      <a:pt x="2" y="37"/>
                    </a:cubicBezTo>
                    <a:cubicBezTo>
                      <a:pt x="2" y="25"/>
                      <a:pt x="2" y="25"/>
                      <a:pt x="2" y="25"/>
                    </a:cubicBezTo>
                    <a:cubicBezTo>
                      <a:pt x="27" y="25"/>
                      <a:pt x="27" y="25"/>
                      <a:pt x="27" y="25"/>
                    </a:cubicBezTo>
                    <a:lnTo>
                      <a:pt x="27" y="37"/>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 name="Freeform 151"/>
              <p:cNvSpPr/>
              <p:nvPr/>
            </p:nvSpPr>
            <p:spPr bwMode="auto">
              <a:xfrm>
                <a:off x="4309778" y="1691305"/>
                <a:ext cx="435216" cy="344548"/>
              </a:xfrm>
              <a:custGeom>
                <a:avLst/>
                <a:gdLst>
                  <a:gd name="T0" fmla="*/ 435216 w 51"/>
                  <a:gd name="T1" fmla="*/ 17227 h 40"/>
                  <a:gd name="T2" fmla="*/ 409615 w 51"/>
                  <a:gd name="T3" fmla="*/ 0 h 40"/>
                  <a:gd name="T4" fmla="*/ 384014 w 51"/>
                  <a:gd name="T5" fmla="*/ 17227 h 40"/>
                  <a:gd name="T6" fmla="*/ 213341 w 51"/>
                  <a:gd name="T7" fmla="*/ 189501 h 40"/>
                  <a:gd name="T8" fmla="*/ 42668 w 51"/>
                  <a:gd name="T9" fmla="*/ 17227 h 40"/>
                  <a:gd name="T10" fmla="*/ 25601 w 51"/>
                  <a:gd name="T11" fmla="*/ 0 h 40"/>
                  <a:gd name="T12" fmla="*/ 0 w 51"/>
                  <a:gd name="T13" fmla="*/ 17227 h 40"/>
                  <a:gd name="T14" fmla="*/ 196274 w 51"/>
                  <a:gd name="T15" fmla="*/ 232570 h 40"/>
                  <a:gd name="T16" fmla="*/ 196274 w 51"/>
                  <a:gd name="T17" fmla="*/ 301480 h 40"/>
                  <a:gd name="T18" fmla="*/ 85336 w 51"/>
                  <a:gd name="T19" fmla="*/ 301480 h 40"/>
                  <a:gd name="T20" fmla="*/ 59736 w 51"/>
                  <a:gd name="T21" fmla="*/ 327321 h 40"/>
                  <a:gd name="T22" fmla="*/ 85336 w 51"/>
                  <a:gd name="T23" fmla="*/ 344548 h 40"/>
                  <a:gd name="T24" fmla="*/ 349880 w 51"/>
                  <a:gd name="T25" fmla="*/ 344548 h 40"/>
                  <a:gd name="T26" fmla="*/ 366947 w 51"/>
                  <a:gd name="T27" fmla="*/ 327321 h 40"/>
                  <a:gd name="T28" fmla="*/ 349880 w 51"/>
                  <a:gd name="T29" fmla="*/ 301480 h 40"/>
                  <a:gd name="T30" fmla="*/ 238942 w 51"/>
                  <a:gd name="T31" fmla="*/ 301480 h 40"/>
                  <a:gd name="T32" fmla="*/ 238942 w 51"/>
                  <a:gd name="T33" fmla="*/ 232570 h 40"/>
                  <a:gd name="T34" fmla="*/ 435216 w 51"/>
                  <a:gd name="T35" fmla="*/ 1722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40">
                    <a:moveTo>
                      <a:pt x="51" y="2"/>
                    </a:moveTo>
                    <a:cubicBezTo>
                      <a:pt x="51" y="1"/>
                      <a:pt x="49" y="0"/>
                      <a:pt x="48" y="0"/>
                    </a:cubicBezTo>
                    <a:cubicBezTo>
                      <a:pt x="47" y="0"/>
                      <a:pt x="45" y="1"/>
                      <a:pt x="45" y="2"/>
                    </a:cubicBezTo>
                    <a:cubicBezTo>
                      <a:pt x="45" y="13"/>
                      <a:pt x="36" y="22"/>
                      <a:pt x="25" y="22"/>
                    </a:cubicBezTo>
                    <a:cubicBezTo>
                      <a:pt x="14" y="22"/>
                      <a:pt x="5" y="13"/>
                      <a:pt x="5" y="2"/>
                    </a:cubicBezTo>
                    <a:cubicBezTo>
                      <a:pt x="5" y="1"/>
                      <a:pt x="4" y="0"/>
                      <a:pt x="3" y="0"/>
                    </a:cubicBezTo>
                    <a:cubicBezTo>
                      <a:pt x="1" y="0"/>
                      <a:pt x="0" y="1"/>
                      <a:pt x="0" y="2"/>
                    </a:cubicBezTo>
                    <a:cubicBezTo>
                      <a:pt x="0" y="15"/>
                      <a:pt x="10" y="26"/>
                      <a:pt x="23" y="27"/>
                    </a:cubicBezTo>
                    <a:cubicBezTo>
                      <a:pt x="23" y="35"/>
                      <a:pt x="23" y="35"/>
                      <a:pt x="23" y="35"/>
                    </a:cubicBezTo>
                    <a:cubicBezTo>
                      <a:pt x="10" y="35"/>
                      <a:pt x="10" y="35"/>
                      <a:pt x="10" y="35"/>
                    </a:cubicBezTo>
                    <a:cubicBezTo>
                      <a:pt x="9" y="35"/>
                      <a:pt x="7" y="36"/>
                      <a:pt x="7" y="38"/>
                    </a:cubicBezTo>
                    <a:cubicBezTo>
                      <a:pt x="7" y="39"/>
                      <a:pt x="9" y="40"/>
                      <a:pt x="10" y="40"/>
                    </a:cubicBezTo>
                    <a:cubicBezTo>
                      <a:pt x="41" y="40"/>
                      <a:pt x="41" y="40"/>
                      <a:pt x="41" y="40"/>
                    </a:cubicBezTo>
                    <a:cubicBezTo>
                      <a:pt x="42" y="40"/>
                      <a:pt x="43" y="39"/>
                      <a:pt x="43" y="38"/>
                    </a:cubicBezTo>
                    <a:cubicBezTo>
                      <a:pt x="43" y="36"/>
                      <a:pt x="42" y="35"/>
                      <a:pt x="41" y="35"/>
                    </a:cubicBezTo>
                    <a:cubicBezTo>
                      <a:pt x="28" y="35"/>
                      <a:pt x="28" y="35"/>
                      <a:pt x="28" y="35"/>
                    </a:cubicBezTo>
                    <a:cubicBezTo>
                      <a:pt x="28" y="27"/>
                      <a:pt x="28" y="27"/>
                      <a:pt x="28" y="27"/>
                    </a:cubicBezTo>
                    <a:cubicBezTo>
                      <a:pt x="41" y="26"/>
                      <a:pt x="51" y="15"/>
                      <a:pt x="51" y="2"/>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52"/>
              <p:cNvSpPr>
                <a:spLocks noEditPoints="1"/>
              </p:cNvSpPr>
              <p:nvPr/>
            </p:nvSpPr>
            <p:spPr bwMode="auto">
              <a:xfrm>
                <a:off x="4411329" y="1383025"/>
                <a:ext cx="250249" cy="409831"/>
              </a:xfrm>
              <a:custGeom>
                <a:avLst/>
                <a:gdLst>
                  <a:gd name="T0" fmla="*/ 112181 w 29"/>
                  <a:gd name="T1" fmla="*/ 409831 h 48"/>
                  <a:gd name="T2" fmla="*/ 138068 w 29"/>
                  <a:gd name="T3" fmla="*/ 409831 h 48"/>
                  <a:gd name="T4" fmla="*/ 250249 w 29"/>
                  <a:gd name="T5" fmla="*/ 307373 h 48"/>
                  <a:gd name="T6" fmla="*/ 250249 w 29"/>
                  <a:gd name="T7" fmla="*/ 204916 h 48"/>
                  <a:gd name="T8" fmla="*/ 250249 w 29"/>
                  <a:gd name="T9" fmla="*/ 187839 h 48"/>
                  <a:gd name="T10" fmla="*/ 250249 w 29"/>
                  <a:gd name="T11" fmla="*/ 102458 h 48"/>
                  <a:gd name="T12" fmla="*/ 138068 w 29"/>
                  <a:gd name="T13" fmla="*/ 0 h 48"/>
                  <a:gd name="T14" fmla="*/ 112181 w 29"/>
                  <a:gd name="T15" fmla="*/ 0 h 48"/>
                  <a:gd name="T16" fmla="*/ 0 w 29"/>
                  <a:gd name="T17" fmla="*/ 102458 h 48"/>
                  <a:gd name="T18" fmla="*/ 0 w 29"/>
                  <a:gd name="T19" fmla="*/ 187839 h 48"/>
                  <a:gd name="T20" fmla="*/ 0 w 29"/>
                  <a:gd name="T21" fmla="*/ 204916 h 48"/>
                  <a:gd name="T22" fmla="*/ 0 w 29"/>
                  <a:gd name="T23" fmla="*/ 307373 h 48"/>
                  <a:gd name="T24" fmla="*/ 112181 w 29"/>
                  <a:gd name="T25" fmla="*/ 409831 h 48"/>
                  <a:gd name="T26" fmla="*/ 232990 w 29"/>
                  <a:gd name="T27" fmla="*/ 307373 h 48"/>
                  <a:gd name="T28" fmla="*/ 138068 w 29"/>
                  <a:gd name="T29" fmla="*/ 392755 h 48"/>
                  <a:gd name="T30" fmla="*/ 112181 w 29"/>
                  <a:gd name="T31" fmla="*/ 392755 h 48"/>
                  <a:gd name="T32" fmla="*/ 17259 w 29"/>
                  <a:gd name="T33" fmla="*/ 307373 h 48"/>
                  <a:gd name="T34" fmla="*/ 17259 w 29"/>
                  <a:gd name="T35" fmla="*/ 213454 h 48"/>
                  <a:gd name="T36" fmla="*/ 232990 w 29"/>
                  <a:gd name="T37" fmla="*/ 213454 h 48"/>
                  <a:gd name="T38" fmla="*/ 232990 w 29"/>
                  <a:gd name="T39" fmla="*/ 307373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48">
                    <a:moveTo>
                      <a:pt x="13" y="48"/>
                    </a:moveTo>
                    <a:cubicBezTo>
                      <a:pt x="16" y="48"/>
                      <a:pt x="16" y="48"/>
                      <a:pt x="16" y="48"/>
                    </a:cubicBezTo>
                    <a:cubicBezTo>
                      <a:pt x="23" y="48"/>
                      <a:pt x="29" y="43"/>
                      <a:pt x="29" y="36"/>
                    </a:cubicBezTo>
                    <a:cubicBezTo>
                      <a:pt x="29" y="24"/>
                      <a:pt x="29" y="24"/>
                      <a:pt x="29" y="24"/>
                    </a:cubicBezTo>
                    <a:cubicBezTo>
                      <a:pt x="29" y="24"/>
                      <a:pt x="29" y="23"/>
                      <a:pt x="29" y="22"/>
                    </a:cubicBezTo>
                    <a:cubicBezTo>
                      <a:pt x="29" y="12"/>
                      <a:pt x="29" y="12"/>
                      <a:pt x="29" y="12"/>
                    </a:cubicBezTo>
                    <a:cubicBezTo>
                      <a:pt x="29" y="5"/>
                      <a:pt x="23" y="0"/>
                      <a:pt x="16" y="0"/>
                    </a:cubicBezTo>
                    <a:cubicBezTo>
                      <a:pt x="13" y="0"/>
                      <a:pt x="13" y="0"/>
                      <a:pt x="13" y="0"/>
                    </a:cubicBezTo>
                    <a:cubicBezTo>
                      <a:pt x="6" y="0"/>
                      <a:pt x="0" y="5"/>
                      <a:pt x="0" y="12"/>
                    </a:cubicBezTo>
                    <a:cubicBezTo>
                      <a:pt x="0" y="22"/>
                      <a:pt x="0" y="22"/>
                      <a:pt x="0" y="22"/>
                    </a:cubicBezTo>
                    <a:cubicBezTo>
                      <a:pt x="0" y="23"/>
                      <a:pt x="0" y="24"/>
                      <a:pt x="0" y="24"/>
                    </a:cubicBezTo>
                    <a:cubicBezTo>
                      <a:pt x="0" y="36"/>
                      <a:pt x="0" y="36"/>
                      <a:pt x="0" y="36"/>
                    </a:cubicBezTo>
                    <a:cubicBezTo>
                      <a:pt x="0" y="43"/>
                      <a:pt x="6" y="48"/>
                      <a:pt x="13" y="48"/>
                    </a:cubicBezTo>
                    <a:close/>
                    <a:moveTo>
                      <a:pt x="27" y="36"/>
                    </a:moveTo>
                    <a:cubicBezTo>
                      <a:pt x="27" y="42"/>
                      <a:pt x="22" y="46"/>
                      <a:pt x="16" y="46"/>
                    </a:cubicBezTo>
                    <a:cubicBezTo>
                      <a:pt x="13" y="46"/>
                      <a:pt x="13" y="46"/>
                      <a:pt x="13" y="46"/>
                    </a:cubicBezTo>
                    <a:cubicBezTo>
                      <a:pt x="7" y="46"/>
                      <a:pt x="2" y="42"/>
                      <a:pt x="2" y="36"/>
                    </a:cubicBezTo>
                    <a:cubicBezTo>
                      <a:pt x="2" y="25"/>
                      <a:pt x="2" y="25"/>
                      <a:pt x="2" y="25"/>
                    </a:cubicBezTo>
                    <a:cubicBezTo>
                      <a:pt x="27" y="25"/>
                      <a:pt x="27" y="25"/>
                      <a:pt x="27" y="25"/>
                    </a:cubicBezTo>
                    <a:lnTo>
                      <a:pt x="27"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5" name="Freeform 153"/>
              <p:cNvSpPr/>
              <p:nvPr/>
            </p:nvSpPr>
            <p:spPr bwMode="auto">
              <a:xfrm>
                <a:off x="4317032" y="1673171"/>
                <a:ext cx="438843" cy="351802"/>
              </a:xfrm>
              <a:custGeom>
                <a:avLst/>
                <a:gdLst>
                  <a:gd name="T0" fmla="*/ 438843 w 51"/>
                  <a:gd name="T1" fmla="*/ 25742 h 41"/>
                  <a:gd name="T2" fmla="*/ 413029 w 51"/>
                  <a:gd name="T3" fmla="*/ 0 h 41"/>
                  <a:gd name="T4" fmla="*/ 395819 w 51"/>
                  <a:gd name="T5" fmla="*/ 25742 h 41"/>
                  <a:gd name="T6" fmla="*/ 223724 w 51"/>
                  <a:gd name="T7" fmla="*/ 197352 h 41"/>
                  <a:gd name="T8" fmla="*/ 51629 w 51"/>
                  <a:gd name="T9" fmla="*/ 25742 h 41"/>
                  <a:gd name="T10" fmla="*/ 25814 w 51"/>
                  <a:gd name="T11" fmla="*/ 0 h 41"/>
                  <a:gd name="T12" fmla="*/ 0 w 51"/>
                  <a:gd name="T13" fmla="*/ 25742 h 41"/>
                  <a:gd name="T14" fmla="*/ 197910 w 51"/>
                  <a:gd name="T15" fmla="*/ 240255 h 41"/>
                  <a:gd name="T16" fmla="*/ 197910 w 51"/>
                  <a:gd name="T17" fmla="*/ 308899 h 41"/>
                  <a:gd name="T18" fmla="*/ 86048 w 51"/>
                  <a:gd name="T19" fmla="*/ 308899 h 41"/>
                  <a:gd name="T20" fmla="*/ 68838 w 51"/>
                  <a:gd name="T21" fmla="*/ 334641 h 41"/>
                  <a:gd name="T22" fmla="*/ 86048 w 51"/>
                  <a:gd name="T23" fmla="*/ 351802 h 41"/>
                  <a:gd name="T24" fmla="*/ 352795 w 51"/>
                  <a:gd name="T25" fmla="*/ 351802 h 41"/>
                  <a:gd name="T26" fmla="*/ 370005 w 51"/>
                  <a:gd name="T27" fmla="*/ 334641 h 41"/>
                  <a:gd name="T28" fmla="*/ 352795 w 51"/>
                  <a:gd name="T29" fmla="*/ 308899 h 41"/>
                  <a:gd name="T30" fmla="*/ 240933 w 51"/>
                  <a:gd name="T31" fmla="*/ 308899 h 41"/>
                  <a:gd name="T32" fmla="*/ 240933 w 51"/>
                  <a:gd name="T33" fmla="*/ 240255 h 41"/>
                  <a:gd name="T34" fmla="*/ 438843 w 51"/>
                  <a:gd name="T35" fmla="*/ 2574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1" h="41">
                    <a:moveTo>
                      <a:pt x="51" y="3"/>
                    </a:moveTo>
                    <a:cubicBezTo>
                      <a:pt x="51" y="1"/>
                      <a:pt x="50" y="0"/>
                      <a:pt x="48" y="0"/>
                    </a:cubicBezTo>
                    <a:cubicBezTo>
                      <a:pt x="47" y="0"/>
                      <a:pt x="46" y="1"/>
                      <a:pt x="46" y="3"/>
                    </a:cubicBezTo>
                    <a:cubicBezTo>
                      <a:pt x="46" y="14"/>
                      <a:pt x="37" y="23"/>
                      <a:pt x="26" y="23"/>
                    </a:cubicBezTo>
                    <a:cubicBezTo>
                      <a:pt x="14" y="23"/>
                      <a:pt x="6" y="14"/>
                      <a:pt x="6" y="3"/>
                    </a:cubicBezTo>
                    <a:cubicBezTo>
                      <a:pt x="6" y="1"/>
                      <a:pt x="4" y="0"/>
                      <a:pt x="3" y="0"/>
                    </a:cubicBezTo>
                    <a:cubicBezTo>
                      <a:pt x="1" y="0"/>
                      <a:pt x="0" y="1"/>
                      <a:pt x="0" y="3"/>
                    </a:cubicBezTo>
                    <a:cubicBezTo>
                      <a:pt x="0" y="16"/>
                      <a:pt x="10" y="27"/>
                      <a:pt x="23" y="28"/>
                    </a:cubicBezTo>
                    <a:cubicBezTo>
                      <a:pt x="23" y="36"/>
                      <a:pt x="23" y="36"/>
                      <a:pt x="23" y="36"/>
                    </a:cubicBezTo>
                    <a:cubicBezTo>
                      <a:pt x="10" y="36"/>
                      <a:pt x="10" y="36"/>
                      <a:pt x="10" y="36"/>
                    </a:cubicBezTo>
                    <a:cubicBezTo>
                      <a:pt x="9" y="36"/>
                      <a:pt x="8" y="37"/>
                      <a:pt x="8" y="39"/>
                    </a:cubicBezTo>
                    <a:cubicBezTo>
                      <a:pt x="8" y="40"/>
                      <a:pt x="9" y="41"/>
                      <a:pt x="10" y="41"/>
                    </a:cubicBezTo>
                    <a:cubicBezTo>
                      <a:pt x="41" y="41"/>
                      <a:pt x="41" y="41"/>
                      <a:pt x="41" y="41"/>
                    </a:cubicBezTo>
                    <a:cubicBezTo>
                      <a:pt x="42" y="41"/>
                      <a:pt x="43" y="40"/>
                      <a:pt x="43" y="39"/>
                    </a:cubicBezTo>
                    <a:cubicBezTo>
                      <a:pt x="43" y="37"/>
                      <a:pt x="42" y="36"/>
                      <a:pt x="41" y="36"/>
                    </a:cubicBezTo>
                    <a:cubicBezTo>
                      <a:pt x="28" y="36"/>
                      <a:pt x="28" y="36"/>
                      <a:pt x="28" y="36"/>
                    </a:cubicBezTo>
                    <a:cubicBezTo>
                      <a:pt x="28" y="28"/>
                      <a:pt x="28" y="28"/>
                      <a:pt x="28" y="28"/>
                    </a:cubicBezTo>
                    <a:cubicBezTo>
                      <a:pt x="41" y="27"/>
                      <a:pt x="51" y="16"/>
                      <a:pt x="5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750"/>
                                        <p:tgtEl>
                                          <p:spTgt spid="71"/>
                                        </p:tgtEl>
                                      </p:cBhvr>
                                    </p:animEffect>
                                    <p:anim calcmode="lin" valueType="num">
                                      <p:cBhvr>
                                        <p:cTn id="8" dur="750" fill="hold"/>
                                        <p:tgtEl>
                                          <p:spTgt spid="71"/>
                                        </p:tgtEl>
                                        <p:attrNameLst>
                                          <p:attrName>ppt_x</p:attrName>
                                        </p:attrNameLst>
                                      </p:cBhvr>
                                      <p:tavLst>
                                        <p:tav tm="0">
                                          <p:val>
                                            <p:strVal val="#ppt_x"/>
                                          </p:val>
                                        </p:tav>
                                        <p:tav tm="100000">
                                          <p:val>
                                            <p:strVal val="#ppt_x"/>
                                          </p:val>
                                        </p:tav>
                                      </p:tavLst>
                                    </p:anim>
                                    <p:anim calcmode="lin" valueType="num">
                                      <p:cBhvr>
                                        <p:cTn id="9" dur="750" fill="hold"/>
                                        <p:tgtEl>
                                          <p:spTgt spid="7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p:cTn id="13" dur="400" fill="hold"/>
                                        <p:tgtEl>
                                          <p:spTgt spid="116"/>
                                        </p:tgtEl>
                                        <p:attrNameLst>
                                          <p:attrName>ppt_w</p:attrName>
                                        </p:attrNameLst>
                                      </p:cBhvr>
                                      <p:tavLst>
                                        <p:tav tm="0">
                                          <p:val>
                                            <p:fltVal val="0"/>
                                          </p:val>
                                        </p:tav>
                                        <p:tav tm="100000">
                                          <p:val>
                                            <p:strVal val="#ppt_w"/>
                                          </p:val>
                                        </p:tav>
                                      </p:tavLst>
                                    </p:anim>
                                    <p:anim calcmode="lin" valueType="num">
                                      <p:cBhvr>
                                        <p:cTn id="14" dur="400" fill="hold"/>
                                        <p:tgtEl>
                                          <p:spTgt spid="116"/>
                                        </p:tgtEl>
                                        <p:attrNameLst>
                                          <p:attrName>ppt_h</p:attrName>
                                        </p:attrNameLst>
                                      </p:cBhvr>
                                      <p:tavLst>
                                        <p:tav tm="0">
                                          <p:val>
                                            <p:fltVal val="0"/>
                                          </p:val>
                                        </p:tav>
                                        <p:tav tm="100000">
                                          <p:val>
                                            <p:strVal val="#ppt_h"/>
                                          </p:val>
                                        </p:tav>
                                      </p:tavLst>
                                    </p:anim>
                                    <p:animEffect transition="in" filter="fade">
                                      <p:cBhvr>
                                        <p:cTn id="15" dur="400"/>
                                        <p:tgtEl>
                                          <p:spTgt spid="116"/>
                                        </p:tgtEl>
                                      </p:cBhvr>
                                    </p:animEffect>
                                    <p:anim calcmode="lin" valueType="num">
                                      <p:cBhvr>
                                        <p:cTn id="16" dur="400" fill="hold"/>
                                        <p:tgtEl>
                                          <p:spTgt spid="116"/>
                                        </p:tgtEl>
                                        <p:attrNameLst>
                                          <p:attrName>ppt_x</p:attrName>
                                        </p:attrNameLst>
                                      </p:cBhvr>
                                      <p:tavLst>
                                        <p:tav tm="0">
                                          <p:val>
                                            <p:fltVal val="0.5"/>
                                          </p:val>
                                        </p:tav>
                                        <p:tav tm="100000">
                                          <p:val>
                                            <p:strVal val="#ppt_x"/>
                                          </p:val>
                                        </p:tav>
                                      </p:tavLst>
                                    </p:anim>
                                    <p:anim calcmode="lin" valueType="num">
                                      <p:cBhvr>
                                        <p:cTn id="17" dur="400" fill="hold"/>
                                        <p:tgtEl>
                                          <p:spTgt spid="116"/>
                                        </p:tgtEl>
                                        <p:attrNameLst>
                                          <p:attrName>ppt_y</p:attrName>
                                        </p:attrNameLst>
                                      </p:cBhvr>
                                      <p:tavLst>
                                        <p:tav tm="0">
                                          <p:val>
                                            <p:fltVal val="0.5"/>
                                          </p:val>
                                        </p:tav>
                                        <p:tav tm="100000">
                                          <p:val>
                                            <p:strVal val="#ppt_y"/>
                                          </p:val>
                                        </p:tav>
                                      </p:tavLst>
                                    </p:anim>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p:cTn id="21" dur="400" fill="hold"/>
                                        <p:tgtEl>
                                          <p:spTgt spid="100"/>
                                        </p:tgtEl>
                                        <p:attrNameLst>
                                          <p:attrName>ppt_w</p:attrName>
                                        </p:attrNameLst>
                                      </p:cBhvr>
                                      <p:tavLst>
                                        <p:tav tm="0">
                                          <p:val>
                                            <p:fltVal val="0"/>
                                          </p:val>
                                        </p:tav>
                                        <p:tav tm="100000">
                                          <p:val>
                                            <p:strVal val="#ppt_w"/>
                                          </p:val>
                                        </p:tav>
                                      </p:tavLst>
                                    </p:anim>
                                    <p:anim calcmode="lin" valueType="num">
                                      <p:cBhvr>
                                        <p:cTn id="22" dur="400" fill="hold"/>
                                        <p:tgtEl>
                                          <p:spTgt spid="100"/>
                                        </p:tgtEl>
                                        <p:attrNameLst>
                                          <p:attrName>ppt_h</p:attrName>
                                        </p:attrNameLst>
                                      </p:cBhvr>
                                      <p:tavLst>
                                        <p:tav tm="0">
                                          <p:val>
                                            <p:fltVal val="0"/>
                                          </p:val>
                                        </p:tav>
                                        <p:tav tm="100000">
                                          <p:val>
                                            <p:strVal val="#ppt_h"/>
                                          </p:val>
                                        </p:tav>
                                      </p:tavLst>
                                    </p:anim>
                                    <p:animEffect transition="in" filter="fade">
                                      <p:cBhvr>
                                        <p:cTn id="23" dur="400"/>
                                        <p:tgtEl>
                                          <p:spTgt spid="100"/>
                                        </p:tgtEl>
                                      </p:cBhvr>
                                    </p:animEffect>
                                    <p:anim calcmode="lin" valueType="num">
                                      <p:cBhvr>
                                        <p:cTn id="24" dur="400" fill="hold"/>
                                        <p:tgtEl>
                                          <p:spTgt spid="100"/>
                                        </p:tgtEl>
                                        <p:attrNameLst>
                                          <p:attrName>ppt_x</p:attrName>
                                        </p:attrNameLst>
                                      </p:cBhvr>
                                      <p:tavLst>
                                        <p:tav tm="0">
                                          <p:val>
                                            <p:fltVal val="0.5"/>
                                          </p:val>
                                        </p:tav>
                                        <p:tav tm="100000">
                                          <p:val>
                                            <p:strVal val="#ppt_x"/>
                                          </p:val>
                                        </p:tav>
                                      </p:tavLst>
                                    </p:anim>
                                    <p:anim calcmode="lin" valueType="num">
                                      <p:cBhvr>
                                        <p:cTn id="25" dur="400" fill="hold"/>
                                        <p:tgtEl>
                                          <p:spTgt spid="100"/>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528" fill="hold" nodeType="afterEffect">
                                  <p:stCondLst>
                                    <p:cond delay="0"/>
                                  </p:stCondLst>
                                  <p:childTnLst>
                                    <p:set>
                                      <p:cBhvr>
                                        <p:cTn id="28" dur="1" fill="hold">
                                          <p:stCondLst>
                                            <p:cond delay="0"/>
                                          </p:stCondLst>
                                        </p:cTn>
                                        <p:tgtEl>
                                          <p:spTgt spid="109"/>
                                        </p:tgtEl>
                                        <p:attrNameLst>
                                          <p:attrName>style.visibility</p:attrName>
                                        </p:attrNameLst>
                                      </p:cBhvr>
                                      <p:to>
                                        <p:strVal val="visible"/>
                                      </p:to>
                                    </p:set>
                                    <p:anim calcmode="lin" valueType="num">
                                      <p:cBhvr>
                                        <p:cTn id="29" dur="400" fill="hold"/>
                                        <p:tgtEl>
                                          <p:spTgt spid="109"/>
                                        </p:tgtEl>
                                        <p:attrNameLst>
                                          <p:attrName>ppt_w</p:attrName>
                                        </p:attrNameLst>
                                      </p:cBhvr>
                                      <p:tavLst>
                                        <p:tav tm="0">
                                          <p:val>
                                            <p:fltVal val="0"/>
                                          </p:val>
                                        </p:tav>
                                        <p:tav tm="100000">
                                          <p:val>
                                            <p:strVal val="#ppt_w"/>
                                          </p:val>
                                        </p:tav>
                                      </p:tavLst>
                                    </p:anim>
                                    <p:anim calcmode="lin" valueType="num">
                                      <p:cBhvr>
                                        <p:cTn id="30" dur="400" fill="hold"/>
                                        <p:tgtEl>
                                          <p:spTgt spid="109"/>
                                        </p:tgtEl>
                                        <p:attrNameLst>
                                          <p:attrName>ppt_h</p:attrName>
                                        </p:attrNameLst>
                                      </p:cBhvr>
                                      <p:tavLst>
                                        <p:tav tm="0">
                                          <p:val>
                                            <p:fltVal val="0"/>
                                          </p:val>
                                        </p:tav>
                                        <p:tav tm="100000">
                                          <p:val>
                                            <p:strVal val="#ppt_h"/>
                                          </p:val>
                                        </p:tav>
                                      </p:tavLst>
                                    </p:anim>
                                    <p:animEffect transition="in" filter="fade">
                                      <p:cBhvr>
                                        <p:cTn id="31" dur="400"/>
                                        <p:tgtEl>
                                          <p:spTgt spid="109"/>
                                        </p:tgtEl>
                                      </p:cBhvr>
                                    </p:animEffect>
                                    <p:anim calcmode="lin" valueType="num">
                                      <p:cBhvr>
                                        <p:cTn id="32" dur="400" fill="hold"/>
                                        <p:tgtEl>
                                          <p:spTgt spid="109"/>
                                        </p:tgtEl>
                                        <p:attrNameLst>
                                          <p:attrName>ppt_x</p:attrName>
                                        </p:attrNameLst>
                                      </p:cBhvr>
                                      <p:tavLst>
                                        <p:tav tm="0">
                                          <p:val>
                                            <p:fltVal val="0.5"/>
                                          </p:val>
                                        </p:tav>
                                        <p:tav tm="100000">
                                          <p:val>
                                            <p:strVal val="#ppt_x"/>
                                          </p:val>
                                        </p:tav>
                                      </p:tavLst>
                                    </p:anim>
                                    <p:anim calcmode="lin" valueType="num">
                                      <p:cBhvr>
                                        <p:cTn id="33" dur="400" fill="hold"/>
                                        <p:tgtEl>
                                          <p:spTgt spid="109"/>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53" presetClass="entr" presetSubtype="528" fill="hold" nodeType="afterEffect">
                                  <p:stCondLst>
                                    <p:cond delay="0"/>
                                  </p:stCondLst>
                                  <p:childTnLst>
                                    <p:set>
                                      <p:cBhvr>
                                        <p:cTn id="36" dur="1" fill="hold">
                                          <p:stCondLst>
                                            <p:cond delay="0"/>
                                          </p:stCondLst>
                                        </p:cTn>
                                        <p:tgtEl>
                                          <p:spTgt spid="129"/>
                                        </p:tgtEl>
                                        <p:attrNameLst>
                                          <p:attrName>style.visibility</p:attrName>
                                        </p:attrNameLst>
                                      </p:cBhvr>
                                      <p:to>
                                        <p:strVal val="visible"/>
                                      </p:to>
                                    </p:set>
                                    <p:anim calcmode="lin" valueType="num">
                                      <p:cBhvr>
                                        <p:cTn id="37" dur="400" fill="hold"/>
                                        <p:tgtEl>
                                          <p:spTgt spid="129"/>
                                        </p:tgtEl>
                                        <p:attrNameLst>
                                          <p:attrName>ppt_w</p:attrName>
                                        </p:attrNameLst>
                                      </p:cBhvr>
                                      <p:tavLst>
                                        <p:tav tm="0">
                                          <p:val>
                                            <p:fltVal val="0"/>
                                          </p:val>
                                        </p:tav>
                                        <p:tav tm="100000">
                                          <p:val>
                                            <p:strVal val="#ppt_w"/>
                                          </p:val>
                                        </p:tav>
                                      </p:tavLst>
                                    </p:anim>
                                    <p:anim calcmode="lin" valueType="num">
                                      <p:cBhvr>
                                        <p:cTn id="38" dur="400" fill="hold"/>
                                        <p:tgtEl>
                                          <p:spTgt spid="129"/>
                                        </p:tgtEl>
                                        <p:attrNameLst>
                                          <p:attrName>ppt_h</p:attrName>
                                        </p:attrNameLst>
                                      </p:cBhvr>
                                      <p:tavLst>
                                        <p:tav tm="0">
                                          <p:val>
                                            <p:fltVal val="0"/>
                                          </p:val>
                                        </p:tav>
                                        <p:tav tm="100000">
                                          <p:val>
                                            <p:strVal val="#ppt_h"/>
                                          </p:val>
                                        </p:tav>
                                      </p:tavLst>
                                    </p:anim>
                                    <p:animEffect transition="in" filter="fade">
                                      <p:cBhvr>
                                        <p:cTn id="39" dur="400"/>
                                        <p:tgtEl>
                                          <p:spTgt spid="129"/>
                                        </p:tgtEl>
                                      </p:cBhvr>
                                    </p:animEffect>
                                    <p:anim calcmode="lin" valueType="num">
                                      <p:cBhvr>
                                        <p:cTn id="40" dur="400" fill="hold"/>
                                        <p:tgtEl>
                                          <p:spTgt spid="129"/>
                                        </p:tgtEl>
                                        <p:attrNameLst>
                                          <p:attrName>ppt_x</p:attrName>
                                        </p:attrNameLst>
                                      </p:cBhvr>
                                      <p:tavLst>
                                        <p:tav tm="0">
                                          <p:val>
                                            <p:fltVal val="0.5"/>
                                          </p:val>
                                        </p:tav>
                                        <p:tav tm="100000">
                                          <p:val>
                                            <p:strVal val="#ppt_x"/>
                                          </p:val>
                                        </p:tav>
                                      </p:tavLst>
                                    </p:anim>
                                    <p:anim calcmode="lin" valueType="num">
                                      <p:cBhvr>
                                        <p:cTn id="41" dur="400" fill="hold"/>
                                        <p:tgtEl>
                                          <p:spTgt spid="129"/>
                                        </p:tgtEl>
                                        <p:attrNameLst>
                                          <p:attrName>ppt_y</p:attrName>
                                        </p:attrNameLst>
                                      </p:cBhvr>
                                      <p:tavLst>
                                        <p:tav tm="0">
                                          <p:val>
                                            <p:fltVal val="0.5"/>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left)">
                                      <p:cBhvr>
                                        <p:cTn id="49" dur="500"/>
                                        <p:tgtEl>
                                          <p:spTgt spid="76"/>
                                        </p:tgtEl>
                                      </p:cBhvr>
                                    </p:animEffect>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left)">
                                      <p:cBhvr>
                                        <p:cTn id="53" dur="500"/>
                                        <p:tgtEl>
                                          <p:spTgt spid="85"/>
                                        </p:tgtEl>
                                      </p:cBhvr>
                                    </p:animEffect>
                                  </p:childTnLst>
                                </p:cTn>
                              </p:par>
                            </p:childTnLst>
                          </p:cTn>
                        </p:par>
                        <p:par>
                          <p:cTn id="54" fill="hold">
                            <p:stCondLst>
                              <p:cond delay="4500"/>
                            </p:stCondLst>
                            <p:childTnLst>
                              <p:par>
                                <p:cTn id="55" presetID="22" presetClass="entr" presetSubtype="8"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500"/>
                                        <p:tgtEl>
                                          <p:spTgt spid="82"/>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childTnLst>
                          </p:cTn>
                        </p:par>
                        <p:par>
                          <p:cTn id="66" fill="hold">
                            <p:stCondLst>
                              <p:cond delay="6000"/>
                            </p:stCondLst>
                            <p:childTnLst>
                              <p:par>
                                <p:cTn id="67" presetID="22" presetClass="entr" presetSubtype="8" fill="hold"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left)">
                                      <p:cBhvr>
                                        <p:cTn id="69" dur="500"/>
                                        <p:tgtEl>
                                          <p:spTgt spid="97"/>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Effect transition="in" filter="wipe(left)">
                                      <p:cBhvr>
                                        <p:cTn id="7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806917" y="2225598"/>
            <a:ext cx="3358841" cy="3516921"/>
            <a:chOff x="1354767" y="1669197"/>
            <a:chExt cx="2519459" cy="2637691"/>
          </a:xfrm>
        </p:grpSpPr>
        <p:sp>
          <p:nvSpPr>
            <p:cNvPr id="33" name="灰色圆形背景"/>
            <p:cNvSpPr>
              <a:spLocks noChangeArrowheads="1"/>
            </p:cNvSpPr>
            <p:nvPr/>
          </p:nvSpPr>
          <p:spPr bwMode="auto">
            <a:xfrm>
              <a:off x="1895475" y="2209800"/>
              <a:ext cx="1439863" cy="1439863"/>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nvGrpSpPr>
            <p:cNvPr id="34" name="组合 33"/>
            <p:cNvGrpSpPr/>
            <p:nvPr/>
          </p:nvGrpSpPr>
          <p:grpSpPr>
            <a:xfrm>
              <a:off x="1354767" y="1669197"/>
              <a:ext cx="2519459" cy="2637691"/>
              <a:chOff x="1354767" y="1669197"/>
              <a:chExt cx="2519459" cy="2637691"/>
            </a:xfrm>
          </p:grpSpPr>
          <p:sp>
            <p:nvSpPr>
              <p:cNvPr id="36" name="灰色圆形背景"/>
              <p:cNvSpPr>
                <a:spLocks noChangeArrowheads="1"/>
              </p:cNvSpPr>
              <p:nvPr/>
            </p:nvSpPr>
            <p:spPr bwMode="auto">
              <a:xfrm>
                <a:off x="1354767" y="1669197"/>
                <a:ext cx="2519459" cy="252066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7" name="等腰三角形 96"/>
              <p:cNvSpPr>
                <a:spLocks noChangeArrowheads="1"/>
              </p:cNvSpPr>
              <p:nvPr/>
            </p:nvSpPr>
            <p:spPr bwMode="auto">
              <a:xfrm rot="8911463">
                <a:off x="3544165" y="2199774"/>
                <a:ext cx="287970" cy="28810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ym typeface="微软雅黑" panose="020B0503020204020204" pitchFamily="34" charset="-122"/>
                </a:endParaRPr>
              </a:p>
            </p:txBody>
          </p:sp>
          <p:sp>
            <p:nvSpPr>
              <p:cNvPr id="38" name="等腰三角形 98"/>
              <p:cNvSpPr>
                <a:spLocks noChangeArrowheads="1"/>
              </p:cNvSpPr>
              <p:nvPr/>
            </p:nvSpPr>
            <p:spPr bwMode="auto">
              <a:xfrm rot="16200000">
                <a:off x="2507734" y="4018849"/>
                <a:ext cx="288108" cy="287970"/>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ym typeface="微软雅黑" panose="020B0503020204020204" pitchFamily="34" charset="-122"/>
                </a:endParaRPr>
              </a:p>
            </p:txBody>
          </p:sp>
          <p:sp>
            <p:nvSpPr>
              <p:cNvPr id="39" name="等腰三角形 100"/>
              <p:cNvSpPr>
                <a:spLocks noChangeArrowheads="1"/>
              </p:cNvSpPr>
              <p:nvPr/>
            </p:nvSpPr>
            <p:spPr bwMode="auto">
              <a:xfrm rot="1626189">
                <a:off x="1396859" y="2174346"/>
                <a:ext cx="287970" cy="28810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ym typeface="微软雅黑" panose="020B0503020204020204" pitchFamily="34" charset="-122"/>
                </a:endParaRPr>
              </a:p>
            </p:txBody>
          </p:sp>
        </p:grpSp>
      </p:grpSp>
      <p:sp>
        <p:nvSpPr>
          <p:cNvPr id="40" name="椭圆 110"/>
          <p:cNvSpPr/>
          <p:nvPr/>
        </p:nvSpPr>
        <p:spPr bwMode="auto">
          <a:xfrm>
            <a:off x="6661079" y="4481236"/>
            <a:ext cx="239907" cy="239683"/>
          </a:xfrm>
          <a:prstGeom prst="ellipse">
            <a:avLst/>
          </a:prstGeom>
          <a:solidFill>
            <a:schemeClr val="tx2"/>
          </a:solidFill>
          <a:ln w="38100">
            <a:solidFill>
              <a:schemeClr val="bg1">
                <a:lumMod val="75000"/>
              </a:schemeClr>
            </a:solidFill>
            <a:miter lim="800000"/>
          </a:ln>
        </p:spPr>
        <p:txBody>
          <a:bodyPr lIns="121908" tIns="60954" rIns="121908" bIns="60954"/>
          <a:lstStyle/>
          <a:p>
            <a:pPr>
              <a:spcBef>
                <a:spcPct val="0"/>
              </a:spcBef>
              <a:buFont typeface="Arial" panose="020B0604020202020204" pitchFamily="34" charset="0"/>
              <a:buNone/>
            </a:pPr>
            <a:endParaRPr lang="zh-CN" altLang="zh-CN" sz="2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112"/>
          <p:cNvSpPr>
            <a:spLocks noChangeArrowheads="1"/>
          </p:cNvSpPr>
          <p:nvPr/>
        </p:nvSpPr>
        <p:spPr bwMode="auto">
          <a:xfrm>
            <a:off x="7070619" y="4362725"/>
            <a:ext cx="395859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900" b="1" dirty="0">
                <a:solidFill>
                  <a:srgbClr val="000000"/>
                </a:solidFill>
                <a:sym typeface="微软雅黑" panose="020B0503020204020204" pitchFamily="34" charset="-122"/>
              </a:rPr>
              <a:t>文字概述，内容总结</a:t>
            </a:r>
          </a:p>
        </p:txBody>
      </p:sp>
      <p:sp>
        <p:nvSpPr>
          <p:cNvPr id="42" name="TextBox 114"/>
          <p:cNvSpPr>
            <a:spLocks noChangeArrowheads="1"/>
          </p:cNvSpPr>
          <p:nvPr/>
        </p:nvSpPr>
        <p:spPr bwMode="auto">
          <a:xfrm>
            <a:off x="7084872" y="4713590"/>
            <a:ext cx="4002827"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r>
              <a:rPr lang="zh-CN" altLang="en-US" sz="1400" dirty="0">
                <a:solidFill>
                  <a:srgbClr val="5F5F5F"/>
                </a:solidFill>
                <a:sym typeface="微软雅黑" panose="020B0503020204020204" pitchFamily="34" charset="-122"/>
              </a:rPr>
              <a:t>在此录入上述图表的综合分析说明，在此录入上述图表的综合分析说明。</a:t>
            </a:r>
          </a:p>
        </p:txBody>
      </p:sp>
      <p:sp>
        <p:nvSpPr>
          <p:cNvPr id="43" name="椭圆 118"/>
          <p:cNvSpPr/>
          <p:nvPr/>
        </p:nvSpPr>
        <p:spPr bwMode="auto">
          <a:xfrm>
            <a:off x="6661079" y="3327784"/>
            <a:ext cx="239907" cy="240231"/>
          </a:xfrm>
          <a:prstGeom prst="ellipse">
            <a:avLst/>
          </a:prstGeom>
          <a:solidFill>
            <a:schemeClr val="accent1"/>
          </a:solidFill>
          <a:ln w="38100">
            <a:solidFill>
              <a:schemeClr val="bg1">
                <a:lumMod val="75000"/>
              </a:schemeClr>
            </a:solidFill>
            <a:miter lim="800000"/>
          </a:ln>
        </p:spPr>
        <p:txBody>
          <a:bodyPr lIns="121908" tIns="60954" rIns="121908" bIns="60954"/>
          <a:lstStyle/>
          <a:p>
            <a:pPr>
              <a:spcBef>
                <a:spcPct val="0"/>
              </a:spcBef>
              <a:buFont typeface="Arial" panose="020B0604020202020204" pitchFamily="34" charset="0"/>
              <a:buNone/>
            </a:pPr>
            <a:endParaRPr lang="zh-CN" altLang="zh-CN" sz="2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124"/>
          <p:cNvSpPr>
            <a:spLocks noChangeArrowheads="1"/>
          </p:cNvSpPr>
          <p:nvPr/>
        </p:nvSpPr>
        <p:spPr bwMode="auto">
          <a:xfrm>
            <a:off x="7070619" y="3209142"/>
            <a:ext cx="395859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900" b="1">
                <a:solidFill>
                  <a:srgbClr val="000000"/>
                </a:solidFill>
                <a:sym typeface="微软雅黑" panose="020B0503020204020204" pitchFamily="34" charset="-122"/>
              </a:rPr>
              <a:t>文字概述，内容总结</a:t>
            </a:r>
          </a:p>
        </p:txBody>
      </p:sp>
      <p:sp>
        <p:nvSpPr>
          <p:cNvPr id="45" name="TextBox 125"/>
          <p:cNvSpPr>
            <a:spLocks noChangeArrowheads="1"/>
          </p:cNvSpPr>
          <p:nvPr/>
        </p:nvSpPr>
        <p:spPr bwMode="auto">
          <a:xfrm>
            <a:off x="7084872" y="3560670"/>
            <a:ext cx="4002827"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r>
              <a:rPr lang="zh-CN" altLang="en-US" sz="1400" dirty="0">
                <a:solidFill>
                  <a:srgbClr val="5F5F5F"/>
                </a:solidFill>
                <a:sym typeface="微软雅黑" panose="020B0503020204020204" pitchFamily="34" charset="-122"/>
              </a:rPr>
              <a:t>在此录入上述图表的综合分析说明，在此录入上述图表的综合分析说明。</a:t>
            </a:r>
          </a:p>
        </p:txBody>
      </p:sp>
      <p:sp>
        <p:nvSpPr>
          <p:cNvPr id="46" name="椭圆 127"/>
          <p:cNvSpPr/>
          <p:nvPr/>
        </p:nvSpPr>
        <p:spPr bwMode="auto">
          <a:xfrm>
            <a:off x="6661079" y="2176338"/>
            <a:ext cx="239907" cy="240311"/>
          </a:xfrm>
          <a:prstGeom prst="ellipse">
            <a:avLst/>
          </a:prstGeom>
          <a:solidFill>
            <a:schemeClr val="accent2"/>
          </a:solidFill>
          <a:ln w="38100">
            <a:solidFill>
              <a:schemeClr val="bg1">
                <a:lumMod val="75000"/>
              </a:schemeClr>
            </a:solidFill>
            <a:miter lim="800000"/>
          </a:ln>
        </p:spPr>
        <p:txBody>
          <a:bodyPr lIns="121908" tIns="60954" rIns="121908" bIns="60954"/>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2400" b="1">
              <a:sym typeface="微软雅黑" panose="020B0503020204020204" pitchFamily="34" charset="-122"/>
            </a:endParaRPr>
          </a:p>
        </p:txBody>
      </p:sp>
      <p:sp>
        <p:nvSpPr>
          <p:cNvPr id="47" name="TextBox 128"/>
          <p:cNvSpPr>
            <a:spLocks noChangeArrowheads="1"/>
          </p:cNvSpPr>
          <p:nvPr/>
        </p:nvSpPr>
        <p:spPr bwMode="auto">
          <a:xfrm>
            <a:off x="7070619" y="2057676"/>
            <a:ext cx="3958593"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900" b="1" dirty="0">
                <a:solidFill>
                  <a:srgbClr val="000000"/>
                </a:solidFill>
                <a:sym typeface="微软雅黑" panose="020B0503020204020204" pitchFamily="34" charset="-122"/>
              </a:rPr>
              <a:t>文字概述，内容总结</a:t>
            </a:r>
          </a:p>
        </p:txBody>
      </p:sp>
      <p:sp>
        <p:nvSpPr>
          <p:cNvPr id="48" name="TextBox 129"/>
          <p:cNvSpPr>
            <a:spLocks noChangeArrowheads="1"/>
          </p:cNvSpPr>
          <p:nvPr/>
        </p:nvSpPr>
        <p:spPr bwMode="auto">
          <a:xfrm>
            <a:off x="7084872" y="2409300"/>
            <a:ext cx="4002827"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r>
              <a:rPr lang="zh-CN" altLang="en-US" sz="1400" dirty="0">
                <a:solidFill>
                  <a:srgbClr val="5F5F5F"/>
                </a:solidFill>
                <a:sym typeface="微软雅黑" panose="020B0503020204020204" pitchFamily="34" charset="-122"/>
              </a:rPr>
              <a:t>在此录入上述图表的综合分析说明，在此录入上述图表的综合分析说明。</a:t>
            </a:r>
          </a:p>
        </p:txBody>
      </p:sp>
      <p:grpSp>
        <p:nvGrpSpPr>
          <p:cNvPr id="49" name="组合 48"/>
          <p:cNvGrpSpPr/>
          <p:nvPr/>
        </p:nvGrpSpPr>
        <p:grpSpPr>
          <a:xfrm>
            <a:off x="2714045" y="1498601"/>
            <a:ext cx="1535471" cy="1536405"/>
            <a:chOff x="2035202" y="1123950"/>
            <a:chExt cx="1151753" cy="1152304"/>
          </a:xfrm>
        </p:grpSpPr>
        <p:sp>
          <p:nvSpPr>
            <p:cNvPr id="50" name="灰色圆形背景"/>
            <p:cNvSpPr>
              <a:spLocks noChangeArrowheads="1"/>
            </p:cNvSpPr>
            <p:nvPr/>
          </p:nvSpPr>
          <p:spPr bwMode="auto">
            <a:xfrm>
              <a:off x="2035202" y="1123950"/>
              <a:ext cx="1151753" cy="1152304"/>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1" name="椭圆 90"/>
            <p:cNvSpPr>
              <a:spLocks noChangeArrowheads="1"/>
            </p:cNvSpPr>
            <p:nvPr/>
          </p:nvSpPr>
          <p:spPr bwMode="auto">
            <a:xfrm>
              <a:off x="2110605" y="1191272"/>
              <a:ext cx="1007783" cy="100826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52" name="组合 51"/>
          <p:cNvGrpSpPr/>
          <p:nvPr/>
        </p:nvGrpSpPr>
        <p:grpSpPr>
          <a:xfrm>
            <a:off x="1291794" y="3965520"/>
            <a:ext cx="1535471" cy="1536405"/>
            <a:chOff x="968375" y="2974139"/>
            <a:chExt cx="1151753" cy="1152304"/>
          </a:xfrm>
        </p:grpSpPr>
        <p:sp>
          <p:nvSpPr>
            <p:cNvPr id="53" name="灰色圆形背景"/>
            <p:cNvSpPr>
              <a:spLocks noChangeArrowheads="1"/>
            </p:cNvSpPr>
            <p:nvPr/>
          </p:nvSpPr>
          <p:spPr bwMode="auto">
            <a:xfrm>
              <a:off x="968375" y="2974139"/>
              <a:ext cx="1151753" cy="1152304"/>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4" name="椭圆 92"/>
            <p:cNvSpPr>
              <a:spLocks noChangeArrowheads="1"/>
            </p:cNvSpPr>
            <p:nvPr/>
          </p:nvSpPr>
          <p:spPr bwMode="auto">
            <a:xfrm>
              <a:off x="1036952" y="3043283"/>
              <a:ext cx="1007783" cy="100826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grpSp>
        <p:nvGrpSpPr>
          <p:cNvPr id="55" name="组合 54"/>
          <p:cNvGrpSpPr/>
          <p:nvPr/>
        </p:nvGrpSpPr>
        <p:grpSpPr>
          <a:xfrm>
            <a:off x="4149951" y="3965520"/>
            <a:ext cx="1535471" cy="1536405"/>
            <a:chOff x="3112272" y="2974139"/>
            <a:chExt cx="1151753" cy="1152304"/>
          </a:xfrm>
        </p:grpSpPr>
        <p:sp>
          <p:nvSpPr>
            <p:cNvPr id="56" name="灰色圆形背景"/>
            <p:cNvSpPr>
              <a:spLocks noChangeArrowheads="1"/>
            </p:cNvSpPr>
            <p:nvPr/>
          </p:nvSpPr>
          <p:spPr bwMode="auto">
            <a:xfrm>
              <a:off x="3112272" y="2974139"/>
              <a:ext cx="1151753" cy="1152304"/>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57" name="椭圆 94"/>
            <p:cNvSpPr>
              <a:spLocks noChangeArrowheads="1"/>
            </p:cNvSpPr>
            <p:nvPr/>
          </p:nvSpPr>
          <p:spPr bwMode="auto">
            <a:xfrm>
              <a:off x="3184257" y="3043283"/>
              <a:ext cx="1007783" cy="1008266"/>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grpSp>
      <p:sp>
        <p:nvSpPr>
          <p:cNvPr id="58" name="矩形 80"/>
          <p:cNvSpPr>
            <a:spLocks noChangeArrowheads="1"/>
          </p:cNvSpPr>
          <p:nvPr/>
        </p:nvSpPr>
        <p:spPr bwMode="auto">
          <a:xfrm>
            <a:off x="2814151" y="2047315"/>
            <a:ext cx="131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rgbClr val="FFFFFF"/>
                </a:solidFill>
                <a:sym typeface="微软雅黑" panose="020B0503020204020204" pitchFamily="34" charset="-122"/>
              </a:rPr>
              <a:t>关键词</a:t>
            </a:r>
          </a:p>
        </p:txBody>
      </p:sp>
      <p:sp>
        <p:nvSpPr>
          <p:cNvPr id="59" name="矩形 81"/>
          <p:cNvSpPr>
            <a:spLocks noChangeArrowheads="1"/>
          </p:cNvSpPr>
          <p:nvPr/>
        </p:nvSpPr>
        <p:spPr bwMode="auto">
          <a:xfrm>
            <a:off x="1380528" y="4544251"/>
            <a:ext cx="131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rgbClr val="FFFFFF"/>
                </a:solidFill>
                <a:sym typeface="微软雅黑" panose="020B0503020204020204" pitchFamily="34" charset="-122"/>
              </a:rPr>
              <a:t>关键词</a:t>
            </a:r>
          </a:p>
        </p:txBody>
      </p:sp>
      <p:sp>
        <p:nvSpPr>
          <p:cNvPr id="60" name="矩形 82"/>
          <p:cNvSpPr>
            <a:spLocks noChangeArrowheads="1"/>
          </p:cNvSpPr>
          <p:nvPr/>
        </p:nvSpPr>
        <p:spPr bwMode="auto">
          <a:xfrm>
            <a:off x="4243232" y="4544250"/>
            <a:ext cx="1315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rgbClr val="FFFFFF"/>
                </a:solidFill>
                <a:sym typeface="微软雅黑" panose="020B0503020204020204" pitchFamily="34" charset="-122"/>
              </a:rPr>
              <a:t>关键词</a:t>
            </a:r>
          </a:p>
        </p:txBody>
      </p:sp>
      <p:sp>
        <p:nvSpPr>
          <p:cNvPr id="61" name="矩形 79"/>
          <p:cNvSpPr>
            <a:spLocks noChangeArrowheads="1"/>
          </p:cNvSpPr>
          <p:nvPr/>
        </p:nvSpPr>
        <p:spPr bwMode="auto">
          <a:xfrm>
            <a:off x="2571807" y="3680337"/>
            <a:ext cx="1836028"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00" b="1" dirty="0">
                <a:solidFill>
                  <a:srgbClr val="FFFFFF"/>
                </a:solidFill>
                <a:sym typeface="微软雅黑" panose="020B0503020204020204" pitchFamily="34" charset="-122"/>
              </a:rPr>
              <a:t>关键词</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1500"/>
                                        <p:tgtEl>
                                          <p:spTgt spid="32"/>
                                        </p:tgtEl>
                                      </p:cBhvr>
                                    </p:animEffect>
                                  </p:childTnLst>
                                </p:cTn>
                              </p:par>
                            </p:childTnLst>
                          </p:cTn>
                        </p:par>
                        <p:par>
                          <p:cTn id="8" fill="hold">
                            <p:stCondLst>
                              <p:cond delay="1500"/>
                            </p:stCondLst>
                            <p:childTnLst>
                              <p:par>
                                <p:cTn id="9" presetID="8" presetClass="emph" presetSubtype="0" fill="hold" nodeType="afterEffect">
                                  <p:stCondLst>
                                    <p:cond delay="0"/>
                                  </p:stCondLst>
                                  <p:childTnLst>
                                    <p:animRot by="21600000">
                                      <p:cBhvr>
                                        <p:cTn id="10" dur="2000" fill="hold"/>
                                        <p:tgtEl>
                                          <p:spTgt spid="32"/>
                                        </p:tgtEl>
                                        <p:attrNameLst>
                                          <p:attrName>r</p:attrName>
                                        </p:attrNameLst>
                                      </p:cBhvr>
                                    </p:animRot>
                                  </p:childTnLst>
                                </p:cTn>
                              </p:par>
                              <p:par>
                                <p:cTn id="11" presetID="10" presetClass="entr" presetSubtype="0" fill="hold" grpId="0" nodeType="withEffect">
                                  <p:stCondLst>
                                    <p:cond delay="125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p:bldP spid="43" grpId="0" animBg="1"/>
      <p:bldP spid="44" grpId="0"/>
      <p:bldP spid="45" grpId="0"/>
      <p:bldP spid="46" grpId="0" animBg="1"/>
      <p:bldP spid="47" grpId="0"/>
      <p:bldP spid="48" grpId="0"/>
      <p:bldP spid="58" grpId="0"/>
      <p:bldP spid="59" grpId="0"/>
      <p:bldP spid="60"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542" y="2989564"/>
            <a:ext cx="3186892" cy="858112"/>
            <a:chOff x="7317634" y="1220405"/>
            <a:chExt cx="3186892" cy="858112"/>
          </a:xfrm>
        </p:grpSpPr>
        <p:sp>
          <p:nvSpPr>
            <p:cNvPr id="3" name="文本框 2"/>
            <p:cNvSpPr txBox="1"/>
            <p:nvPr/>
          </p:nvSpPr>
          <p:spPr>
            <a:xfrm>
              <a:off x="7317634" y="1220405"/>
              <a:ext cx="3186892" cy="584775"/>
            </a:xfrm>
            <a:prstGeom prst="rect">
              <a:avLst/>
            </a:prstGeom>
            <a:noFill/>
          </p:spPr>
          <p:txBody>
            <a:bodyPr vert="horz" wrap="square" rtlCol="0">
              <a:spAutoFit/>
            </a:bodyPr>
            <a:lstStyle/>
            <a:p>
              <a:r>
                <a:rPr lang="zh-CN" altLang="en-US" sz="3200" spc="300" dirty="0">
                  <a:solidFill>
                    <a:srgbClr val="EFC358"/>
                  </a:solidFill>
                  <a:latin typeface="微软雅黑" panose="020B0503020204020204" pitchFamily="34" charset="-122"/>
                  <a:ea typeface="微软雅黑" panose="020B0503020204020204" pitchFamily="34" charset="-122"/>
                </a:rPr>
                <a:t>此处输入标题</a:t>
              </a:r>
            </a:p>
          </p:txBody>
        </p:sp>
        <p:sp>
          <p:nvSpPr>
            <p:cNvPr id="4" name="文本框 3"/>
            <p:cNvSpPr txBox="1"/>
            <p:nvPr/>
          </p:nvSpPr>
          <p:spPr>
            <a:xfrm>
              <a:off x="7317635" y="1770740"/>
              <a:ext cx="2569315" cy="307777"/>
            </a:xfrm>
            <a:prstGeom prst="rect">
              <a:avLst/>
            </a:prstGeom>
            <a:noFill/>
          </p:spPr>
          <p:txBody>
            <a:bodyPr vert="horz" wrap="square" rtlCol="0">
              <a:spAutoFit/>
            </a:bodyPr>
            <a:lstStyle/>
            <a:p>
              <a:r>
                <a:rPr lang="en-US" altLang="zh-CN" sz="1400" spc="300" dirty="0">
                  <a:solidFill>
                    <a:schemeClr val="bg1">
                      <a:lumMod val="95000"/>
                    </a:schemeClr>
                  </a:solidFill>
                  <a:latin typeface="微软雅黑" panose="020B0503020204020204" pitchFamily="34" charset="-122"/>
                  <a:ea typeface="微软雅黑" panose="020B0503020204020204" pitchFamily="34" charset="-122"/>
                </a:rPr>
                <a:t>Enter title here</a:t>
              </a:r>
              <a:endParaRPr lang="zh-CN" altLang="en-US" sz="800"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088529" y="3885778"/>
            <a:ext cx="4523995" cy="1383665"/>
          </a:xfrm>
          <a:prstGeom prst="rect">
            <a:avLst/>
          </a:prstGeom>
        </p:spPr>
        <p:txBody>
          <a:bodyPr wrap="square">
            <a:spAutoFit/>
          </a:bodyPr>
          <a:lstStyle/>
          <a:p>
            <a:pPr lvl="0" eaLnBrk="0" fontAlgn="base" hangingPunct="0">
              <a:spcBef>
                <a:spcPct val="0"/>
              </a:spcBef>
              <a:spcAft>
                <a:spcPct val="0"/>
              </a:spcAft>
            </a:pPr>
            <a:r>
              <a:rPr lang="zh-CN" altLang="zh-CN" sz="1400" dirty="0">
                <a:solidFill>
                  <a:schemeClr val="bg1">
                    <a:lumMod val="95000"/>
                  </a:schemeClr>
                </a:solidFill>
                <a:latin typeface="Arial Unicode MS" panose="020B0604020202020204" pitchFamily="34" charset="-122"/>
                <a:ea typeface="PingFang SC"/>
              </a:rPr>
              <a:t>Who I heard the sound of the voice</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SOB like the dream in the riverWho I see far away Goodbye sorrow of look in the eyes</a:t>
            </a:r>
            <a:r>
              <a:rPr lang="en-US" altLang="zh-CN" sz="1400" dirty="0">
                <a:solidFill>
                  <a:schemeClr val="bg1">
                    <a:lumMod val="95000"/>
                  </a:schemeClr>
                </a:solidFill>
                <a:latin typeface="Arial Unicode MS" panose="020B0604020202020204" pitchFamily="34" charset="-122"/>
                <a:ea typeface="PingFang SC"/>
              </a:rPr>
              <a:t> </a:t>
            </a:r>
            <a:r>
              <a:rPr lang="zh-CN" altLang="zh-CN" sz="1400" dirty="0">
                <a:solidFill>
                  <a:schemeClr val="bg1">
                    <a:lumMod val="95000"/>
                  </a:schemeClr>
                </a:solidFill>
                <a:latin typeface="Arial Unicode MS" panose="020B0604020202020204" pitchFamily="34" charset="-122"/>
                <a:ea typeface="PingFang SC"/>
              </a:rPr>
              <a:t>Don't understand is why you want to</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Let's dust score you like更多模板亮亮图文旗舰店：https://liangliangtuwen.tmall.com</a:t>
            </a:r>
          </a:p>
        </p:txBody>
      </p:sp>
      <p:grpSp>
        <p:nvGrpSpPr>
          <p:cNvPr id="6" name="组合 5"/>
          <p:cNvGrpSpPr/>
          <p:nvPr/>
        </p:nvGrpSpPr>
        <p:grpSpPr>
          <a:xfrm>
            <a:off x="1157178" y="1419904"/>
            <a:ext cx="1729999" cy="1569660"/>
            <a:chOff x="8391924" y="1580389"/>
            <a:chExt cx="1729999" cy="1569660"/>
          </a:xfrm>
        </p:grpSpPr>
        <p:sp>
          <p:nvSpPr>
            <p:cNvPr id="7" name="文本框 6"/>
            <p:cNvSpPr txBox="1"/>
            <p:nvPr/>
          </p:nvSpPr>
          <p:spPr>
            <a:xfrm>
              <a:off x="8391924" y="1580389"/>
              <a:ext cx="1729999" cy="1569660"/>
            </a:xfrm>
            <a:prstGeom prst="rect">
              <a:avLst/>
            </a:prstGeom>
            <a:noFill/>
          </p:spPr>
          <p:txBody>
            <a:bodyPr vert="horz" wrap="square" rtlCol="0">
              <a:spAutoFit/>
            </a:bodyPr>
            <a:lstStyle/>
            <a:p>
              <a:pPr algn="ctr"/>
              <a:r>
                <a:rPr lang="en-US" altLang="zh-CN" sz="9600" b="1" spc="600" dirty="0">
                  <a:solidFill>
                    <a:schemeClr val="bg1">
                      <a:lumMod val="95000"/>
                    </a:schemeClr>
                  </a:solidFill>
                  <a:latin typeface="Impact" panose="020B0806030902050204" pitchFamily="34" charset="0"/>
                  <a:ea typeface="微软雅黑" panose="020B0503020204020204" pitchFamily="34" charset="-122"/>
                </a:rPr>
                <a:t>01</a:t>
              </a:r>
              <a:endParaRPr lang="zh-CN" altLang="en-US" sz="1600" b="1" spc="600" dirty="0">
                <a:solidFill>
                  <a:schemeClr val="bg1">
                    <a:lumMod val="95000"/>
                  </a:schemeClr>
                </a:solidFill>
                <a:latin typeface="Impact" panose="020B0806030902050204" pitchFamily="34" charset="0"/>
                <a:ea typeface="微软雅黑" panose="020B0503020204020204" pitchFamily="34" charset="-122"/>
              </a:endParaRPr>
            </a:p>
          </p:txBody>
        </p:sp>
        <p:sp>
          <p:nvSpPr>
            <p:cNvPr id="8" name="矩形 7"/>
            <p:cNvSpPr/>
            <p:nvPr/>
          </p:nvSpPr>
          <p:spPr>
            <a:xfrm>
              <a:off x="8391924" y="1580389"/>
              <a:ext cx="1729999" cy="156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4"/>
          <p:cNvSpPr/>
          <p:nvPr/>
        </p:nvSpPr>
        <p:spPr>
          <a:xfrm>
            <a:off x="6319988"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2" name="椭圆 4"/>
          <p:cNvSpPr/>
          <p:nvPr/>
        </p:nvSpPr>
        <p:spPr>
          <a:xfrm>
            <a:off x="8879833"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5" name="椭圆 4"/>
          <p:cNvSpPr/>
          <p:nvPr/>
        </p:nvSpPr>
        <p:spPr>
          <a:xfrm>
            <a:off x="3760143"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8" name="椭圆 4"/>
          <p:cNvSpPr/>
          <p:nvPr/>
        </p:nvSpPr>
        <p:spPr>
          <a:xfrm>
            <a:off x="1200299" y="1644554"/>
            <a:ext cx="1976203" cy="1976460"/>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矩形 49"/>
          <p:cNvSpPr>
            <a:spLocks noChangeArrowheads="1"/>
          </p:cNvSpPr>
          <p:nvPr/>
        </p:nvSpPr>
        <p:spPr bwMode="auto">
          <a:xfrm>
            <a:off x="1311175"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131313"/>
                </a:solidFill>
                <a:sym typeface="微软雅黑" panose="020B0503020204020204" pitchFamily="34" charset="-122"/>
              </a:rPr>
              <a:t>添加主题</a:t>
            </a:r>
            <a:endParaRPr lang="zh-CN" altLang="en-US" sz="2700" dirty="0">
              <a:latin typeface="Arial" panose="020B0604020202020204" pitchFamily="34" charset="0"/>
              <a:ea typeface="宋体" panose="02010600030101010101" pitchFamily="2" charset="-122"/>
            </a:endParaRPr>
          </a:p>
        </p:txBody>
      </p:sp>
      <p:sp>
        <p:nvSpPr>
          <p:cNvPr id="36" name="矩形 50"/>
          <p:cNvSpPr>
            <a:spLocks noChangeArrowheads="1"/>
          </p:cNvSpPr>
          <p:nvPr/>
        </p:nvSpPr>
        <p:spPr bwMode="auto">
          <a:xfrm>
            <a:off x="1311175"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sp>
        <p:nvSpPr>
          <p:cNvPr id="37" name="矩形 49"/>
          <p:cNvSpPr>
            <a:spLocks noChangeArrowheads="1"/>
          </p:cNvSpPr>
          <p:nvPr/>
        </p:nvSpPr>
        <p:spPr bwMode="auto">
          <a:xfrm>
            <a:off x="3866059"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131313"/>
                </a:solidFill>
                <a:sym typeface="微软雅黑" panose="020B0503020204020204" pitchFamily="34" charset="-122"/>
              </a:rPr>
              <a:t>添加主题</a:t>
            </a:r>
            <a:endParaRPr lang="zh-CN" altLang="en-US" sz="2700" dirty="0">
              <a:latin typeface="Arial" panose="020B0604020202020204" pitchFamily="34" charset="0"/>
              <a:ea typeface="宋体" panose="02010600030101010101" pitchFamily="2" charset="-122"/>
            </a:endParaRPr>
          </a:p>
        </p:txBody>
      </p:sp>
      <p:sp>
        <p:nvSpPr>
          <p:cNvPr id="38" name="矩形 50"/>
          <p:cNvSpPr>
            <a:spLocks noChangeArrowheads="1"/>
          </p:cNvSpPr>
          <p:nvPr/>
        </p:nvSpPr>
        <p:spPr bwMode="auto">
          <a:xfrm>
            <a:off x="3866058"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sp>
        <p:nvSpPr>
          <p:cNvPr id="39" name="矩形 49"/>
          <p:cNvSpPr>
            <a:spLocks noChangeArrowheads="1"/>
          </p:cNvSpPr>
          <p:nvPr/>
        </p:nvSpPr>
        <p:spPr bwMode="auto">
          <a:xfrm>
            <a:off x="6420942"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131313"/>
                </a:solidFill>
                <a:sym typeface="微软雅黑" panose="020B0503020204020204" pitchFamily="34" charset="-122"/>
              </a:rPr>
              <a:t>添加主题</a:t>
            </a:r>
            <a:endParaRPr lang="zh-CN" altLang="en-US" sz="2700" dirty="0">
              <a:latin typeface="Arial" panose="020B0604020202020204" pitchFamily="34" charset="0"/>
              <a:ea typeface="宋体" panose="02010600030101010101" pitchFamily="2" charset="-122"/>
            </a:endParaRPr>
          </a:p>
        </p:txBody>
      </p:sp>
      <p:sp>
        <p:nvSpPr>
          <p:cNvPr id="40" name="矩形 50"/>
          <p:cNvSpPr>
            <a:spLocks noChangeArrowheads="1"/>
          </p:cNvSpPr>
          <p:nvPr/>
        </p:nvSpPr>
        <p:spPr bwMode="auto">
          <a:xfrm>
            <a:off x="6420941"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sp>
        <p:nvSpPr>
          <p:cNvPr id="41" name="矩形 49"/>
          <p:cNvSpPr>
            <a:spLocks noChangeArrowheads="1"/>
          </p:cNvSpPr>
          <p:nvPr/>
        </p:nvSpPr>
        <p:spPr bwMode="auto">
          <a:xfrm>
            <a:off x="8975827" y="4197054"/>
            <a:ext cx="1905000"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rgbClr val="131313"/>
                </a:solidFill>
                <a:sym typeface="微软雅黑" panose="020B0503020204020204" pitchFamily="34" charset="-122"/>
              </a:rPr>
              <a:t>添加主题</a:t>
            </a:r>
            <a:endParaRPr lang="zh-CN" altLang="en-US" sz="2700" dirty="0">
              <a:latin typeface="Arial" panose="020B0604020202020204" pitchFamily="34" charset="0"/>
              <a:ea typeface="宋体" panose="02010600030101010101" pitchFamily="2" charset="-122"/>
            </a:endParaRPr>
          </a:p>
        </p:txBody>
      </p:sp>
      <p:sp>
        <p:nvSpPr>
          <p:cNvPr id="42" name="矩形 50"/>
          <p:cNvSpPr>
            <a:spLocks noChangeArrowheads="1"/>
          </p:cNvSpPr>
          <p:nvPr/>
        </p:nvSpPr>
        <p:spPr bwMode="auto">
          <a:xfrm>
            <a:off x="8975826" y="4584082"/>
            <a:ext cx="2096990" cy="123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500" dirty="0">
                <a:solidFill>
                  <a:schemeClr val="tx1">
                    <a:lumMod val="65000"/>
                    <a:lumOff val="35000"/>
                  </a:schemeClr>
                </a:solidFill>
                <a:sym typeface="微软雅黑" panose="020B0503020204020204" pitchFamily="34" charset="-122"/>
              </a:rPr>
              <a:t>在此录入上述图表的综合分析说明，在此录入上述图表的综合分析说明。</a:t>
            </a:r>
          </a:p>
        </p:txBody>
      </p:sp>
      <p:pic>
        <p:nvPicPr>
          <p:cNvPr id="43" name="图片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980" y="2236928"/>
            <a:ext cx="817904" cy="81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648" y="2128054"/>
            <a:ext cx="969307" cy="96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27"/>
          <p:cNvSpPr>
            <a:spLocks noEditPoints="1" noChangeArrowheads="1"/>
          </p:cNvSpPr>
          <p:nvPr/>
        </p:nvSpPr>
        <p:spPr bwMode="auto">
          <a:xfrm>
            <a:off x="1720941" y="2128054"/>
            <a:ext cx="934916" cy="1035761"/>
          </a:xfrm>
          <a:custGeom>
            <a:avLst/>
            <a:gdLst>
              <a:gd name="T0" fmla="*/ 380 w 540"/>
              <a:gd name="T1" fmla="*/ 584 h 656"/>
              <a:gd name="T2" fmla="*/ 302 w 540"/>
              <a:gd name="T3" fmla="*/ 458 h 656"/>
              <a:gd name="T4" fmla="*/ 188 w 540"/>
              <a:gd name="T5" fmla="*/ 364 h 656"/>
              <a:gd name="T6" fmla="*/ 168 w 540"/>
              <a:gd name="T7" fmla="*/ 216 h 656"/>
              <a:gd name="T8" fmla="*/ 104 w 540"/>
              <a:gd name="T9" fmla="*/ 84 h 656"/>
              <a:gd name="T10" fmla="*/ 44 w 540"/>
              <a:gd name="T11" fmla="*/ 60 h 656"/>
              <a:gd name="T12" fmla="*/ 6 w 540"/>
              <a:gd name="T13" fmla="*/ 106 h 656"/>
              <a:gd name="T14" fmla="*/ 2 w 540"/>
              <a:gd name="T15" fmla="*/ 150 h 656"/>
              <a:gd name="T16" fmla="*/ 8 w 540"/>
              <a:gd name="T17" fmla="*/ 178 h 656"/>
              <a:gd name="T18" fmla="*/ 48 w 540"/>
              <a:gd name="T19" fmla="*/ 298 h 656"/>
              <a:gd name="T20" fmla="*/ 168 w 540"/>
              <a:gd name="T21" fmla="*/ 512 h 656"/>
              <a:gd name="T22" fmla="*/ 248 w 540"/>
              <a:gd name="T23" fmla="*/ 614 h 656"/>
              <a:gd name="T24" fmla="*/ 282 w 540"/>
              <a:gd name="T25" fmla="*/ 644 h 656"/>
              <a:gd name="T26" fmla="*/ 334 w 540"/>
              <a:gd name="T27" fmla="*/ 656 h 656"/>
              <a:gd name="T28" fmla="*/ 384 w 540"/>
              <a:gd name="T29" fmla="*/ 638 h 656"/>
              <a:gd name="T30" fmla="*/ 450 w 540"/>
              <a:gd name="T31" fmla="*/ 0 h 656"/>
              <a:gd name="T32" fmla="*/ 422 w 540"/>
              <a:gd name="T33" fmla="*/ 16 h 656"/>
              <a:gd name="T34" fmla="*/ 428 w 540"/>
              <a:gd name="T35" fmla="*/ 46 h 656"/>
              <a:gd name="T36" fmla="*/ 470 w 540"/>
              <a:gd name="T37" fmla="*/ 120 h 656"/>
              <a:gd name="T38" fmla="*/ 482 w 540"/>
              <a:gd name="T39" fmla="*/ 208 h 656"/>
              <a:gd name="T40" fmla="*/ 474 w 540"/>
              <a:gd name="T41" fmla="*/ 276 h 656"/>
              <a:gd name="T42" fmla="*/ 438 w 540"/>
              <a:gd name="T43" fmla="*/ 354 h 656"/>
              <a:gd name="T44" fmla="*/ 418 w 540"/>
              <a:gd name="T45" fmla="*/ 390 h 656"/>
              <a:gd name="T46" fmla="*/ 436 w 540"/>
              <a:gd name="T47" fmla="*/ 416 h 656"/>
              <a:gd name="T48" fmla="*/ 466 w 540"/>
              <a:gd name="T49" fmla="*/ 410 h 656"/>
              <a:gd name="T50" fmla="*/ 520 w 540"/>
              <a:gd name="T51" fmla="*/ 320 h 656"/>
              <a:gd name="T52" fmla="*/ 540 w 540"/>
              <a:gd name="T53" fmla="*/ 208 h 656"/>
              <a:gd name="T54" fmla="*/ 530 w 540"/>
              <a:gd name="T55" fmla="*/ 128 h 656"/>
              <a:gd name="T56" fmla="*/ 486 w 540"/>
              <a:gd name="T57" fmla="*/ 30 h 656"/>
              <a:gd name="T58" fmla="*/ 400 w 540"/>
              <a:gd name="T59" fmla="*/ 120 h 656"/>
              <a:gd name="T60" fmla="*/ 422 w 540"/>
              <a:gd name="T61" fmla="*/ 216 h 656"/>
              <a:gd name="T62" fmla="*/ 404 w 540"/>
              <a:gd name="T63" fmla="*/ 288 h 656"/>
              <a:gd name="T64" fmla="*/ 376 w 540"/>
              <a:gd name="T65" fmla="*/ 322 h 656"/>
              <a:gd name="T66" fmla="*/ 346 w 540"/>
              <a:gd name="T67" fmla="*/ 310 h 656"/>
              <a:gd name="T68" fmla="*/ 344 w 540"/>
              <a:gd name="T69" fmla="*/ 280 h 656"/>
              <a:gd name="T70" fmla="*/ 366 w 540"/>
              <a:gd name="T71" fmla="*/ 214 h 656"/>
              <a:gd name="T72" fmla="*/ 358 w 540"/>
              <a:gd name="T73" fmla="*/ 162 h 656"/>
              <a:gd name="T74" fmla="*/ 348 w 540"/>
              <a:gd name="T75" fmla="*/ 124 h 656"/>
              <a:gd name="T76" fmla="*/ 372 w 540"/>
              <a:gd name="T77" fmla="*/ 104 h 656"/>
              <a:gd name="T78" fmla="*/ 400 w 540"/>
              <a:gd name="T79" fmla="*/ 120 h 656"/>
              <a:gd name="T80" fmla="*/ 374 w 540"/>
              <a:gd name="T81" fmla="*/ 528 h 656"/>
              <a:gd name="T82" fmla="*/ 354 w 540"/>
              <a:gd name="T83" fmla="*/ 428 h 656"/>
              <a:gd name="T84" fmla="*/ 390 w 540"/>
              <a:gd name="T85" fmla="*/ 462 h 656"/>
              <a:gd name="T86" fmla="*/ 454 w 540"/>
              <a:gd name="T87" fmla="*/ 566 h 656"/>
              <a:gd name="T88" fmla="*/ 190 w 540"/>
              <a:gd name="T89" fmla="*/ 204 h 656"/>
              <a:gd name="T90" fmla="*/ 148 w 540"/>
              <a:gd name="T91" fmla="*/ 120 h 656"/>
              <a:gd name="T92" fmla="*/ 136 w 540"/>
              <a:gd name="T93" fmla="*/ 8 h 656"/>
              <a:gd name="T94" fmla="*/ 178 w 540"/>
              <a:gd name="T95" fmla="*/ 70 h 656"/>
              <a:gd name="T96" fmla="*/ 216 w 540"/>
              <a:gd name="T97" fmla="*/ 174 h 6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656"/>
              <a:gd name="T149" fmla="*/ 540 w 540"/>
              <a:gd name="T150" fmla="*/ 656 h 6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656">
                <a:moveTo>
                  <a:pt x="384" y="638"/>
                </a:moveTo>
                <a:lnTo>
                  <a:pt x="412" y="624"/>
                </a:lnTo>
                <a:lnTo>
                  <a:pt x="412" y="624"/>
                </a:lnTo>
                <a:lnTo>
                  <a:pt x="380" y="584"/>
                </a:lnTo>
                <a:lnTo>
                  <a:pt x="352" y="542"/>
                </a:lnTo>
                <a:lnTo>
                  <a:pt x="352" y="542"/>
                </a:lnTo>
                <a:lnTo>
                  <a:pt x="326" y="500"/>
                </a:lnTo>
                <a:lnTo>
                  <a:pt x="302" y="458"/>
                </a:lnTo>
                <a:lnTo>
                  <a:pt x="262" y="480"/>
                </a:lnTo>
                <a:lnTo>
                  <a:pt x="262" y="480"/>
                </a:lnTo>
                <a:lnTo>
                  <a:pt x="222" y="424"/>
                </a:lnTo>
                <a:lnTo>
                  <a:pt x="188" y="364"/>
                </a:lnTo>
                <a:lnTo>
                  <a:pt x="156" y="302"/>
                </a:lnTo>
                <a:lnTo>
                  <a:pt x="128" y="238"/>
                </a:lnTo>
                <a:lnTo>
                  <a:pt x="168" y="216"/>
                </a:lnTo>
                <a:lnTo>
                  <a:pt x="168" y="216"/>
                </a:lnTo>
                <a:lnTo>
                  <a:pt x="146" y="174"/>
                </a:lnTo>
                <a:lnTo>
                  <a:pt x="124" y="130"/>
                </a:lnTo>
                <a:lnTo>
                  <a:pt x="124" y="130"/>
                </a:lnTo>
                <a:lnTo>
                  <a:pt x="104" y="84"/>
                </a:lnTo>
                <a:lnTo>
                  <a:pt x="88" y="34"/>
                </a:lnTo>
                <a:lnTo>
                  <a:pt x="60" y="50"/>
                </a:lnTo>
                <a:lnTo>
                  <a:pt x="60" y="50"/>
                </a:lnTo>
                <a:lnTo>
                  <a:pt x="44" y="60"/>
                </a:lnTo>
                <a:lnTo>
                  <a:pt x="30" y="70"/>
                </a:lnTo>
                <a:lnTo>
                  <a:pt x="20" y="82"/>
                </a:lnTo>
                <a:lnTo>
                  <a:pt x="12" y="94"/>
                </a:lnTo>
                <a:lnTo>
                  <a:pt x="6" y="106"/>
                </a:lnTo>
                <a:lnTo>
                  <a:pt x="2" y="120"/>
                </a:lnTo>
                <a:lnTo>
                  <a:pt x="0" y="134"/>
                </a:lnTo>
                <a:lnTo>
                  <a:pt x="2" y="148"/>
                </a:lnTo>
                <a:lnTo>
                  <a:pt x="2" y="150"/>
                </a:lnTo>
                <a:lnTo>
                  <a:pt x="2" y="150"/>
                </a:lnTo>
                <a:lnTo>
                  <a:pt x="2" y="150"/>
                </a:lnTo>
                <a:lnTo>
                  <a:pt x="8" y="178"/>
                </a:lnTo>
                <a:lnTo>
                  <a:pt x="8" y="178"/>
                </a:lnTo>
                <a:lnTo>
                  <a:pt x="8" y="178"/>
                </a:lnTo>
                <a:lnTo>
                  <a:pt x="8" y="178"/>
                </a:lnTo>
                <a:lnTo>
                  <a:pt x="26" y="240"/>
                </a:lnTo>
                <a:lnTo>
                  <a:pt x="48" y="298"/>
                </a:lnTo>
                <a:lnTo>
                  <a:pt x="74" y="354"/>
                </a:lnTo>
                <a:lnTo>
                  <a:pt x="102" y="408"/>
                </a:lnTo>
                <a:lnTo>
                  <a:pt x="134" y="462"/>
                </a:lnTo>
                <a:lnTo>
                  <a:pt x="168" y="512"/>
                </a:lnTo>
                <a:lnTo>
                  <a:pt x="206" y="562"/>
                </a:lnTo>
                <a:lnTo>
                  <a:pt x="246" y="610"/>
                </a:lnTo>
                <a:lnTo>
                  <a:pt x="246" y="610"/>
                </a:lnTo>
                <a:lnTo>
                  <a:pt x="248" y="614"/>
                </a:lnTo>
                <a:lnTo>
                  <a:pt x="248" y="614"/>
                </a:lnTo>
                <a:lnTo>
                  <a:pt x="270" y="636"/>
                </a:lnTo>
                <a:lnTo>
                  <a:pt x="270" y="636"/>
                </a:lnTo>
                <a:lnTo>
                  <a:pt x="282" y="644"/>
                </a:lnTo>
                <a:lnTo>
                  <a:pt x="294" y="650"/>
                </a:lnTo>
                <a:lnTo>
                  <a:pt x="306" y="654"/>
                </a:lnTo>
                <a:lnTo>
                  <a:pt x="320" y="656"/>
                </a:lnTo>
                <a:lnTo>
                  <a:pt x="334" y="656"/>
                </a:lnTo>
                <a:lnTo>
                  <a:pt x="350" y="652"/>
                </a:lnTo>
                <a:lnTo>
                  <a:pt x="366" y="646"/>
                </a:lnTo>
                <a:lnTo>
                  <a:pt x="384" y="638"/>
                </a:lnTo>
                <a:lnTo>
                  <a:pt x="384" y="638"/>
                </a:lnTo>
                <a:close/>
                <a:moveTo>
                  <a:pt x="470" y="8"/>
                </a:moveTo>
                <a:lnTo>
                  <a:pt x="470" y="8"/>
                </a:lnTo>
                <a:lnTo>
                  <a:pt x="460" y="2"/>
                </a:lnTo>
                <a:lnTo>
                  <a:pt x="450" y="0"/>
                </a:lnTo>
                <a:lnTo>
                  <a:pt x="438" y="0"/>
                </a:lnTo>
                <a:lnTo>
                  <a:pt x="430" y="6"/>
                </a:lnTo>
                <a:lnTo>
                  <a:pt x="430" y="6"/>
                </a:lnTo>
                <a:lnTo>
                  <a:pt x="422" y="16"/>
                </a:lnTo>
                <a:lnTo>
                  <a:pt x="420" y="26"/>
                </a:lnTo>
                <a:lnTo>
                  <a:pt x="422" y="38"/>
                </a:lnTo>
                <a:lnTo>
                  <a:pt x="428" y="46"/>
                </a:lnTo>
                <a:lnTo>
                  <a:pt x="428" y="46"/>
                </a:lnTo>
                <a:lnTo>
                  <a:pt x="440" y="64"/>
                </a:lnTo>
                <a:lnTo>
                  <a:pt x="452" y="82"/>
                </a:lnTo>
                <a:lnTo>
                  <a:pt x="462" y="100"/>
                </a:lnTo>
                <a:lnTo>
                  <a:pt x="470" y="120"/>
                </a:lnTo>
                <a:lnTo>
                  <a:pt x="476" y="142"/>
                </a:lnTo>
                <a:lnTo>
                  <a:pt x="480" y="164"/>
                </a:lnTo>
                <a:lnTo>
                  <a:pt x="482" y="186"/>
                </a:lnTo>
                <a:lnTo>
                  <a:pt x="482" y="208"/>
                </a:lnTo>
                <a:lnTo>
                  <a:pt x="482" y="208"/>
                </a:lnTo>
                <a:lnTo>
                  <a:pt x="482" y="230"/>
                </a:lnTo>
                <a:lnTo>
                  <a:pt x="478" y="254"/>
                </a:lnTo>
                <a:lnTo>
                  <a:pt x="474" y="276"/>
                </a:lnTo>
                <a:lnTo>
                  <a:pt x="468" y="298"/>
                </a:lnTo>
                <a:lnTo>
                  <a:pt x="460" y="318"/>
                </a:lnTo>
                <a:lnTo>
                  <a:pt x="450" y="338"/>
                </a:lnTo>
                <a:lnTo>
                  <a:pt x="438" y="354"/>
                </a:lnTo>
                <a:lnTo>
                  <a:pt x="426" y="370"/>
                </a:lnTo>
                <a:lnTo>
                  <a:pt x="426" y="370"/>
                </a:lnTo>
                <a:lnTo>
                  <a:pt x="420" y="380"/>
                </a:lnTo>
                <a:lnTo>
                  <a:pt x="418" y="390"/>
                </a:lnTo>
                <a:lnTo>
                  <a:pt x="420" y="400"/>
                </a:lnTo>
                <a:lnTo>
                  <a:pt x="426" y="410"/>
                </a:lnTo>
                <a:lnTo>
                  <a:pt x="426" y="410"/>
                </a:lnTo>
                <a:lnTo>
                  <a:pt x="436" y="416"/>
                </a:lnTo>
                <a:lnTo>
                  <a:pt x="446" y="418"/>
                </a:lnTo>
                <a:lnTo>
                  <a:pt x="456" y="416"/>
                </a:lnTo>
                <a:lnTo>
                  <a:pt x="466" y="410"/>
                </a:lnTo>
                <a:lnTo>
                  <a:pt x="466" y="410"/>
                </a:lnTo>
                <a:lnTo>
                  <a:pt x="482" y="390"/>
                </a:lnTo>
                <a:lnTo>
                  <a:pt x="496" y="368"/>
                </a:lnTo>
                <a:lnTo>
                  <a:pt x="510" y="344"/>
                </a:lnTo>
                <a:lnTo>
                  <a:pt x="520" y="320"/>
                </a:lnTo>
                <a:lnTo>
                  <a:pt x="528" y="292"/>
                </a:lnTo>
                <a:lnTo>
                  <a:pt x="534" y="264"/>
                </a:lnTo>
                <a:lnTo>
                  <a:pt x="538" y="236"/>
                </a:lnTo>
                <a:lnTo>
                  <a:pt x="540" y="208"/>
                </a:lnTo>
                <a:lnTo>
                  <a:pt x="540" y="208"/>
                </a:lnTo>
                <a:lnTo>
                  <a:pt x="538" y="180"/>
                </a:lnTo>
                <a:lnTo>
                  <a:pt x="536" y="154"/>
                </a:lnTo>
                <a:lnTo>
                  <a:pt x="530" y="128"/>
                </a:lnTo>
                <a:lnTo>
                  <a:pt x="522" y="102"/>
                </a:lnTo>
                <a:lnTo>
                  <a:pt x="514" y="76"/>
                </a:lnTo>
                <a:lnTo>
                  <a:pt x="500" y="52"/>
                </a:lnTo>
                <a:lnTo>
                  <a:pt x="486" y="30"/>
                </a:lnTo>
                <a:lnTo>
                  <a:pt x="470" y="8"/>
                </a:lnTo>
                <a:lnTo>
                  <a:pt x="470" y="8"/>
                </a:lnTo>
                <a:close/>
                <a:moveTo>
                  <a:pt x="400" y="120"/>
                </a:moveTo>
                <a:lnTo>
                  <a:pt x="400" y="120"/>
                </a:lnTo>
                <a:lnTo>
                  <a:pt x="410" y="144"/>
                </a:lnTo>
                <a:lnTo>
                  <a:pt x="418" y="168"/>
                </a:lnTo>
                <a:lnTo>
                  <a:pt x="422" y="192"/>
                </a:lnTo>
                <a:lnTo>
                  <a:pt x="422" y="216"/>
                </a:lnTo>
                <a:lnTo>
                  <a:pt x="422" y="216"/>
                </a:lnTo>
                <a:lnTo>
                  <a:pt x="420" y="240"/>
                </a:lnTo>
                <a:lnTo>
                  <a:pt x="414" y="264"/>
                </a:lnTo>
                <a:lnTo>
                  <a:pt x="404" y="288"/>
                </a:lnTo>
                <a:lnTo>
                  <a:pt x="392" y="310"/>
                </a:lnTo>
                <a:lnTo>
                  <a:pt x="392" y="310"/>
                </a:lnTo>
                <a:lnTo>
                  <a:pt x="384" y="318"/>
                </a:lnTo>
                <a:lnTo>
                  <a:pt x="376" y="322"/>
                </a:lnTo>
                <a:lnTo>
                  <a:pt x="364" y="322"/>
                </a:lnTo>
                <a:lnTo>
                  <a:pt x="354" y="318"/>
                </a:lnTo>
                <a:lnTo>
                  <a:pt x="354" y="318"/>
                </a:lnTo>
                <a:lnTo>
                  <a:pt x="346" y="310"/>
                </a:lnTo>
                <a:lnTo>
                  <a:pt x="342" y="302"/>
                </a:lnTo>
                <a:lnTo>
                  <a:pt x="340" y="290"/>
                </a:lnTo>
                <a:lnTo>
                  <a:pt x="344" y="280"/>
                </a:lnTo>
                <a:lnTo>
                  <a:pt x="344" y="280"/>
                </a:lnTo>
                <a:lnTo>
                  <a:pt x="354" y="264"/>
                </a:lnTo>
                <a:lnTo>
                  <a:pt x="360" y="248"/>
                </a:lnTo>
                <a:lnTo>
                  <a:pt x="364" y="230"/>
                </a:lnTo>
                <a:lnTo>
                  <a:pt x="366" y="214"/>
                </a:lnTo>
                <a:lnTo>
                  <a:pt x="366" y="214"/>
                </a:lnTo>
                <a:lnTo>
                  <a:pt x="366" y="198"/>
                </a:lnTo>
                <a:lnTo>
                  <a:pt x="362" y="180"/>
                </a:lnTo>
                <a:lnTo>
                  <a:pt x="358" y="162"/>
                </a:lnTo>
                <a:lnTo>
                  <a:pt x="350" y="144"/>
                </a:lnTo>
                <a:lnTo>
                  <a:pt x="350" y="144"/>
                </a:lnTo>
                <a:lnTo>
                  <a:pt x="346" y="134"/>
                </a:lnTo>
                <a:lnTo>
                  <a:pt x="348" y="124"/>
                </a:lnTo>
                <a:lnTo>
                  <a:pt x="352" y="114"/>
                </a:lnTo>
                <a:lnTo>
                  <a:pt x="362" y="106"/>
                </a:lnTo>
                <a:lnTo>
                  <a:pt x="362" y="106"/>
                </a:lnTo>
                <a:lnTo>
                  <a:pt x="372" y="104"/>
                </a:lnTo>
                <a:lnTo>
                  <a:pt x="384" y="106"/>
                </a:lnTo>
                <a:lnTo>
                  <a:pt x="392" y="110"/>
                </a:lnTo>
                <a:lnTo>
                  <a:pt x="400" y="120"/>
                </a:lnTo>
                <a:lnTo>
                  <a:pt x="400" y="120"/>
                </a:lnTo>
                <a:close/>
                <a:moveTo>
                  <a:pt x="434" y="610"/>
                </a:moveTo>
                <a:lnTo>
                  <a:pt x="434" y="610"/>
                </a:lnTo>
                <a:lnTo>
                  <a:pt x="402" y="570"/>
                </a:lnTo>
                <a:lnTo>
                  <a:pt x="374" y="528"/>
                </a:lnTo>
                <a:lnTo>
                  <a:pt x="374" y="528"/>
                </a:lnTo>
                <a:lnTo>
                  <a:pt x="348" y="488"/>
                </a:lnTo>
                <a:lnTo>
                  <a:pt x="324" y="446"/>
                </a:lnTo>
                <a:lnTo>
                  <a:pt x="354" y="428"/>
                </a:lnTo>
                <a:lnTo>
                  <a:pt x="354" y="428"/>
                </a:lnTo>
                <a:lnTo>
                  <a:pt x="362" y="434"/>
                </a:lnTo>
                <a:lnTo>
                  <a:pt x="376" y="446"/>
                </a:lnTo>
                <a:lnTo>
                  <a:pt x="390" y="462"/>
                </a:lnTo>
                <a:lnTo>
                  <a:pt x="408" y="484"/>
                </a:lnTo>
                <a:lnTo>
                  <a:pt x="424" y="510"/>
                </a:lnTo>
                <a:lnTo>
                  <a:pt x="440" y="538"/>
                </a:lnTo>
                <a:lnTo>
                  <a:pt x="454" y="566"/>
                </a:lnTo>
                <a:lnTo>
                  <a:pt x="464" y="594"/>
                </a:lnTo>
                <a:lnTo>
                  <a:pt x="434" y="610"/>
                </a:lnTo>
                <a:lnTo>
                  <a:pt x="434" y="610"/>
                </a:lnTo>
                <a:close/>
                <a:moveTo>
                  <a:pt x="190" y="204"/>
                </a:moveTo>
                <a:lnTo>
                  <a:pt x="190" y="204"/>
                </a:lnTo>
                <a:lnTo>
                  <a:pt x="168" y="162"/>
                </a:lnTo>
                <a:lnTo>
                  <a:pt x="148" y="120"/>
                </a:lnTo>
                <a:lnTo>
                  <a:pt x="148" y="120"/>
                </a:lnTo>
                <a:lnTo>
                  <a:pt x="128" y="72"/>
                </a:lnTo>
                <a:lnTo>
                  <a:pt x="110" y="22"/>
                </a:lnTo>
                <a:lnTo>
                  <a:pt x="136" y="8"/>
                </a:lnTo>
                <a:lnTo>
                  <a:pt x="136" y="8"/>
                </a:lnTo>
                <a:lnTo>
                  <a:pt x="144" y="14"/>
                </a:lnTo>
                <a:lnTo>
                  <a:pt x="150" y="22"/>
                </a:lnTo>
                <a:lnTo>
                  <a:pt x="164" y="44"/>
                </a:lnTo>
                <a:lnTo>
                  <a:pt x="178" y="70"/>
                </a:lnTo>
                <a:lnTo>
                  <a:pt x="192" y="98"/>
                </a:lnTo>
                <a:lnTo>
                  <a:pt x="204" y="128"/>
                </a:lnTo>
                <a:lnTo>
                  <a:pt x="212" y="154"/>
                </a:lnTo>
                <a:lnTo>
                  <a:pt x="216" y="174"/>
                </a:lnTo>
                <a:lnTo>
                  <a:pt x="218" y="190"/>
                </a:lnTo>
                <a:lnTo>
                  <a:pt x="190" y="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Freeform 30"/>
          <p:cNvSpPr>
            <a:spLocks noEditPoints="1" noChangeArrowheads="1"/>
          </p:cNvSpPr>
          <p:nvPr/>
        </p:nvSpPr>
        <p:spPr bwMode="auto">
          <a:xfrm>
            <a:off x="4238417" y="2128053"/>
            <a:ext cx="997843" cy="997973"/>
          </a:xfrm>
          <a:custGeom>
            <a:avLst/>
            <a:gdLst>
              <a:gd name="T0" fmla="*/ 396 w 658"/>
              <a:gd name="T1" fmla="*/ 6 h 660"/>
              <a:gd name="T2" fmla="*/ 514 w 658"/>
              <a:gd name="T3" fmla="*/ 56 h 660"/>
              <a:gd name="T4" fmla="*/ 602 w 658"/>
              <a:gd name="T5" fmla="*/ 146 h 660"/>
              <a:gd name="T6" fmla="*/ 652 w 658"/>
              <a:gd name="T7" fmla="*/ 264 h 660"/>
              <a:gd name="T8" fmla="*/ 658 w 658"/>
              <a:gd name="T9" fmla="*/ 364 h 660"/>
              <a:gd name="T10" fmla="*/ 620 w 658"/>
              <a:gd name="T11" fmla="*/ 488 h 660"/>
              <a:gd name="T12" fmla="*/ 538 w 658"/>
              <a:gd name="T13" fmla="*/ 584 h 660"/>
              <a:gd name="T14" fmla="*/ 428 w 658"/>
              <a:gd name="T15" fmla="*/ 644 h 660"/>
              <a:gd name="T16" fmla="*/ 330 w 658"/>
              <a:gd name="T17" fmla="*/ 660 h 660"/>
              <a:gd name="T18" fmla="*/ 200 w 658"/>
              <a:gd name="T19" fmla="*/ 634 h 660"/>
              <a:gd name="T20" fmla="*/ 96 w 658"/>
              <a:gd name="T21" fmla="*/ 564 h 660"/>
              <a:gd name="T22" fmla="*/ 26 w 658"/>
              <a:gd name="T23" fmla="*/ 458 h 660"/>
              <a:gd name="T24" fmla="*/ 0 w 658"/>
              <a:gd name="T25" fmla="*/ 330 h 660"/>
              <a:gd name="T26" fmla="*/ 14 w 658"/>
              <a:gd name="T27" fmla="*/ 232 h 660"/>
              <a:gd name="T28" fmla="*/ 74 w 658"/>
              <a:gd name="T29" fmla="*/ 120 h 660"/>
              <a:gd name="T30" fmla="*/ 172 w 658"/>
              <a:gd name="T31" fmla="*/ 40 h 660"/>
              <a:gd name="T32" fmla="*/ 296 w 658"/>
              <a:gd name="T33" fmla="*/ 2 h 660"/>
              <a:gd name="T34" fmla="*/ 412 w 658"/>
              <a:gd name="T35" fmla="*/ 202 h 660"/>
              <a:gd name="T36" fmla="*/ 438 w 658"/>
              <a:gd name="T37" fmla="*/ 222 h 660"/>
              <a:gd name="T38" fmla="*/ 470 w 658"/>
              <a:gd name="T39" fmla="*/ 270 h 660"/>
              <a:gd name="T40" fmla="*/ 482 w 658"/>
              <a:gd name="T41" fmla="*/ 330 h 660"/>
              <a:gd name="T42" fmla="*/ 476 w 658"/>
              <a:gd name="T43" fmla="*/ 374 h 660"/>
              <a:gd name="T44" fmla="*/ 448 w 658"/>
              <a:gd name="T45" fmla="*/ 426 h 660"/>
              <a:gd name="T46" fmla="*/ 416 w 658"/>
              <a:gd name="T47" fmla="*/ 454 h 660"/>
              <a:gd name="T48" fmla="*/ 360 w 658"/>
              <a:gd name="T49" fmla="*/ 478 h 660"/>
              <a:gd name="T50" fmla="*/ 316 w 658"/>
              <a:gd name="T51" fmla="*/ 480 h 660"/>
              <a:gd name="T52" fmla="*/ 258 w 658"/>
              <a:gd name="T53" fmla="*/ 462 h 660"/>
              <a:gd name="T54" fmla="*/ 224 w 658"/>
              <a:gd name="T55" fmla="*/ 436 h 660"/>
              <a:gd name="T56" fmla="*/ 192 w 658"/>
              <a:gd name="T57" fmla="*/ 388 h 660"/>
              <a:gd name="T58" fmla="*/ 180 w 658"/>
              <a:gd name="T59" fmla="*/ 330 h 660"/>
              <a:gd name="T60" fmla="*/ 186 w 658"/>
              <a:gd name="T61" fmla="*/ 284 h 660"/>
              <a:gd name="T62" fmla="*/ 214 w 658"/>
              <a:gd name="T63" fmla="*/ 232 h 660"/>
              <a:gd name="T64" fmla="*/ 218 w 658"/>
              <a:gd name="T65" fmla="*/ 160 h 660"/>
              <a:gd name="T66" fmla="*/ 186 w 658"/>
              <a:gd name="T67" fmla="*/ 186 h 660"/>
              <a:gd name="T68" fmla="*/ 144 w 658"/>
              <a:gd name="T69" fmla="*/ 250 h 660"/>
              <a:gd name="T70" fmla="*/ 128 w 658"/>
              <a:gd name="T71" fmla="*/ 330 h 660"/>
              <a:gd name="T72" fmla="*/ 136 w 658"/>
              <a:gd name="T73" fmla="*/ 390 h 660"/>
              <a:gd name="T74" fmla="*/ 174 w 658"/>
              <a:gd name="T75" fmla="*/ 458 h 660"/>
              <a:gd name="T76" fmla="*/ 216 w 658"/>
              <a:gd name="T77" fmla="*/ 498 h 660"/>
              <a:gd name="T78" fmla="*/ 290 w 658"/>
              <a:gd name="T79" fmla="*/ 528 h 660"/>
              <a:gd name="T80" fmla="*/ 352 w 658"/>
              <a:gd name="T81" fmla="*/ 532 h 660"/>
              <a:gd name="T82" fmla="*/ 428 w 658"/>
              <a:gd name="T83" fmla="*/ 508 h 660"/>
              <a:gd name="T84" fmla="*/ 474 w 658"/>
              <a:gd name="T85" fmla="*/ 472 h 660"/>
              <a:gd name="T86" fmla="*/ 518 w 658"/>
              <a:gd name="T87" fmla="*/ 408 h 660"/>
              <a:gd name="T88" fmla="*/ 534 w 658"/>
              <a:gd name="T89" fmla="*/ 330 h 660"/>
              <a:gd name="T90" fmla="*/ 524 w 658"/>
              <a:gd name="T91" fmla="*/ 268 h 660"/>
              <a:gd name="T92" fmla="*/ 488 w 658"/>
              <a:gd name="T93" fmla="*/ 200 h 660"/>
              <a:gd name="T94" fmla="*/ 438 w 658"/>
              <a:gd name="T95" fmla="*/ 156 h 660"/>
              <a:gd name="T96" fmla="*/ 356 w 658"/>
              <a:gd name="T97" fmla="*/ 296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8"/>
              <a:gd name="T148" fmla="*/ 0 h 660"/>
              <a:gd name="T149" fmla="*/ 658 w 658"/>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8" h="660">
                <a:moveTo>
                  <a:pt x="330" y="0"/>
                </a:moveTo>
                <a:lnTo>
                  <a:pt x="330" y="0"/>
                </a:lnTo>
                <a:lnTo>
                  <a:pt x="362" y="2"/>
                </a:lnTo>
                <a:lnTo>
                  <a:pt x="396" y="6"/>
                </a:lnTo>
                <a:lnTo>
                  <a:pt x="428" y="16"/>
                </a:lnTo>
                <a:lnTo>
                  <a:pt x="458" y="26"/>
                </a:lnTo>
                <a:lnTo>
                  <a:pt x="486" y="40"/>
                </a:lnTo>
                <a:lnTo>
                  <a:pt x="514" y="56"/>
                </a:lnTo>
                <a:lnTo>
                  <a:pt x="538" y="76"/>
                </a:lnTo>
                <a:lnTo>
                  <a:pt x="562" y="96"/>
                </a:lnTo>
                <a:lnTo>
                  <a:pt x="584" y="120"/>
                </a:lnTo>
                <a:lnTo>
                  <a:pt x="602" y="146"/>
                </a:lnTo>
                <a:lnTo>
                  <a:pt x="620" y="172"/>
                </a:lnTo>
                <a:lnTo>
                  <a:pt x="634" y="202"/>
                </a:lnTo>
                <a:lnTo>
                  <a:pt x="644" y="232"/>
                </a:lnTo>
                <a:lnTo>
                  <a:pt x="652" y="264"/>
                </a:lnTo>
                <a:lnTo>
                  <a:pt x="658" y="296"/>
                </a:lnTo>
                <a:lnTo>
                  <a:pt x="658" y="330"/>
                </a:lnTo>
                <a:lnTo>
                  <a:pt x="658" y="330"/>
                </a:lnTo>
                <a:lnTo>
                  <a:pt x="658" y="364"/>
                </a:lnTo>
                <a:lnTo>
                  <a:pt x="652" y="396"/>
                </a:lnTo>
                <a:lnTo>
                  <a:pt x="644" y="428"/>
                </a:lnTo>
                <a:lnTo>
                  <a:pt x="634" y="458"/>
                </a:lnTo>
                <a:lnTo>
                  <a:pt x="620" y="488"/>
                </a:lnTo>
                <a:lnTo>
                  <a:pt x="602" y="514"/>
                </a:lnTo>
                <a:lnTo>
                  <a:pt x="584" y="540"/>
                </a:lnTo>
                <a:lnTo>
                  <a:pt x="562" y="564"/>
                </a:lnTo>
                <a:lnTo>
                  <a:pt x="538" y="584"/>
                </a:lnTo>
                <a:lnTo>
                  <a:pt x="514" y="604"/>
                </a:lnTo>
                <a:lnTo>
                  <a:pt x="486" y="620"/>
                </a:lnTo>
                <a:lnTo>
                  <a:pt x="458" y="634"/>
                </a:lnTo>
                <a:lnTo>
                  <a:pt x="428" y="644"/>
                </a:lnTo>
                <a:lnTo>
                  <a:pt x="396" y="652"/>
                </a:lnTo>
                <a:lnTo>
                  <a:pt x="362" y="658"/>
                </a:lnTo>
                <a:lnTo>
                  <a:pt x="330" y="660"/>
                </a:lnTo>
                <a:lnTo>
                  <a:pt x="330" y="660"/>
                </a:lnTo>
                <a:lnTo>
                  <a:pt x="296" y="658"/>
                </a:lnTo>
                <a:lnTo>
                  <a:pt x="262" y="652"/>
                </a:lnTo>
                <a:lnTo>
                  <a:pt x="232" y="644"/>
                </a:lnTo>
                <a:lnTo>
                  <a:pt x="200" y="634"/>
                </a:lnTo>
                <a:lnTo>
                  <a:pt x="172" y="620"/>
                </a:lnTo>
                <a:lnTo>
                  <a:pt x="144" y="604"/>
                </a:lnTo>
                <a:lnTo>
                  <a:pt x="120" y="584"/>
                </a:lnTo>
                <a:lnTo>
                  <a:pt x="96" y="564"/>
                </a:lnTo>
                <a:lnTo>
                  <a:pt x="74" y="540"/>
                </a:lnTo>
                <a:lnTo>
                  <a:pt x="56" y="514"/>
                </a:lnTo>
                <a:lnTo>
                  <a:pt x="40" y="488"/>
                </a:lnTo>
                <a:lnTo>
                  <a:pt x="26" y="458"/>
                </a:lnTo>
                <a:lnTo>
                  <a:pt x="14" y="428"/>
                </a:lnTo>
                <a:lnTo>
                  <a:pt x="6" y="396"/>
                </a:lnTo>
                <a:lnTo>
                  <a:pt x="2" y="364"/>
                </a:lnTo>
                <a:lnTo>
                  <a:pt x="0" y="330"/>
                </a:lnTo>
                <a:lnTo>
                  <a:pt x="0" y="330"/>
                </a:lnTo>
                <a:lnTo>
                  <a:pt x="2" y="296"/>
                </a:lnTo>
                <a:lnTo>
                  <a:pt x="6" y="264"/>
                </a:lnTo>
                <a:lnTo>
                  <a:pt x="14" y="232"/>
                </a:lnTo>
                <a:lnTo>
                  <a:pt x="26" y="202"/>
                </a:lnTo>
                <a:lnTo>
                  <a:pt x="40" y="172"/>
                </a:lnTo>
                <a:lnTo>
                  <a:pt x="56" y="146"/>
                </a:lnTo>
                <a:lnTo>
                  <a:pt x="74" y="120"/>
                </a:lnTo>
                <a:lnTo>
                  <a:pt x="96" y="96"/>
                </a:lnTo>
                <a:lnTo>
                  <a:pt x="120" y="76"/>
                </a:lnTo>
                <a:lnTo>
                  <a:pt x="144" y="56"/>
                </a:lnTo>
                <a:lnTo>
                  <a:pt x="172" y="40"/>
                </a:lnTo>
                <a:lnTo>
                  <a:pt x="200" y="26"/>
                </a:lnTo>
                <a:lnTo>
                  <a:pt x="232" y="16"/>
                </a:lnTo>
                <a:lnTo>
                  <a:pt x="262" y="6"/>
                </a:lnTo>
                <a:lnTo>
                  <a:pt x="296" y="2"/>
                </a:lnTo>
                <a:lnTo>
                  <a:pt x="330" y="0"/>
                </a:lnTo>
                <a:lnTo>
                  <a:pt x="330" y="0"/>
                </a:lnTo>
                <a:close/>
                <a:moveTo>
                  <a:pt x="438" y="156"/>
                </a:moveTo>
                <a:lnTo>
                  <a:pt x="412" y="202"/>
                </a:lnTo>
                <a:lnTo>
                  <a:pt x="412" y="202"/>
                </a:lnTo>
                <a:lnTo>
                  <a:pt x="426" y="212"/>
                </a:lnTo>
                <a:lnTo>
                  <a:pt x="438" y="222"/>
                </a:lnTo>
                <a:lnTo>
                  <a:pt x="438" y="222"/>
                </a:lnTo>
                <a:lnTo>
                  <a:pt x="448" y="232"/>
                </a:lnTo>
                <a:lnTo>
                  <a:pt x="456" y="244"/>
                </a:lnTo>
                <a:lnTo>
                  <a:pt x="464" y="256"/>
                </a:lnTo>
                <a:lnTo>
                  <a:pt x="470" y="270"/>
                </a:lnTo>
                <a:lnTo>
                  <a:pt x="476" y="284"/>
                </a:lnTo>
                <a:lnTo>
                  <a:pt x="478" y="298"/>
                </a:lnTo>
                <a:lnTo>
                  <a:pt x="482" y="314"/>
                </a:lnTo>
                <a:lnTo>
                  <a:pt x="482" y="330"/>
                </a:lnTo>
                <a:lnTo>
                  <a:pt x="482" y="330"/>
                </a:lnTo>
                <a:lnTo>
                  <a:pt x="482" y="344"/>
                </a:lnTo>
                <a:lnTo>
                  <a:pt x="478" y="360"/>
                </a:lnTo>
                <a:lnTo>
                  <a:pt x="476" y="374"/>
                </a:lnTo>
                <a:lnTo>
                  <a:pt x="470" y="388"/>
                </a:lnTo>
                <a:lnTo>
                  <a:pt x="464" y="402"/>
                </a:lnTo>
                <a:lnTo>
                  <a:pt x="456" y="414"/>
                </a:lnTo>
                <a:lnTo>
                  <a:pt x="448" y="426"/>
                </a:lnTo>
                <a:lnTo>
                  <a:pt x="438" y="436"/>
                </a:lnTo>
                <a:lnTo>
                  <a:pt x="438" y="436"/>
                </a:lnTo>
                <a:lnTo>
                  <a:pt x="426" y="446"/>
                </a:lnTo>
                <a:lnTo>
                  <a:pt x="416" y="454"/>
                </a:lnTo>
                <a:lnTo>
                  <a:pt x="402" y="462"/>
                </a:lnTo>
                <a:lnTo>
                  <a:pt x="390" y="468"/>
                </a:lnTo>
                <a:lnTo>
                  <a:pt x="376" y="474"/>
                </a:lnTo>
                <a:lnTo>
                  <a:pt x="360" y="478"/>
                </a:lnTo>
                <a:lnTo>
                  <a:pt x="346" y="480"/>
                </a:lnTo>
                <a:lnTo>
                  <a:pt x="330" y="480"/>
                </a:lnTo>
                <a:lnTo>
                  <a:pt x="330" y="480"/>
                </a:lnTo>
                <a:lnTo>
                  <a:pt x="316" y="480"/>
                </a:lnTo>
                <a:lnTo>
                  <a:pt x="300" y="478"/>
                </a:lnTo>
                <a:lnTo>
                  <a:pt x="286" y="474"/>
                </a:lnTo>
                <a:lnTo>
                  <a:pt x="272" y="468"/>
                </a:lnTo>
                <a:lnTo>
                  <a:pt x="258" y="462"/>
                </a:lnTo>
                <a:lnTo>
                  <a:pt x="246" y="454"/>
                </a:lnTo>
                <a:lnTo>
                  <a:pt x="234" y="446"/>
                </a:lnTo>
                <a:lnTo>
                  <a:pt x="224" y="436"/>
                </a:lnTo>
                <a:lnTo>
                  <a:pt x="224" y="436"/>
                </a:lnTo>
                <a:lnTo>
                  <a:pt x="214" y="426"/>
                </a:lnTo>
                <a:lnTo>
                  <a:pt x="204" y="414"/>
                </a:lnTo>
                <a:lnTo>
                  <a:pt x="198" y="402"/>
                </a:lnTo>
                <a:lnTo>
                  <a:pt x="192" y="388"/>
                </a:lnTo>
                <a:lnTo>
                  <a:pt x="186" y="374"/>
                </a:lnTo>
                <a:lnTo>
                  <a:pt x="182" y="360"/>
                </a:lnTo>
                <a:lnTo>
                  <a:pt x="180" y="344"/>
                </a:lnTo>
                <a:lnTo>
                  <a:pt x="180" y="330"/>
                </a:lnTo>
                <a:lnTo>
                  <a:pt x="180" y="330"/>
                </a:lnTo>
                <a:lnTo>
                  <a:pt x="180" y="314"/>
                </a:lnTo>
                <a:lnTo>
                  <a:pt x="182" y="298"/>
                </a:lnTo>
                <a:lnTo>
                  <a:pt x="186" y="284"/>
                </a:lnTo>
                <a:lnTo>
                  <a:pt x="192" y="270"/>
                </a:lnTo>
                <a:lnTo>
                  <a:pt x="198" y="256"/>
                </a:lnTo>
                <a:lnTo>
                  <a:pt x="204" y="244"/>
                </a:lnTo>
                <a:lnTo>
                  <a:pt x="214" y="232"/>
                </a:lnTo>
                <a:lnTo>
                  <a:pt x="224" y="222"/>
                </a:lnTo>
                <a:lnTo>
                  <a:pt x="224" y="222"/>
                </a:lnTo>
                <a:lnTo>
                  <a:pt x="244" y="206"/>
                </a:lnTo>
                <a:lnTo>
                  <a:pt x="218" y="160"/>
                </a:lnTo>
                <a:lnTo>
                  <a:pt x="218" y="160"/>
                </a:lnTo>
                <a:lnTo>
                  <a:pt x="202" y="172"/>
                </a:lnTo>
                <a:lnTo>
                  <a:pt x="186" y="186"/>
                </a:lnTo>
                <a:lnTo>
                  <a:pt x="186" y="186"/>
                </a:lnTo>
                <a:lnTo>
                  <a:pt x="174" y="200"/>
                </a:lnTo>
                <a:lnTo>
                  <a:pt x="162" y="216"/>
                </a:lnTo>
                <a:lnTo>
                  <a:pt x="152" y="232"/>
                </a:lnTo>
                <a:lnTo>
                  <a:pt x="144" y="250"/>
                </a:lnTo>
                <a:lnTo>
                  <a:pt x="136" y="268"/>
                </a:lnTo>
                <a:lnTo>
                  <a:pt x="132" y="288"/>
                </a:lnTo>
                <a:lnTo>
                  <a:pt x="128" y="308"/>
                </a:lnTo>
                <a:lnTo>
                  <a:pt x="128" y="330"/>
                </a:lnTo>
                <a:lnTo>
                  <a:pt x="128" y="330"/>
                </a:lnTo>
                <a:lnTo>
                  <a:pt x="128" y="350"/>
                </a:lnTo>
                <a:lnTo>
                  <a:pt x="132" y="370"/>
                </a:lnTo>
                <a:lnTo>
                  <a:pt x="136" y="390"/>
                </a:lnTo>
                <a:lnTo>
                  <a:pt x="144" y="408"/>
                </a:lnTo>
                <a:lnTo>
                  <a:pt x="152" y="426"/>
                </a:lnTo>
                <a:lnTo>
                  <a:pt x="162" y="442"/>
                </a:lnTo>
                <a:lnTo>
                  <a:pt x="174" y="458"/>
                </a:lnTo>
                <a:lnTo>
                  <a:pt x="186" y="472"/>
                </a:lnTo>
                <a:lnTo>
                  <a:pt x="186" y="472"/>
                </a:lnTo>
                <a:lnTo>
                  <a:pt x="202" y="486"/>
                </a:lnTo>
                <a:lnTo>
                  <a:pt x="216" y="498"/>
                </a:lnTo>
                <a:lnTo>
                  <a:pt x="234" y="508"/>
                </a:lnTo>
                <a:lnTo>
                  <a:pt x="252" y="516"/>
                </a:lnTo>
                <a:lnTo>
                  <a:pt x="270" y="524"/>
                </a:lnTo>
                <a:lnTo>
                  <a:pt x="290" y="528"/>
                </a:lnTo>
                <a:lnTo>
                  <a:pt x="310" y="532"/>
                </a:lnTo>
                <a:lnTo>
                  <a:pt x="330" y="532"/>
                </a:lnTo>
                <a:lnTo>
                  <a:pt x="330" y="532"/>
                </a:lnTo>
                <a:lnTo>
                  <a:pt x="352" y="532"/>
                </a:lnTo>
                <a:lnTo>
                  <a:pt x="372" y="528"/>
                </a:lnTo>
                <a:lnTo>
                  <a:pt x="390" y="524"/>
                </a:lnTo>
                <a:lnTo>
                  <a:pt x="410" y="516"/>
                </a:lnTo>
                <a:lnTo>
                  <a:pt x="428" y="508"/>
                </a:lnTo>
                <a:lnTo>
                  <a:pt x="444" y="498"/>
                </a:lnTo>
                <a:lnTo>
                  <a:pt x="460" y="486"/>
                </a:lnTo>
                <a:lnTo>
                  <a:pt x="474" y="472"/>
                </a:lnTo>
                <a:lnTo>
                  <a:pt x="474" y="472"/>
                </a:lnTo>
                <a:lnTo>
                  <a:pt x="488" y="458"/>
                </a:lnTo>
                <a:lnTo>
                  <a:pt x="498" y="442"/>
                </a:lnTo>
                <a:lnTo>
                  <a:pt x="510" y="426"/>
                </a:lnTo>
                <a:lnTo>
                  <a:pt x="518" y="408"/>
                </a:lnTo>
                <a:lnTo>
                  <a:pt x="524" y="390"/>
                </a:lnTo>
                <a:lnTo>
                  <a:pt x="530" y="370"/>
                </a:lnTo>
                <a:lnTo>
                  <a:pt x="532" y="350"/>
                </a:lnTo>
                <a:lnTo>
                  <a:pt x="534" y="330"/>
                </a:lnTo>
                <a:lnTo>
                  <a:pt x="534" y="330"/>
                </a:lnTo>
                <a:lnTo>
                  <a:pt x="532" y="308"/>
                </a:lnTo>
                <a:lnTo>
                  <a:pt x="530" y="288"/>
                </a:lnTo>
                <a:lnTo>
                  <a:pt x="524" y="268"/>
                </a:lnTo>
                <a:lnTo>
                  <a:pt x="518" y="250"/>
                </a:lnTo>
                <a:lnTo>
                  <a:pt x="510" y="232"/>
                </a:lnTo>
                <a:lnTo>
                  <a:pt x="498" y="216"/>
                </a:lnTo>
                <a:lnTo>
                  <a:pt x="488" y="200"/>
                </a:lnTo>
                <a:lnTo>
                  <a:pt x="474" y="186"/>
                </a:lnTo>
                <a:lnTo>
                  <a:pt x="474" y="186"/>
                </a:lnTo>
                <a:lnTo>
                  <a:pt x="458" y="170"/>
                </a:lnTo>
                <a:lnTo>
                  <a:pt x="438" y="156"/>
                </a:lnTo>
                <a:lnTo>
                  <a:pt x="438" y="156"/>
                </a:lnTo>
                <a:close/>
                <a:moveTo>
                  <a:pt x="300" y="48"/>
                </a:moveTo>
                <a:lnTo>
                  <a:pt x="300" y="296"/>
                </a:lnTo>
                <a:lnTo>
                  <a:pt x="356" y="296"/>
                </a:lnTo>
                <a:lnTo>
                  <a:pt x="356" y="48"/>
                </a:lnTo>
                <a:lnTo>
                  <a:pt x="300" y="4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75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500"/>
                            </p:stCondLst>
                            <p:childTnLst>
                              <p:par>
                                <p:cTn id="13" presetID="8" presetClass="emph" presetSubtype="0" fill="hold" grpId="1" nodeType="afterEffect">
                                  <p:stCondLst>
                                    <p:cond delay="0"/>
                                  </p:stCondLst>
                                  <p:childTnLst>
                                    <p:animRot by="21600000">
                                      <p:cBhvr>
                                        <p:cTn id="14" dur="2000" fill="hold"/>
                                        <p:tgtEl>
                                          <p:spTgt spid="28"/>
                                        </p:tgtEl>
                                        <p:attrNameLst>
                                          <p:attrName>r</p:attrName>
                                        </p:attrNameLst>
                                      </p:cBhvr>
                                    </p:animRot>
                                  </p:childTnLst>
                                </p:cTn>
                              </p:par>
                              <p:par>
                                <p:cTn id="15" presetID="22" presetClass="entr" presetSubtype="1"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350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750"/>
                                        <p:tgtEl>
                                          <p:spTgt spid="25"/>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par>
                          <p:cTn id="29" fill="hold">
                            <p:stCondLst>
                              <p:cond delay="5000"/>
                            </p:stCondLst>
                            <p:childTnLst>
                              <p:par>
                                <p:cTn id="30" presetID="8" presetClass="emph" presetSubtype="0" fill="hold" grpId="1" nodeType="afterEffect">
                                  <p:stCondLst>
                                    <p:cond delay="0"/>
                                  </p:stCondLst>
                                  <p:childTnLst>
                                    <p:animRot by="21600000">
                                      <p:cBhvr>
                                        <p:cTn id="31" dur="2000" fill="hold"/>
                                        <p:tgtEl>
                                          <p:spTgt spid="25"/>
                                        </p:tgtEl>
                                        <p:attrNameLst>
                                          <p:attrName>r</p:attrName>
                                        </p:attrNameLst>
                                      </p:cBhvr>
                                    </p:animRot>
                                  </p:childTnLst>
                                </p:cTn>
                              </p:par>
                              <p:par>
                                <p:cTn id="32" presetID="22" presetClass="entr" presetSubtype="1" fill="hold" grpId="0" nodeType="withEffect">
                                  <p:stCondLst>
                                    <p:cond delay="500"/>
                                  </p:st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par>
                                <p:cTn id="35" presetID="22" presetClass="entr" presetSubtype="1" fill="hold" grpId="0" nodeType="withEffect">
                                  <p:stCondLst>
                                    <p:cond delay="100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70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750"/>
                                        <p:tgtEl>
                                          <p:spTgt spid="19"/>
                                        </p:tgtEl>
                                      </p:cBhvr>
                                    </p:animEffect>
                                  </p:childTnLst>
                                </p:cTn>
                              </p:par>
                            </p:childTnLst>
                          </p:cTn>
                        </p:par>
                        <p:par>
                          <p:cTn id="42" fill="hold">
                            <p:stCondLst>
                              <p:cond delay="8000"/>
                            </p:stCondLst>
                            <p:childTnLst>
                              <p:par>
                                <p:cTn id="43" presetID="10" presetClass="entr" presetSubtype="0"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8500"/>
                            </p:stCondLst>
                            <p:childTnLst>
                              <p:par>
                                <p:cTn id="47" presetID="8" presetClass="emph" presetSubtype="0" fill="hold" grpId="1" nodeType="afterEffect">
                                  <p:stCondLst>
                                    <p:cond delay="0"/>
                                  </p:stCondLst>
                                  <p:childTnLst>
                                    <p:animRot by="21600000">
                                      <p:cBhvr>
                                        <p:cTn id="48" dur="2000" fill="hold"/>
                                        <p:tgtEl>
                                          <p:spTgt spid="19"/>
                                        </p:tgtEl>
                                        <p:attrNameLst>
                                          <p:attrName>r</p:attrName>
                                        </p:attrNameLst>
                                      </p:cBhvr>
                                    </p:animRot>
                                  </p:childTnLst>
                                </p:cTn>
                              </p:par>
                              <p:par>
                                <p:cTn id="49" presetID="22" presetClass="entr" presetSubtype="1" fill="hold" grpId="0" nodeType="withEffect">
                                  <p:stCondLst>
                                    <p:cond delay="50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fill="hold" grpId="0" nodeType="withEffect">
                                  <p:stCondLst>
                                    <p:cond delay="100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par>
                          <p:cTn id="55" fill="hold">
                            <p:stCondLst>
                              <p:cond delay="10500"/>
                            </p:stCondLst>
                            <p:childTnLst>
                              <p:par>
                                <p:cTn id="56" presetID="22" presetClass="entr" presetSubtype="4"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750"/>
                                        <p:tgtEl>
                                          <p:spTgt spid="22"/>
                                        </p:tgtEl>
                                      </p:cBhvr>
                                    </p:animEffect>
                                  </p:childTnLst>
                                </p:cTn>
                              </p:par>
                            </p:childTnLst>
                          </p:cTn>
                        </p:par>
                        <p:par>
                          <p:cTn id="59" fill="hold">
                            <p:stCondLst>
                              <p:cond delay="11500"/>
                            </p:stCondLst>
                            <p:childTnLst>
                              <p:par>
                                <p:cTn id="60" presetID="10"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par>
                          <p:cTn id="63" fill="hold">
                            <p:stCondLst>
                              <p:cond delay="12000"/>
                            </p:stCondLst>
                            <p:childTnLst>
                              <p:par>
                                <p:cTn id="64" presetID="8" presetClass="emph" presetSubtype="0" fill="hold" grpId="1" nodeType="afterEffect">
                                  <p:stCondLst>
                                    <p:cond delay="0"/>
                                  </p:stCondLst>
                                  <p:childTnLst>
                                    <p:animRot by="21600000">
                                      <p:cBhvr>
                                        <p:cTn id="65" dur="2000" fill="hold"/>
                                        <p:tgtEl>
                                          <p:spTgt spid="22"/>
                                        </p:tgtEl>
                                        <p:attrNameLst>
                                          <p:attrName>r</p:attrName>
                                        </p:attrNameLst>
                                      </p:cBhvr>
                                    </p:animRot>
                                  </p:childTnLst>
                                </p:cTn>
                              </p:par>
                              <p:par>
                                <p:cTn id="66" presetID="22" presetClass="entr" presetSubtype="1"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up)">
                                      <p:cBhvr>
                                        <p:cTn id="68" dur="500"/>
                                        <p:tgtEl>
                                          <p:spTgt spid="41"/>
                                        </p:tgtEl>
                                      </p:cBhvr>
                                    </p:animEffect>
                                  </p:childTnLst>
                                </p:cTn>
                              </p:par>
                              <p:par>
                                <p:cTn id="69" presetID="22" presetClass="entr" presetSubtype="1" fill="hold" grpId="0" nodeType="withEffect">
                                  <p:stCondLst>
                                    <p:cond delay="1000"/>
                                  </p:stCondLst>
                                  <p:childTnLst>
                                    <p:set>
                                      <p:cBhvr>
                                        <p:cTn id="70" dur="1" fill="hold">
                                          <p:stCondLst>
                                            <p:cond delay="0"/>
                                          </p:stCondLst>
                                        </p:cTn>
                                        <p:tgtEl>
                                          <p:spTgt spid="42"/>
                                        </p:tgtEl>
                                        <p:attrNameLst>
                                          <p:attrName>style.visibility</p:attrName>
                                        </p:attrNameLst>
                                      </p:cBhvr>
                                      <p:to>
                                        <p:strVal val="visible"/>
                                      </p:to>
                                    </p:set>
                                    <p:animEffect transition="in" filter="wipe(up)">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5" grpId="0" animBg="1"/>
      <p:bldP spid="25" grpId="1" animBg="1"/>
      <p:bldP spid="28" grpId="0" animBg="1"/>
      <p:bldP spid="28" grpId="1" animBg="1"/>
      <p:bldP spid="31" grpId="0"/>
      <p:bldP spid="36" grpId="0"/>
      <p:bldP spid="37" grpId="0"/>
      <p:bldP spid="38" grpId="0"/>
      <p:bldP spid="39" grpId="0"/>
      <p:bldP spid="40" grpId="0"/>
      <p:bldP spid="41" grpId="0"/>
      <p:bldP spid="42" grpId="0"/>
      <p:bldP spid="45" grpId="0" animBg="1"/>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01 5"/>
          <p:cNvSpPr txBox="1">
            <a:spLocks noChangeArrowheads="1"/>
          </p:cNvSpPr>
          <p:nvPr>
            <p:custDataLst>
              <p:tags r:id="rId1"/>
            </p:custDataLst>
          </p:nvPr>
        </p:nvSpPr>
        <p:spPr bwMode="auto">
          <a:xfrm>
            <a:off x="6190" y="3354434"/>
            <a:ext cx="5968009" cy="381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工作计划</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工作总结</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教育培训</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工作汇报</a:t>
            </a:r>
            <a:r>
              <a:rPr lang="en-US" altLang="zh-CN"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spc="3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开学规划</a:t>
            </a:r>
          </a:p>
        </p:txBody>
      </p:sp>
      <p:sp>
        <p:nvSpPr>
          <p:cNvPr id="3" name="PA_01 6"/>
          <p:cNvSpPr txBox="1">
            <a:spLocks noChangeArrowheads="1"/>
          </p:cNvSpPr>
          <p:nvPr>
            <p:custDataLst>
              <p:tags r:id="rId2"/>
            </p:custDataLst>
          </p:nvPr>
        </p:nvSpPr>
        <p:spPr bwMode="auto">
          <a:xfrm>
            <a:off x="-601152" y="2225217"/>
            <a:ext cx="7056565" cy="127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255" b="1" kern="2000" dirty="0">
                <a:solidFill>
                  <a:schemeClr val="bg1"/>
                </a:solidFill>
                <a:latin typeface="方正正准黑简体" panose="02000000000000000000" pitchFamily="2" charset="-122"/>
                <a:ea typeface="方正正准黑简体" panose="02000000000000000000" pitchFamily="2" charset="-122"/>
                <a:cs typeface="+mn-ea"/>
                <a:sym typeface="Arial" panose="020B0604020202020204" pitchFamily="34" charset="0"/>
              </a:rPr>
              <a:t>感谢您的观看</a:t>
            </a:r>
          </a:p>
        </p:txBody>
      </p:sp>
      <p:sp>
        <p:nvSpPr>
          <p:cNvPr id="4" name="PA_01 18"/>
          <p:cNvSpPr txBox="1"/>
          <p:nvPr>
            <p:custDataLst>
              <p:tags r:id="rId3"/>
            </p:custDataLst>
          </p:nvPr>
        </p:nvSpPr>
        <p:spPr>
          <a:xfrm>
            <a:off x="1743075" y="3846195"/>
            <a:ext cx="2199005" cy="383540"/>
          </a:xfrm>
          <a:prstGeom prst="rect">
            <a:avLst/>
          </a:prstGeom>
          <a:noFill/>
        </p:spPr>
        <p:txBody>
          <a:bodyPr wrap="square">
            <a:spAutoFit/>
          </a:bodyPr>
          <a:lstStyle/>
          <a:p>
            <a:pPr algn="ctr">
              <a:buNone/>
            </a:pPr>
            <a:r>
              <a:rPr lang="zh-CN" altLang="en-US" sz="1895" dirty="0">
                <a:solidFill>
                  <a:schemeClr val="bg1"/>
                </a:solidFill>
                <a:latin typeface="+mj-ea"/>
                <a:ea typeface="+mj-ea"/>
                <a:cs typeface="Arial" panose="020B0604020202020204" pitchFamily="34" charset="0"/>
              </a:rPr>
              <a:t>汇报人：亮亮图文</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单击此处添加标题</a:t>
            </a:r>
          </a:p>
        </p:txBody>
      </p:sp>
      <p:sp>
        <p:nvSpPr>
          <p:cNvPr id="610" name="Shape 610"/>
          <p:cNvSpPr>
            <a:spLocks noGrp="1"/>
          </p:cNvSpPr>
          <p:nvPr>
            <p:ph type="sldNum" sz="quarter" idx="12"/>
          </p:nvPr>
        </p:nvSpPr>
        <p:spPr>
          <a:prstGeom prst="rect">
            <a:avLst/>
          </a:prstGeom>
        </p:spPr>
        <p:txBody>
          <a:bodyPr wrap="none">
            <a:spAutoFit/>
          </a:bodyPr>
          <a:lstStyle/>
          <a:p>
            <a:pPr lvl="0">
              <a:defRPr sz="1800">
                <a:solidFill>
                  <a:srgbClr val="000000"/>
                </a:solidFill>
              </a:defRPr>
            </a:pPr>
            <a:fld id="{86CB4B4D-7CA3-9044-876B-883B54F8677D}" type="slidenum">
              <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fld>
            <a:endParaRPr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20" name="Group 620"/>
          <p:cNvGrpSpPr/>
          <p:nvPr/>
        </p:nvGrpSpPr>
        <p:grpSpPr>
          <a:xfrm>
            <a:off x="4869717" y="5042079"/>
            <a:ext cx="323809" cy="1827214"/>
            <a:chOff x="0" y="0"/>
            <a:chExt cx="323850" cy="1827213"/>
          </a:xfrm>
        </p:grpSpPr>
        <p:sp>
          <p:nvSpPr>
            <p:cNvPr id="611" name="Shape 611"/>
            <p:cNvSpPr/>
            <p:nvPr/>
          </p:nvSpPr>
          <p:spPr>
            <a:xfrm>
              <a:off x="11112" y="7937"/>
              <a:ext cx="303214" cy="492126"/>
            </a:xfrm>
            <a:custGeom>
              <a:avLst/>
              <a:gdLst/>
              <a:ahLst/>
              <a:cxnLst>
                <a:cxn ang="0">
                  <a:pos x="wd2" y="hd2"/>
                </a:cxn>
                <a:cxn ang="5400000">
                  <a:pos x="wd2" y="hd2"/>
                </a:cxn>
                <a:cxn ang="10800000">
                  <a:pos x="wd2" y="hd2"/>
                </a:cxn>
                <a:cxn ang="16200000">
                  <a:pos x="wd2" y="hd2"/>
                </a:cxn>
              </a:cxnLst>
              <a:rect l="0" t="0" r="r" b="b"/>
              <a:pathLst>
                <a:path w="21600" h="21600" extrusionOk="0">
                  <a:moveTo>
                    <a:pt x="21600" y="19579"/>
                  </a:moveTo>
                  <a:lnTo>
                    <a:pt x="11648" y="0"/>
                  </a:lnTo>
                  <a:lnTo>
                    <a:pt x="9499" y="0"/>
                  </a:lnTo>
                  <a:lnTo>
                    <a:pt x="0" y="20206"/>
                  </a:lnTo>
                  <a:lnTo>
                    <a:pt x="565" y="21600"/>
                  </a:lnTo>
                  <a:lnTo>
                    <a:pt x="20469" y="21600"/>
                  </a:lnTo>
                  <a:lnTo>
                    <a:pt x="21600" y="19579"/>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2" name="Shape 612"/>
            <p:cNvSpPr/>
            <p:nvPr/>
          </p:nvSpPr>
          <p:spPr>
            <a:xfrm>
              <a:off x="98424" y="433366"/>
              <a:ext cx="125414" cy="1393848"/>
            </a:xfrm>
            <a:custGeom>
              <a:avLst/>
              <a:gdLst/>
              <a:ahLst/>
              <a:cxnLst>
                <a:cxn ang="0">
                  <a:pos x="wd2" y="hd2"/>
                </a:cxn>
                <a:cxn ang="5400000">
                  <a:pos x="wd2" y="hd2"/>
                </a:cxn>
                <a:cxn ang="10800000">
                  <a:pos x="wd2" y="hd2"/>
                </a:cxn>
                <a:cxn ang="16200000">
                  <a:pos x="wd2" y="hd2"/>
                </a:cxn>
              </a:cxnLst>
              <a:rect l="0" t="0" r="r" b="b"/>
              <a:pathLst>
                <a:path w="21600" h="21576" extrusionOk="0">
                  <a:moveTo>
                    <a:pt x="21600" y="21576"/>
                  </a:moveTo>
                  <a:cubicBezTo>
                    <a:pt x="0" y="21576"/>
                    <a:pt x="0" y="21576"/>
                    <a:pt x="0" y="21576"/>
                  </a:cubicBezTo>
                  <a:cubicBezTo>
                    <a:pt x="0" y="794"/>
                    <a:pt x="0" y="794"/>
                    <a:pt x="0" y="794"/>
                  </a:cubicBezTo>
                  <a:cubicBezTo>
                    <a:pt x="0" y="794"/>
                    <a:pt x="1367" y="26"/>
                    <a:pt x="10663" y="1"/>
                  </a:cubicBezTo>
                  <a:cubicBezTo>
                    <a:pt x="19959" y="-24"/>
                    <a:pt x="21600" y="794"/>
                    <a:pt x="21600" y="794"/>
                  </a:cubicBezTo>
                  <a:cubicBezTo>
                    <a:pt x="21600" y="21576"/>
                    <a:pt x="21600" y="21576"/>
                    <a:pt x="21600" y="21576"/>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13" name="Shape 613"/>
            <p:cNvSpPr/>
            <p:nvPr/>
          </p:nvSpPr>
          <p:spPr>
            <a:xfrm>
              <a:off x="220662" y="430191"/>
              <a:ext cx="103189" cy="1395435"/>
            </a:xfrm>
            <a:custGeom>
              <a:avLst/>
              <a:gdLst/>
              <a:ahLst/>
              <a:cxnLst>
                <a:cxn ang="0">
                  <a:pos x="wd2" y="hd2"/>
                </a:cxn>
                <a:cxn ang="5400000">
                  <a:pos x="wd2" y="hd2"/>
                </a:cxn>
                <a:cxn ang="10800000">
                  <a:pos x="wd2" y="hd2"/>
                </a:cxn>
                <a:cxn ang="16200000">
                  <a:pos x="wd2" y="hd2"/>
                </a:cxn>
              </a:cxnLst>
              <a:rect l="0" t="0" r="r" b="b"/>
              <a:pathLst>
                <a:path w="21600" h="21576" extrusionOk="0">
                  <a:moveTo>
                    <a:pt x="21600" y="21576"/>
                  </a:moveTo>
                  <a:cubicBezTo>
                    <a:pt x="0" y="21576"/>
                    <a:pt x="0" y="21576"/>
                    <a:pt x="0" y="21576"/>
                  </a:cubicBezTo>
                  <a:cubicBezTo>
                    <a:pt x="0" y="793"/>
                    <a:pt x="0" y="793"/>
                    <a:pt x="0" y="793"/>
                  </a:cubicBezTo>
                  <a:cubicBezTo>
                    <a:pt x="0" y="793"/>
                    <a:pt x="1350" y="26"/>
                    <a:pt x="10462" y="1"/>
                  </a:cubicBezTo>
                  <a:cubicBezTo>
                    <a:pt x="19575" y="-24"/>
                    <a:pt x="21600" y="793"/>
                    <a:pt x="21600" y="793"/>
                  </a:cubicBezTo>
                  <a:cubicBezTo>
                    <a:pt x="21600" y="21576"/>
                    <a:pt x="21600" y="21576"/>
                    <a:pt x="21600" y="21576"/>
                  </a:cubicBezTo>
                </a:path>
              </a:pathLst>
            </a:custGeom>
            <a:solidFill>
              <a:srgbClr val="ABA07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 name="Shape 614"/>
            <p:cNvSpPr/>
            <p:nvPr/>
          </p:nvSpPr>
          <p:spPr>
            <a:xfrm>
              <a:off x="-1" y="430191"/>
              <a:ext cx="101601" cy="1395435"/>
            </a:xfrm>
            <a:custGeom>
              <a:avLst/>
              <a:gdLst/>
              <a:ahLst/>
              <a:cxnLst>
                <a:cxn ang="0">
                  <a:pos x="wd2" y="hd2"/>
                </a:cxn>
                <a:cxn ang="5400000">
                  <a:pos x="wd2" y="hd2"/>
                </a:cxn>
                <a:cxn ang="10800000">
                  <a:pos x="wd2" y="hd2"/>
                </a:cxn>
                <a:cxn ang="16200000">
                  <a:pos x="wd2" y="hd2"/>
                </a:cxn>
              </a:cxnLst>
              <a:rect l="0" t="0" r="r" b="b"/>
              <a:pathLst>
                <a:path w="21600" h="21576" extrusionOk="0">
                  <a:moveTo>
                    <a:pt x="21600" y="21576"/>
                  </a:moveTo>
                  <a:cubicBezTo>
                    <a:pt x="0" y="21576"/>
                    <a:pt x="0" y="21576"/>
                    <a:pt x="0" y="21576"/>
                  </a:cubicBezTo>
                  <a:cubicBezTo>
                    <a:pt x="0" y="793"/>
                    <a:pt x="0" y="793"/>
                    <a:pt x="0" y="793"/>
                  </a:cubicBezTo>
                  <a:cubicBezTo>
                    <a:pt x="0" y="793"/>
                    <a:pt x="1371" y="26"/>
                    <a:pt x="10629" y="1"/>
                  </a:cubicBezTo>
                  <a:cubicBezTo>
                    <a:pt x="19543" y="-24"/>
                    <a:pt x="21600" y="793"/>
                    <a:pt x="21600" y="793"/>
                  </a:cubicBezTo>
                  <a:lnTo>
                    <a:pt x="21600" y="21576"/>
                  </a:lnTo>
                  <a:close/>
                </a:path>
              </a:pathLst>
            </a:custGeom>
            <a:ln>
              <a:noFill/>
            </a:ln>
          </p:spPr>
          <p:style>
            <a:lnRef idx="3">
              <a:schemeClr val="lt1"/>
            </a:lnRef>
            <a:fillRef idx="1">
              <a:schemeClr val="accent5"/>
            </a:fillRef>
            <a:effectRef idx="1">
              <a:schemeClr val="accent5"/>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15" name="Shape 615"/>
            <p:cNvSpPr/>
            <p:nvPr/>
          </p:nvSpPr>
          <p:spPr>
            <a:xfrm>
              <a:off x="96837" y="0"/>
              <a:ext cx="131764" cy="185836"/>
            </a:xfrm>
            <a:custGeom>
              <a:avLst/>
              <a:gdLst/>
              <a:ahLst/>
              <a:cxnLst>
                <a:cxn ang="0">
                  <a:pos x="wd2" y="hd2"/>
                </a:cxn>
                <a:cxn ang="5400000">
                  <a:pos x="wd2" y="hd2"/>
                </a:cxn>
                <a:cxn ang="10800000">
                  <a:pos x="wd2" y="hd2"/>
                </a:cxn>
                <a:cxn ang="16200000">
                  <a:pos x="wd2" y="hd2"/>
                </a:cxn>
              </a:cxnLst>
              <a:rect l="0" t="0" r="r" b="b"/>
              <a:pathLst>
                <a:path w="21600" h="20726" extrusionOk="0">
                  <a:moveTo>
                    <a:pt x="0" y="19815"/>
                  </a:moveTo>
                  <a:cubicBezTo>
                    <a:pt x="0" y="19815"/>
                    <a:pt x="10410" y="21600"/>
                    <a:pt x="21600" y="20172"/>
                  </a:cubicBezTo>
                  <a:cubicBezTo>
                    <a:pt x="12752" y="0"/>
                    <a:pt x="12752" y="0"/>
                    <a:pt x="12752" y="0"/>
                  </a:cubicBezTo>
                  <a:cubicBezTo>
                    <a:pt x="7547" y="0"/>
                    <a:pt x="7547" y="0"/>
                    <a:pt x="7547" y="0"/>
                  </a:cubicBezTo>
                  <a:cubicBezTo>
                    <a:pt x="0" y="19815"/>
                    <a:pt x="0" y="19815"/>
                    <a:pt x="0" y="19815"/>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 name="Shape 616"/>
            <p:cNvSpPr/>
            <p:nvPr/>
          </p:nvSpPr>
          <p:spPr>
            <a:xfrm>
              <a:off x="163513" y="180975"/>
              <a:ext cx="150813" cy="295276"/>
            </a:xfrm>
            <a:custGeom>
              <a:avLst/>
              <a:gdLst/>
              <a:ahLst/>
              <a:cxnLst>
                <a:cxn ang="0">
                  <a:pos x="wd2" y="hd2"/>
                </a:cxn>
                <a:cxn ang="5400000">
                  <a:pos x="wd2" y="hd2"/>
                </a:cxn>
                <a:cxn ang="10800000">
                  <a:pos x="wd2" y="hd2"/>
                </a:cxn>
                <a:cxn ang="16200000">
                  <a:pos x="wd2" y="hd2"/>
                </a:cxn>
              </a:cxnLst>
              <a:rect l="0" t="0" r="r" b="b"/>
              <a:pathLst>
                <a:path w="21600" h="21600" extrusionOk="0">
                  <a:moveTo>
                    <a:pt x="9421" y="0"/>
                  </a:moveTo>
                  <a:cubicBezTo>
                    <a:pt x="6434" y="234"/>
                    <a:pt x="3677" y="350"/>
                    <a:pt x="1379" y="350"/>
                  </a:cubicBezTo>
                  <a:cubicBezTo>
                    <a:pt x="919" y="350"/>
                    <a:pt x="460" y="350"/>
                    <a:pt x="0" y="350"/>
                  </a:cubicBezTo>
                  <a:cubicBezTo>
                    <a:pt x="0" y="18448"/>
                    <a:pt x="0" y="18448"/>
                    <a:pt x="0" y="18448"/>
                  </a:cubicBezTo>
                  <a:cubicBezTo>
                    <a:pt x="5515" y="18564"/>
                    <a:pt x="7813" y="20666"/>
                    <a:pt x="8502" y="21600"/>
                  </a:cubicBezTo>
                  <a:cubicBezTo>
                    <a:pt x="8732" y="20783"/>
                    <a:pt x="10340" y="18331"/>
                    <a:pt x="15396" y="18214"/>
                  </a:cubicBezTo>
                  <a:cubicBezTo>
                    <a:pt x="15626" y="18214"/>
                    <a:pt x="15626" y="18214"/>
                    <a:pt x="15626" y="18214"/>
                  </a:cubicBezTo>
                  <a:cubicBezTo>
                    <a:pt x="18613" y="18214"/>
                    <a:pt x="20451" y="19148"/>
                    <a:pt x="21600" y="20082"/>
                  </a:cubicBezTo>
                  <a:cubicBezTo>
                    <a:pt x="21600" y="19965"/>
                    <a:pt x="21600" y="19965"/>
                    <a:pt x="21600" y="19965"/>
                  </a:cubicBezTo>
                  <a:cubicBezTo>
                    <a:pt x="9421" y="0"/>
                    <a:pt x="9421" y="0"/>
                    <a:pt x="9421"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 name="Shape 617"/>
            <p:cNvSpPr/>
            <p:nvPr/>
          </p:nvSpPr>
          <p:spPr>
            <a:xfrm>
              <a:off x="163513" y="433387"/>
              <a:ext cx="60326" cy="1393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600" y="21575"/>
                    <a:pt x="21600" y="21575"/>
                    <a:pt x="21600" y="21575"/>
                  </a:cubicBezTo>
                  <a:cubicBezTo>
                    <a:pt x="20463" y="21575"/>
                    <a:pt x="20463" y="21575"/>
                    <a:pt x="20463" y="21575"/>
                  </a:cubicBezTo>
                  <a:cubicBezTo>
                    <a:pt x="20463" y="745"/>
                    <a:pt x="20463" y="745"/>
                    <a:pt x="20463" y="745"/>
                  </a:cubicBezTo>
                  <a:cubicBezTo>
                    <a:pt x="20463" y="745"/>
                    <a:pt x="21032" y="720"/>
                    <a:pt x="21032" y="670"/>
                  </a:cubicBezTo>
                  <a:cubicBezTo>
                    <a:pt x="19326" y="472"/>
                    <a:pt x="13642" y="25"/>
                    <a:pt x="0" y="0"/>
                  </a:cubicBezTo>
                </a:path>
              </a:pathLst>
            </a:custGeom>
            <a:solidFill>
              <a:srgbClr val="155A7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 name="Shape 618"/>
            <p:cNvSpPr/>
            <p:nvPr/>
          </p:nvSpPr>
          <p:spPr>
            <a:xfrm>
              <a:off x="220662" y="430212"/>
              <a:ext cx="103189" cy="13954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800" y="0"/>
                    <a:pt x="10800" y="0"/>
                    <a:pt x="10462" y="0"/>
                  </a:cubicBezTo>
                  <a:cubicBezTo>
                    <a:pt x="3037" y="25"/>
                    <a:pt x="675" y="546"/>
                    <a:pt x="337" y="719"/>
                  </a:cubicBezTo>
                  <a:cubicBezTo>
                    <a:pt x="337" y="769"/>
                    <a:pt x="0" y="794"/>
                    <a:pt x="0" y="794"/>
                  </a:cubicBezTo>
                  <a:cubicBezTo>
                    <a:pt x="0" y="21600"/>
                    <a:pt x="0" y="21600"/>
                    <a:pt x="0" y="21600"/>
                  </a:cubicBezTo>
                  <a:cubicBezTo>
                    <a:pt x="675" y="21600"/>
                    <a:pt x="675" y="21600"/>
                    <a:pt x="675" y="21600"/>
                  </a:cubicBezTo>
                  <a:cubicBezTo>
                    <a:pt x="21600" y="21600"/>
                    <a:pt x="21600" y="21600"/>
                    <a:pt x="21600" y="21600"/>
                  </a:cubicBezTo>
                  <a:cubicBezTo>
                    <a:pt x="21600" y="794"/>
                    <a:pt x="21600" y="794"/>
                    <a:pt x="21600" y="794"/>
                  </a:cubicBezTo>
                  <a:cubicBezTo>
                    <a:pt x="21600" y="794"/>
                    <a:pt x="20925" y="595"/>
                    <a:pt x="19575" y="397"/>
                  </a:cubicBezTo>
                  <a:cubicBezTo>
                    <a:pt x="17887" y="198"/>
                    <a:pt x="15187" y="0"/>
                    <a:pt x="10800" y="0"/>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19" name="Shape 619"/>
            <p:cNvSpPr/>
            <p:nvPr/>
          </p:nvSpPr>
          <p:spPr>
            <a:xfrm>
              <a:off x="163512" y="0"/>
              <a:ext cx="65089" cy="185739"/>
            </a:xfrm>
            <a:custGeom>
              <a:avLst/>
              <a:gdLst/>
              <a:ahLst/>
              <a:cxnLst>
                <a:cxn ang="0">
                  <a:pos x="wd2" y="hd2"/>
                </a:cxn>
                <a:cxn ang="5400000">
                  <a:pos x="wd2" y="hd2"/>
                </a:cxn>
                <a:cxn ang="10800000">
                  <a:pos x="wd2" y="hd2"/>
                </a:cxn>
                <a:cxn ang="16200000">
                  <a:pos x="wd2" y="hd2"/>
                </a:cxn>
              </a:cxnLst>
              <a:rect l="0" t="0" r="r" b="b"/>
              <a:pathLst>
                <a:path w="21600" h="21600" extrusionOk="0">
                  <a:moveTo>
                    <a:pt x="3688" y="0"/>
                  </a:moveTo>
                  <a:cubicBezTo>
                    <a:pt x="0" y="0"/>
                    <a:pt x="0" y="0"/>
                    <a:pt x="0" y="0"/>
                  </a:cubicBezTo>
                  <a:cubicBezTo>
                    <a:pt x="0" y="21600"/>
                    <a:pt x="0" y="21600"/>
                    <a:pt x="0" y="21600"/>
                  </a:cubicBezTo>
                  <a:cubicBezTo>
                    <a:pt x="1054" y="21600"/>
                    <a:pt x="2107" y="21600"/>
                    <a:pt x="3161" y="21600"/>
                  </a:cubicBezTo>
                  <a:cubicBezTo>
                    <a:pt x="8429" y="21600"/>
                    <a:pt x="14751" y="21414"/>
                    <a:pt x="21600" y="21041"/>
                  </a:cubicBezTo>
                  <a:cubicBezTo>
                    <a:pt x="21600" y="21041"/>
                    <a:pt x="21600" y="21041"/>
                    <a:pt x="21600" y="21041"/>
                  </a:cubicBezTo>
                  <a:cubicBezTo>
                    <a:pt x="3688" y="0"/>
                    <a:pt x="3688" y="0"/>
                    <a:pt x="3688" y="0"/>
                  </a:cubicBezTo>
                </a:path>
              </a:pathLst>
            </a:custGeom>
            <a:solidFill>
              <a:srgbClr val="155A77"/>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30" name="Group 630"/>
          <p:cNvGrpSpPr/>
          <p:nvPr/>
        </p:nvGrpSpPr>
        <p:grpSpPr>
          <a:xfrm>
            <a:off x="5395110" y="5361168"/>
            <a:ext cx="323809" cy="1508127"/>
            <a:chOff x="0" y="0"/>
            <a:chExt cx="323850" cy="1508125"/>
          </a:xfrm>
        </p:grpSpPr>
        <p:sp>
          <p:nvSpPr>
            <p:cNvPr id="621" name="Shape 621"/>
            <p:cNvSpPr/>
            <p:nvPr/>
          </p:nvSpPr>
          <p:spPr>
            <a:xfrm>
              <a:off x="11112" y="7937"/>
              <a:ext cx="304801" cy="493714"/>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588" y="0"/>
                  </a:lnTo>
                  <a:lnTo>
                    <a:pt x="9450" y="0"/>
                  </a:lnTo>
                  <a:lnTo>
                    <a:pt x="0" y="20211"/>
                  </a:lnTo>
                  <a:lnTo>
                    <a:pt x="562" y="21600"/>
                  </a:lnTo>
                  <a:lnTo>
                    <a:pt x="20362"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2" name="Shape 622"/>
            <p:cNvSpPr/>
            <p:nvPr/>
          </p:nvSpPr>
          <p:spPr>
            <a:xfrm>
              <a:off x="98425" y="434952"/>
              <a:ext cx="127001" cy="1073174"/>
            </a:xfrm>
            <a:custGeom>
              <a:avLst/>
              <a:gdLst/>
              <a:ahLst/>
              <a:cxnLst>
                <a:cxn ang="0">
                  <a:pos x="wd2" y="hd2"/>
                </a:cxn>
                <a:cxn ang="5400000">
                  <a:pos x="wd2" y="hd2"/>
                </a:cxn>
                <a:cxn ang="10800000">
                  <a:pos x="wd2" y="hd2"/>
                </a:cxn>
                <a:cxn ang="16200000">
                  <a:pos x="wd2" y="hd2"/>
                </a:cxn>
              </a:cxnLst>
              <a:rect l="0" t="0" r="r" b="b"/>
              <a:pathLst>
                <a:path w="21600" h="21569" extrusionOk="0">
                  <a:moveTo>
                    <a:pt x="21600" y="21569"/>
                  </a:moveTo>
                  <a:cubicBezTo>
                    <a:pt x="0" y="21569"/>
                    <a:pt x="0" y="21569"/>
                    <a:pt x="0" y="21569"/>
                  </a:cubicBezTo>
                  <a:cubicBezTo>
                    <a:pt x="0" y="999"/>
                    <a:pt x="0" y="999"/>
                    <a:pt x="0" y="999"/>
                  </a:cubicBezTo>
                  <a:cubicBezTo>
                    <a:pt x="0" y="999"/>
                    <a:pt x="1367" y="1"/>
                    <a:pt x="10390" y="1"/>
                  </a:cubicBezTo>
                  <a:cubicBezTo>
                    <a:pt x="19686" y="-31"/>
                    <a:pt x="21600" y="999"/>
                    <a:pt x="21600" y="999"/>
                  </a:cubicBezTo>
                  <a:cubicBezTo>
                    <a:pt x="21600" y="21569"/>
                    <a:pt x="21600" y="21569"/>
                    <a:pt x="21600" y="21569"/>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3" name="Shape 623"/>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543" y="0"/>
                    <a:pt x="21600" y="1029"/>
                    <a:pt x="21600" y="1029"/>
                  </a:cubicBezTo>
                  <a:cubicBezTo>
                    <a:pt x="21600" y="21600"/>
                    <a:pt x="21600" y="21600"/>
                    <a:pt x="21600" y="21600"/>
                  </a:cubicBezTo>
                </a:path>
              </a:pathLst>
            </a:custGeom>
            <a:solidFill>
              <a:srgbClr val="B59BC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4" name="Shape 624"/>
            <p:cNvSpPr/>
            <p:nvPr/>
          </p:nvSpPr>
          <p:spPr>
            <a:xfrm>
              <a:off x="-1" y="430212"/>
              <a:ext cx="100013"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886" y="0"/>
                    <a:pt x="21600" y="1029"/>
                    <a:pt x="21600" y="1029"/>
                  </a:cubicBezTo>
                  <a:lnTo>
                    <a:pt x="21600" y="21600"/>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5" name="Shape 625"/>
            <p:cNvSpPr/>
            <p:nvPr/>
          </p:nvSpPr>
          <p:spPr>
            <a:xfrm>
              <a:off x="96836" y="-1"/>
              <a:ext cx="131764" cy="182999"/>
            </a:xfrm>
            <a:custGeom>
              <a:avLst/>
              <a:gdLst/>
              <a:ahLst/>
              <a:cxnLst>
                <a:cxn ang="0">
                  <a:pos x="wd2" y="hd2"/>
                </a:cxn>
                <a:cxn ang="5400000">
                  <a:pos x="wd2" y="hd2"/>
                </a:cxn>
                <a:cxn ang="10800000">
                  <a:pos x="wd2" y="hd2"/>
                </a:cxn>
                <a:cxn ang="16200000">
                  <a:pos x="wd2" y="hd2"/>
                </a:cxn>
              </a:cxnLst>
              <a:rect l="0" t="0" r="r" b="b"/>
              <a:pathLst>
                <a:path w="21600" h="20749" extrusionOk="0">
                  <a:moveTo>
                    <a:pt x="0" y="19966"/>
                  </a:moveTo>
                  <a:cubicBezTo>
                    <a:pt x="0" y="19966"/>
                    <a:pt x="10273" y="21600"/>
                    <a:pt x="21600" y="20148"/>
                  </a:cubicBezTo>
                  <a:cubicBezTo>
                    <a:pt x="12644" y="0"/>
                    <a:pt x="12644" y="0"/>
                    <a:pt x="12644" y="0"/>
                  </a:cubicBezTo>
                  <a:cubicBezTo>
                    <a:pt x="7376" y="0"/>
                    <a:pt x="7376" y="0"/>
                    <a:pt x="7376" y="0"/>
                  </a:cubicBezTo>
                  <a:cubicBezTo>
                    <a:pt x="0" y="19966"/>
                    <a:pt x="0" y="19966"/>
                    <a:pt x="0" y="19966"/>
                  </a:cubicBezTo>
                </a:path>
              </a:pathLst>
            </a:custGeom>
            <a:solidFill>
              <a:srgbClr val="7B3A9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6" name="Shape 626"/>
            <p:cNvSpPr/>
            <p:nvPr/>
          </p:nvSpPr>
          <p:spPr>
            <a:xfrm>
              <a:off x="163512" y="179387"/>
              <a:ext cx="152401" cy="298452"/>
            </a:xfrm>
            <a:custGeom>
              <a:avLst/>
              <a:gdLst/>
              <a:ahLst/>
              <a:cxnLst>
                <a:cxn ang="0">
                  <a:pos x="wd2" y="hd2"/>
                </a:cxn>
                <a:cxn ang="5400000">
                  <a:pos x="wd2" y="hd2"/>
                </a:cxn>
                <a:cxn ang="10800000">
                  <a:pos x="wd2" y="hd2"/>
                </a:cxn>
                <a:cxn ang="16200000">
                  <a:pos x="wd2" y="hd2"/>
                </a:cxn>
              </a:cxnLst>
              <a:rect l="0" t="0" r="r" b="b"/>
              <a:pathLst>
                <a:path w="21600" h="21600" extrusionOk="0">
                  <a:moveTo>
                    <a:pt x="9095" y="0"/>
                  </a:moveTo>
                  <a:cubicBezTo>
                    <a:pt x="6366" y="232"/>
                    <a:pt x="3638" y="232"/>
                    <a:pt x="1364" y="232"/>
                  </a:cubicBezTo>
                  <a:cubicBezTo>
                    <a:pt x="909" y="232"/>
                    <a:pt x="455" y="232"/>
                    <a:pt x="0" y="232"/>
                  </a:cubicBezTo>
                  <a:cubicBezTo>
                    <a:pt x="0" y="18465"/>
                    <a:pt x="0" y="18465"/>
                    <a:pt x="0" y="18465"/>
                  </a:cubicBezTo>
                  <a:cubicBezTo>
                    <a:pt x="5457" y="18465"/>
                    <a:pt x="7731" y="20555"/>
                    <a:pt x="8413" y="21600"/>
                  </a:cubicBezTo>
                  <a:cubicBezTo>
                    <a:pt x="8867" y="20787"/>
                    <a:pt x="10232" y="18232"/>
                    <a:pt x="15461" y="18116"/>
                  </a:cubicBezTo>
                  <a:cubicBezTo>
                    <a:pt x="15461" y="18116"/>
                    <a:pt x="15461" y="18116"/>
                    <a:pt x="15461" y="18116"/>
                  </a:cubicBezTo>
                  <a:cubicBezTo>
                    <a:pt x="18644" y="18116"/>
                    <a:pt x="20236" y="19161"/>
                    <a:pt x="21373" y="20090"/>
                  </a:cubicBezTo>
                  <a:cubicBezTo>
                    <a:pt x="21600" y="19858"/>
                    <a:pt x="21600" y="19858"/>
                    <a:pt x="21600" y="19858"/>
                  </a:cubicBezTo>
                  <a:cubicBezTo>
                    <a:pt x="9095" y="0"/>
                    <a:pt x="9095" y="0"/>
                    <a:pt x="9095"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7" name="Shape 627"/>
            <p:cNvSpPr/>
            <p:nvPr/>
          </p:nvSpPr>
          <p:spPr>
            <a:xfrm>
              <a:off x="163511" y="434974"/>
              <a:ext cx="61914" cy="1073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21600" y="21600"/>
                    <a:pt x="21600" y="21600"/>
                    <a:pt x="21600" y="21600"/>
                  </a:cubicBezTo>
                  <a:cubicBezTo>
                    <a:pt x="21600" y="21568"/>
                    <a:pt x="21600" y="21568"/>
                    <a:pt x="21600" y="21568"/>
                  </a:cubicBezTo>
                  <a:cubicBezTo>
                    <a:pt x="20492" y="21568"/>
                    <a:pt x="20492" y="21568"/>
                    <a:pt x="20492" y="21568"/>
                  </a:cubicBezTo>
                  <a:cubicBezTo>
                    <a:pt x="20492" y="935"/>
                    <a:pt x="20492" y="935"/>
                    <a:pt x="20492" y="935"/>
                  </a:cubicBezTo>
                  <a:cubicBezTo>
                    <a:pt x="20492" y="935"/>
                    <a:pt x="20492" y="903"/>
                    <a:pt x="20492" y="870"/>
                  </a:cubicBezTo>
                  <a:cubicBezTo>
                    <a:pt x="18831" y="580"/>
                    <a:pt x="13292" y="0"/>
                    <a:pt x="0" y="0"/>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8" name="Shape 628"/>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629" y="0"/>
                  </a:cubicBezTo>
                  <a:cubicBezTo>
                    <a:pt x="2743" y="32"/>
                    <a:pt x="686" y="739"/>
                    <a:pt x="0" y="964"/>
                  </a:cubicBezTo>
                  <a:cubicBezTo>
                    <a:pt x="0" y="996"/>
                    <a:pt x="0" y="1029"/>
                    <a:pt x="0" y="1029"/>
                  </a:cubicBezTo>
                  <a:cubicBezTo>
                    <a:pt x="0" y="21600"/>
                    <a:pt x="0" y="21600"/>
                    <a:pt x="0" y="21600"/>
                  </a:cubicBezTo>
                  <a:cubicBezTo>
                    <a:pt x="686" y="21600"/>
                    <a:pt x="686" y="21600"/>
                    <a:pt x="686" y="21600"/>
                  </a:cubicBezTo>
                  <a:cubicBezTo>
                    <a:pt x="21600" y="21600"/>
                    <a:pt x="21600" y="21600"/>
                    <a:pt x="21600" y="21600"/>
                  </a:cubicBezTo>
                  <a:cubicBezTo>
                    <a:pt x="21600" y="1029"/>
                    <a:pt x="21600" y="1029"/>
                    <a:pt x="21600" y="1029"/>
                  </a:cubicBezTo>
                  <a:cubicBezTo>
                    <a:pt x="21600" y="1029"/>
                    <a:pt x="20914" y="771"/>
                    <a:pt x="19543" y="546"/>
                  </a:cubicBezTo>
                  <a:cubicBezTo>
                    <a:pt x="17829" y="289"/>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29" name="Shape 629"/>
            <p:cNvSpPr/>
            <p:nvPr/>
          </p:nvSpPr>
          <p:spPr>
            <a:xfrm>
              <a:off x="163511" y="-1"/>
              <a:ext cx="65089" cy="182564"/>
            </a:xfrm>
            <a:custGeom>
              <a:avLst/>
              <a:gdLst/>
              <a:ahLst/>
              <a:cxnLst>
                <a:cxn ang="0">
                  <a:pos x="wd2" y="hd2"/>
                </a:cxn>
                <a:cxn ang="5400000">
                  <a:pos x="wd2" y="hd2"/>
                </a:cxn>
                <a:cxn ang="10800000">
                  <a:pos x="wd2" y="hd2"/>
                </a:cxn>
                <a:cxn ang="16200000">
                  <a:pos x="wd2" y="hd2"/>
                </a:cxn>
              </a:cxnLst>
              <a:rect l="0" t="0" r="r" b="b"/>
              <a:pathLst>
                <a:path w="21600" h="21600" extrusionOk="0">
                  <a:moveTo>
                    <a:pt x="3688" y="0"/>
                  </a:moveTo>
                  <a:cubicBezTo>
                    <a:pt x="0" y="0"/>
                    <a:pt x="0" y="0"/>
                    <a:pt x="0" y="0"/>
                  </a:cubicBezTo>
                  <a:cubicBezTo>
                    <a:pt x="0" y="21600"/>
                    <a:pt x="0" y="21600"/>
                    <a:pt x="0" y="21600"/>
                  </a:cubicBezTo>
                  <a:cubicBezTo>
                    <a:pt x="1054" y="21600"/>
                    <a:pt x="2107" y="21600"/>
                    <a:pt x="3161" y="21600"/>
                  </a:cubicBezTo>
                  <a:cubicBezTo>
                    <a:pt x="8429" y="21600"/>
                    <a:pt x="14751" y="21600"/>
                    <a:pt x="21073" y="21221"/>
                  </a:cubicBezTo>
                  <a:cubicBezTo>
                    <a:pt x="21600" y="21221"/>
                    <a:pt x="21600" y="21032"/>
                    <a:pt x="21600" y="21032"/>
                  </a:cubicBezTo>
                  <a:cubicBezTo>
                    <a:pt x="3688" y="0"/>
                    <a:pt x="3688" y="0"/>
                    <a:pt x="3688" y="0"/>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40" name="Group 640"/>
          <p:cNvGrpSpPr/>
          <p:nvPr/>
        </p:nvGrpSpPr>
        <p:grpSpPr>
          <a:xfrm>
            <a:off x="6860181" y="5361168"/>
            <a:ext cx="323809" cy="1508127"/>
            <a:chOff x="0" y="0"/>
            <a:chExt cx="323850" cy="1508125"/>
          </a:xfrm>
        </p:grpSpPr>
        <p:sp>
          <p:nvSpPr>
            <p:cNvPr id="631" name="Shape 631"/>
            <p:cNvSpPr/>
            <p:nvPr/>
          </p:nvSpPr>
          <p:spPr>
            <a:xfrm>
              <a:off x="11113" y="7937"/>
              <a:ext cx="304801" cy="493714"/>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588" y="0"/>
                  </a:lnTo>
                  <a:lnTo>
                    <a:pt x="9450" y="0"/>
                  </a:lnTo>
                  <a:lnTo>
                    <a:pt x="0" y="20211"/>
                  </a:lnTo>
                  <a:lnTo>
                    <a:pt x="562" y="21600"/>
                  </a:lnTo>
                  <a:lnTo>
                    <a:pt x="20362"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2" name="Shape 632"/>
            <p:cNvSpPr/>
            <p:nvPr/>
          </p:nvSpPr>
          <p:spPr>
            <a:xfrm>
              <a:off x="100013" y="434952"/>
              <a:ext cx="123826" cy="1073174"/>
            </a:xfrm>
            <a:custGeom>
              <a:avLst/>
              <a:gdLst/>
              <a:ahLst/>
              <a:cxnLst>
                <a:cxn ang="0">
                  <a:pos x="wd2" y="hd2"/>
                </a:cxn>
                <a:cxn ang="5400000">
                  <a:pos x="wd2" y="hd2"/>
                </a:cxn>
                <a:cxn ang="10800000">
                  <a:pos x="wd2" y="hd2"/>
                </a:cxn>
                <a:cxn ang="16200000">
                  <a:pos x="wd2" y="hd2"/>
                </a:cxn>
              </a:cxnLst>
              <a:rect l="0" t="0" r="r" b="b"/>
              <a:pathLst>
                <a:path w="21600" h="21569" extrusionOk="0">
                  <a:moveTo>
                    <a:pt x="21600" y="21569"/>
                  </a:moveTo>
                  <a:cubicBezTo>
                    <a:pt x="0" y="21569"/>
                    <a:pt x="0" y="21569"/>
                    <a:pt x="0" y="21569"/>
                  </a:cubicBezTo>
                  <a:cubicBezTo>
                    <a:pt x="0" y="999"/>
                    <a:pt x="0" y="999"/>
                    <a:pt x="0" y="999"/>
                  </a:cubicBezTo>
                  <a:cubicBezTo>
                    <a:pt x="0" y="999"/>
                    <a:pt x="1108" y="1"/>
                    <a:pt x="10523" y="1"/>
                  </a:cubicBezTo>
                  <a:cubicBezTo>
                    <a:pt x="19938" y="-31"/>
                    <a:pt x="21600" y="999"/>
                    <a:pt x="21600" y="999"/>
                  </a:cubicBezTo>
                  <a:cubicBezTo>
                    <a:pt x="21600" y="21569"/>
                    <a:pt x="21600" y="21569"/>
                    <a:pt x="21600" y="21569"/>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3" name="Shape 633"/>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543" y="0"/>
                    <a:pt x="21600" y="1029"/>
                    <a:pt x="21600" y="1029"/>
                  </a:cubicBezTo>
                  <a:cubicBezTo>
                    <a:pt x="21600" y="21600"/>
                    <a:pt x="21600" y="21600"/>
                    <a:pt x="21600" y="21600"/>
                  </a:cubicBezTo>
                </a:path>
              </a:pathLst>
            </a:custGeom>
            <a:solidFill>
              <a:srgbClr val="F7787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4" name="Shape 634"/>
            <p:cNvSpPr/>
            <p:nvPr/>
          </p:nvSpPr>
          <p:spPr>
            <a:xfrm>
              <a:off x="-1"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1029"/>
                    <a:pt x="0" y="1029"/>
                    <a:pt x="0" y="1029"/>
                  </a:cubicBezTo>
                  <a:cubicBezTo>
                    <a:pt x="0" y="1029"/>
                    <a:pt x="1371" y="32"/>
                    <a:pt x="10629" y="0"/>
                  </a:cubicBezTo>
                  <a:cubicBezTo>
                    <a:pt x="19886" y="0"/>
                    <a:pt x="21600" y="1029"/>
                    <a:pt x="21600" y="1029"/>
                  </a:cubicBezTo>
                  <a:lnTo>
                    <a:pt x="21600" y="21600"/>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5" name="Shape 635"/>
            <p:cNvSpPr/>
            <p:nvPr/>
          </p:nvSpPr>
          <p:spPr>
            <a:xfrm>
              <a:off x="98425" y="-1"/>
              <a:ext cx="130176" cy="184249"/>
            </a:xfrm>
            <a:custGeom>
              <a:avLst/>
              <a:gdLst/>
              <a:ahLst/>
              <a:cxnLst>
                <a:cxn ang="0">
                  <a:pos x="wd2" y="hd2"/>
                </a:cxn>
                <a:cxn ang="5400000">
                  <a:pos x="wd2" y="hd2"/>
                </a:cxn>
                <a:cxn ang="10800000">
                  <a:pos x="wd2" y="hd2"/>
                </a:cxn>
                <a:cxn ang="16200000">
                  <a:pos x="wd2" y="hd2"/>
                </a:cxn>
              </a:cxnLst>
              <a:rect l="0" t="0" r="r" b="b"/>
              <a:pathLst>
                <a:path w="21600" h="20718" extrusionOk="0">
                  <a:moveTo>
                    <a:pt x="0" y="19800"/>
                  </a:moveTo>
                  <a:cubicBezTo>
                    <a:pt x="0" y="19800"/>
                    <a:pt x="10273" y="21600"/>
                    <a:pt x="21600" y="20160"/>
                  </a:cubicBezTo>
                  <a:cubicBezTo>
                    <a:pt x="12644" y="0"/>
                    <a:pt x="12644" y="0"/>
                    <a:pt x="12644" y="0"/>
                  </a:cubicBezTo>
                  <a:cubicBezTo>
                    <a:pt x="7376" y="0"/>
                    <a:pt x="7376" y="0"/>
                    <a:pt x="7376" y="0"/>
                  </a:cubicBezTo>
                  <a:cubicBezTo>
                    <a:pt x="0" y="19800"/>
                    <a:pt x="0" y="19800"/>
                    <a:pt x="0" y="19800"/>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6" name="Shape 636"/>
            <p:cNvSpPr/>
            <p:nvPr/>
          </p:nvSpPr>
          <p:spPr>
            <a:xfrm>
              <a:off x="158749" y="179387"/>
              <a:ext cx="157164" cy="298452"/>
            </a:xfrm>
            <a:custGeom>
              <a:avLst/>
              <a:gdLst/>
              <a:ahLst/>
              <a:cxnLst>
                <a:cxn ang="0">
                  <a:pos x="wd2" y="hd2"/>
                </a:cxn>
                <a:cxn ang="5400000">
                  <a:pos x="wd2" y="hd2"/>
                </a:cxn>
                <a:cxn ang="10800000">
                  <a:pos x="wd2" y="hd2"/>
                </a:cxn>
                <a:cxn ang="16200000">
                  <a:pos x="wd2" y="hd2"/>
                </a:cxn>
              </a:cxnLst>
              <a:rect l="0" t="0" r="r" b="b"/>
              <a:pathLst>
                <a:path w="21600" h="21600" extrusionOk="0">
                  <a:moveTo>
                    <a:pt x="9698" y="0"/>
                  </a:moveTo>
                  <a:cubicBezTo>
                    <a:pt x="6833" y="232"/>
                    <a:pt x="4408" y="348"/>
                    <a:pt x="1984" y="348"/>
                  </a:cubicBezTo>
                  <a:cubicBezTo>
                    <a:pt x="1322" y="348"/>
                    <a:pt x="661" y="348"/>
                    <a:pt x="0" y="348"/>
                  </a:cubicBezTo>
                  <a:cubicBezTo>
                    <a:pt x="0" y="18465"/>
                    <a:pt x="0" y="18465"/>
                    <a:pt x="0" y="18465"/>
                  </a:cubicBezTo>
                  <a:cubicBezTo>
                    <a:pt x="0" y="18465"/>
                    <a:pt x="220" y="18465"/>
                    <a:pt x="220" y="18465"/>
                  </a:cubicBezTo>
                  <a:cubicBezTo>
                    <a:pt x="441" y="18465"/>
                    <a:pt x="441" y="18465"/>
                    <a:pt x="441" y="18465"/>
                  </a:cubicBezTo>
                  <a:cubicBezTo>
                    <a:pt x="5951" y="18465"/>
                    <a:pt x="8155" y="20555"/>
                    <a:pt x="8816" y="21600"/>
                  </a:cubicBezTo>
                  <a:cubicBezTo>
                    <a:pt x="9257" y="20787"/>
                    <a:pt x="10580" y="18232"/>
                    <a:pt x="15649" y="18116"/>
                  </a:cubicBezTo>
                  <a:cubicBezTo>
                    <a:pt x="15649" y="18116"/>
                    <a:pt x="15649" y="18116"/>
                    <a:pt x="15649" y="18116"/>
                  </a:cubicBezTo>
                  <a:cubicBezTo>
                    <a:pt x="18735" y="18116"/>
                    <a:pt x="20278" y="19161"/>
                    <a:pt x="21380" y="20090"/>
                  </a:cubicBezTo>
                  <a:cubicBezTo>
                    <a:pt x="21600" y="19858"/>
                    <a:pt x="21600" y="19858"/>
                    <a:pt x="21600" y="19858"/>
                  </a:cubicBezTo>
                  <a:cubicBezTo>
                    <a:pt x="9698" y="0"/>
                    <a:pt x="9698" y="0"/>
                    <a:pt x="9698"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7" name="Shape 637"/>
            <p:cNvSpPr/>
            <p:nvPr/>
          </p:nvSpPr>
          <p:spPr>
            <a:xfrm>
              <a:off x="158749" y="434974"/>
              <a:ext cx="65089" cy="1073151"/>
            </a:xfrm>
            <a:custGeom>
              <a:avLst/>
              <a:gdLst/>
              <a:ahLst/>
              <a:cxnLst>
                <a:cxn ang="0">
                  <a:pos x="wd2" y="hd2"/>
                </a:cxn>
                <a:cxn ang="5400000">
                  <a:pos x="wd2" y="hd2"/>
                </a:cxn>
                <a:cxn ang="10800000">
                  <a:pos x="wd2" y="hd2"/>
                </a:cxn>
                <a:cxn ang="16200000">
                  <a:pos x="wd2" y="hd2"/>
                </a:cxn>
              </a:cxnLst>
              <a:rect l="0" t="0" r="r" b="b"/>
              <a:pathLst>
                <a:path w="21600" h="21600" extrusionOk="0">
                  <a:moveTo>
                    <a:pt x="1054" y="0"/>
                  </a:moveTo>
                  <a:cubicBezTo>
                    <a:pt x="1054" y="0"/>
                    <a:pt x="1054" y="0"/>
                    <a:pt x="527" y="0"/>
                  </a:cubicBezTo>
                  <a:cubicBezTo>
                    <a:pt x="527" y="0"/>
                    <a:pt x="0" y="0"/>
                    <a:pt x="0" y="0"/>
                  </a:cubicBezTo>
                  <a:cubicBezTo>
                    <a:pt x="0" y="21600"/>
                    <a:pt x="0" y="21600"/>
                    <a:pt x="0" y="21600"/>
                  </a:cubicBezTo>
                  <a:cubicBezTo>
                    <a:pt x="21600" y="21600"/>
                    <a:pt x="21600" y="21600"/>
                    <a:pt x="21600" y="21600"/>
                  </a:cubicBezTo>
                  <a:cubicBezTo>
                    <a:pt x="21600" y="21568"/>
                    <a:pt x="21600" y="21568"/>
                    <a:pt x="21600" y="21568"/>
                  </a:cubicBezTo>
                  <a:cubicBezTo>
                    <a:pt x="21073" y="21568"/>
                    <a:pt x="21073" y="21568"/>
                    <a:pt x="21073" y="21568"/>
                  </a:cubicBezTo>
                  <a:cubicBezTo>
                    <a:pt x="21073" y="935"/>
                    <a:pt x="21073" y="935"/>
                    <a:pt x="21073" y="935"/>
                  </a:cubicBezTo>
                  <a:cubicBezTo>
                    <a:pt x="21073" y="935"/>
                    <a:pt x="21073" y="903"/>
                    <a:pt x="21073" y="870"/>
                  </a:cubicBezTo>
                  <a:cubicBezTo>
                    <a:pt x="19493" y="580"/>
                    <a:pt x="14224" y="0"/>
                    <a:pt x="1054" y="0"/>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8" name="Shape 638"/>
            <p:cNvSpPr/>
            <p:nvPr/>
          </p:nvSpPr>
          <p:spPr>
            <a:xfrm>
              <a:off x="222250" y="430212"/>
              <a:ext cx="101601" cy="1076326"/>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629" y="0"/>
                  </a:cubicBezTo>
                  <a:cubicBezTo>
                    <a:pt x="2743" y="32"/>
                    <a:pt x="686" y="739"/>
                    <a:pt x="0" y="964"/>
                  </a:cubicBezTo>
                  <a:cubicBezTo>
                    <a:pt x="0" y="996"/>
                    <a:pt x="0" y="1029"/>
                    <a:pt x="0" y="1029"/>
                  </a:cubicBezTo>
                  <a:cubicBezTo>
                    <a:pt x="0" y="21600"/>
                    <a:pt x="0" y="21600"/>
                    <a:pt x="0" y="21600"/>
                  </a:cubicBezTo>
                  <a:cubicBezTo>
                    <a:pt x="343" y="21600"/>
                    <a:pt x="343" y="21600"/>
                    <a:pt x="343" y="21600"/>
                  </a:cubicBezTo>
                  <a:cubicBezTo>
                    <a:pt x="21600" y="21600"/>
                    <a:pt x="21600" y="21600"/>
                    <a:pt x="21600" y="21600"/>
                  </a:cubicBezTo>
                  <a:cubicBezTo>
                    <a:pt x="21600" y="1029"/>
                    <a:pt x="21600" y="1029"/>
                    <a:pt x="21600" y="1029"/>
                  </a:cubicBezTo>
                  <a:cubicBezTo>
                    <a:pt x="21600" y="1029"/>
                    <a:pt x="20914" y="771"/>
                    <a:pt x="19543" y="546"/>
                  </a:cubicBezTo>
                  <a:cubicBezTo>
                    <a:pt x="17829" y="289"/>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39" name="Shape 639"/>
            <p:cNvSpPr/>
            <p:nvPr/>
          </p:nvSpPr>
          <p:spPr>
            <a:xfrm>
              <a:off x="158750" y="-1"/>
              <a:ext cx="69851" cy="184151"/>
            </a:xfrm>
            <a:custGeom>
              <a:avLst/>
              <a:gdLst/>
              <a:ahLst/>
              <a:cxnLst>
                <a:cxn ang="0">
                  <a:pos x="wd2" y="hd2"/>
                </a:cxn>
                <a:cxn ang="5400000">
                  <a:pos x="wd2" y="hd2"/>
                </a:cxn>
                <a:cxn ang="10800000">
                  <a:pos x="wd2" y="hd2"/>
                </a:cxn>
                <a:cxn ang="16200000">
                  <a:pos x="wd2" y="hd2"/>
                </a:cxn>
              </a:cxnLst>
              <a:rect l="0" t="0" r="r" b="b"/>
              <a:pathLst>
                <a:path w="21600" h="21600" extrusionOk="0">
                  <a:moveTo>
                    <a:pt x="4909" y="0"/>
                  </a:moveTo>
                  <a:cubicBezTo>
                    <a:pt x="0" y="0"/>
                    <a:pt x="0" y="0"/>
                    <a:pt x="0" y="0"/>
                  </a:cubicBezTo>
                  <a:cubicBezTo>
                    <a:pt x="0" y="21600"/>
                    <a:pt x="0" y="21600"/>
                    <a:pt x="0" y="21600"/>
                  </a:cubicBezTo>
                  <a:cubicBezTo>
                    <a:pt x="1473" y="21600"/>
                    <a:pt x="2945" y="21600"/>
                    <a:pt x="4418" y="21600"/>
                  </a:cubicBezTo>
                  <a:cubicBezTo>
                    <a:pt x="9818" y="21600"/>
                    <a:pt x="15218" y="21412"/>
                    <a:pt x="21600" y="21037"/>
                  </a:cubicBezTo>
                  <a:cubicBezTo>
                    <a:pt x="21600" y="21037"/>
                    <a:pt x="21600" y="21037"/>
                    <a:pt x="21600" y="21037"/>
                  </a:cubicBezTo>
                  <a:cubicBezTo>
                    <a:pt x="4909" y="0"/>
                    <a:pt x="4909" y="0"/>
                    <a:pt x="4909" y="0"/>
                  </a:cubicBezTo>
                </a:path>
              </a:pathLst>
            </a:custGeom>
            <a:solidFill>
              <a:srgbClr val="9C3D1D"/>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0" name="Group 650"/>
          <p:cNvGrpSpPr/>
          <p:nvPr/>
        </p:nvGrpSpPr>
        <p:grpSpPr>
          <a:xfrm>
            <a:off x="5903044" y="4265791"/>
            <a:ext cx="323809" cy="2603502"/>
            <a:chOff x="0" y="0"/>
            <a:chExt cx="323850" cy="2603501"/>
          </a:xfrm>
        </p:grpSpPr>
        <p:sp>
          <p:nvSpPr>
            <p:cNvPr id="641" name="Shape 641"/>
            <p:cNvSpPr/>
            <p:nvPr/>
          </p:nvSpPr>
          <p:spPr>
            <a:xfrm>
              <a:off x="11111" y="4762"/>
              <a:ext cx="301626" cy="493714"/>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709" y="0"/>
                  </a:lnTo>
                  <a:lnTo>
                    <a:pt x="9549" y="0"/>
                  </a:lnTo>
                  <a:lnTo>
                    <a:pt x="0" y="20211"/>
                  </a:lnTo>
                  <a:lnTo>
                    <a:pt x="568" y="21600"/>
                  </a:lnTo>
                  <a:lnTo>
                    <a:pt x="20463"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2" name="Shape 642"/>
            <p:cNvSpPr/>
            <p:nvPr/>
          </p:nvSpPr>
          <p:spPr>
            <a:xfrm>
              <a:off x="96837" y="431777"/>
              <a:ext cx="127001" cy="2171724"/>
            </a:xfrm>
            <a:custGeom>
              <a:avLst/>
              <a:gdLst/>
              <a:ahLst/>
              <a:cxnLst>
                <a:cxn ang="0">
                  <a:pos x="wd2" y="hd2"/>
                </a:cxn>
                <a:cxn ang="5400000">
                  <a:pos x="wd2" y="hd2"/>
                </a:cxn>
                <a:cxn ang="10800000">
                  <a:pos x="wd2" y="hd2"/>
                </a:cxn>
                <a:cxn ang="16200000">
                  <a:pos x="wd2" y="hd2"/>
                </a:cxn>
              </a:cxnLst>
              <a:rect l="0" t="0" r="r" b="b"/>
              <a:pathLst>
                <a:path w="21600" h="21584" extrusionOk="0">
                  <a:moveTo>
                    <a:pt x="21600" y="21584"/>
                  </a:moveTo>
                  <a:cubicBezTo>
                    <a:pt x="0" y="21584"/>
                    <a:pt x="0" y="21584"/>
                    <a:pt x="0" y="21584"/>
                  </a:cubicBezTo>
                  <a:cubicBezTo>
                    <a:pt x="0" y="493"/>
                    <a:pt x="0" y="493"/>
                    <a:pt x="0" y="493"/>
                  </a:cubicBezTo>
                  <a:cubicBezTo>
                    <a:pt x="0" y="493"/>
                    <a:pt x="1367" y="0"/>
                    <a:pt x="10663" y="0"/>
                  </a:cubicBezTo>
                  <a:cubicBezTo>
                    <a:pt x="19959" y="-16"/>
                    <a:pt x="21600" y="493"/>
                    <a:pt x="21600" y="493"/>
                  </a:cubicBezTo>
                  <a:cubicBezTo>
                    <a:pt x="21600" y="21584"/>
                    <a:pt x="21600" y="21584"/>
                    <a:pt x="21600" y="21584"/>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3" name="Shape 643"/>
            <p:cNvSpPr/>
            <p:nvPr/>
          </p:nvSpPr>
          <p:spPr>
            <a:xfrm>
              <a:off x="222250" y="427037"/>
              <a:ext cx="101601" cy="21748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509"/>
                    <a:pt x="0" y="509"/>
                    <a:pt x="0" y="509"/>
                  </a:cubicBezTo>
                  <a:cubicBezTo>
                    <a:pt x="0" y="509"/>
                    <a:pt x="1371" y="16"/>
                    <a:pt x="10286" y="0"/>
                  </a:cubicBezTo>
                  <a:cubicBezTo>
                    <a:pt x="19543" y="0"/>
                    <a:pt x="21600" y="509"/>
                    <a:pt x="21600" y="509"/>
                  </a:cubicBezTo>
                  <a:cubicBezTo>
                    <a:pt x="21600" y="21600"/>
                    <a:pt x="21600" y="21600"/>
                    <a:pt x="21600" y="21600"/>
                  </a:cubicBezTo>
                </a:path>
              </a:pathLst>
            </a:custGeom>
            <a:solidFill>
              <a:srgbClr val="FFB14A"/>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4" name="Shape 644"/>
            <p:cNvSpPr/>
            <p:nvPr/>
          </p:nvSpPr>
          <p:spPr>
            <a:xfrm>
              <a:off x="-1" y="427037"/>
              <a:ext cx="100013" cy="21748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0" y="509"/>
                    <a:pt x="0" y="509"/>
                    <a:pt x="0" y="509"/>
                  </a:cubicBezTo>
                  <a:cubicBezTo>
                    <a:pt x="0" y="509"/>
                    <a:pt x="1371" y="16"/>
                    <a:pt x="10629" y="0"/>
                  </a:cubicBezTo>
                  <a:cubicBezTo>
                    <a:pt x="19886" y="0"/>
                    <a:pt x="21600" y="509"/>
                    <a:pt x="21600" y="509"/>
                  </a:cubicBezTo>
                  <a:lnTo>
                    <a:pt x="21600" y="21600"/>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5" name="Shape 645"/>
            <p:cNvSpPr/>
            <p:nvPr/>
          </p:nvSpPr>
          <p:spPr>
            <a:xfrm>
              <a:off x="96836" y="-1"/>
              <a:ext cx="130176" cy="179484"/>
            </a:xfrm>
            <a:custGeom>
              <a:avLst/>
              <a:gdLst/>
              <a:ahLst/>
              <a:cxnLst>
                <a:cxn ang="0">
                  <a:pos x="wd2" y="hd2"/>
                </a:cxn>
                <a:cxn ang="5400000">
                  <a:pos x="wd2" y="hd2"/>
                </a:cxn>
                <a:cxn ang="10800000">
                  <a:pos x="wd2" y="hd2"/>
                </a:cxn>
                <a:cxn ang="16200000">
                  <a:pos x="wd2" y="hd2"/>
                </a:cxn>
              </a:cxnLst>
              <a:rect l="0" t="0" r="r" b="b"/>
              <a:pathLst>
                <a:path w="21600" h="20696" extrusionOk="0">
                  <a:moveTo>
                    <a:pt x="0" y="19754"/>
                  </a:moveTo>
                  <a:cubicBezTo>
                    <a:pt x="0" y="19754"/>
                    <a:pt x="10400" y="21600"/>
                    <a:pt x="21600" y="20123"/>
                  </a:cubicBezTo>
                  <a:cubicBezTo>
                    <a:pt x="12800" y="0"/>
                    <a:pt x="12800" y="0"/>
                    <a:pt x="12800" y="0"/>
                  </a:cubicBezTo>
                  <a:cubicBezTo>
                    <a:pt x="7467" y="0"/>
                    <a:pt x="7467" y="0"/>
                    <a:pt x="7467" y="0"/>
                  </a:cubicBezTo>
                  <a:cubicBezTo>
                    <a:pt x="0" y="19754"/>
                    <a:pt x="0" y="19754"/>
                    <a:pt x="0" y="19754"/>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6" name="Shape 646"/>
            <p:cNvSpPr/>
            <p:nvPr/>
          </p:nvSpPr>
          <p:spPr>
            <a:xfrm>
              <a:off x="155574" y="174624"/>
              <a:ext cx="157164" cy="300039"/>
            </a:xfrm>
            <a:custGeom>
              <a:avLst/>
              <a:gdLst/>
              <a:ahLst/>
              <a:cxnLst>
                <a:cxn ang="0">
                  <a:pos x="wd2" y="hd2"/>
                </a:cxn>
                <a:cxn ang="5400000">
                  <a:pos x="wd2" y="hd2"/>
                </a:cxn>
                <a:cxn ang="10800000">
                  <a:pos x="wd2" y="hd2"/>
                </a:cxn>
                <a:cxn ang="16200000">
                  <a:pos x="wd2" y="hd2"/>
                </a:cxn>
              </a:cxnLst>
              <a:rect l="0" t="0" r="r" b="b"/>
              <a:pathLst>
                <a:path w="21600" h="21600" extrusionOk="0">
                  <a:moveTo>
                    <a:pt x="9818" y="0"/>
                  </a:moveTo>
                  <a:cubicBezTo>
                    <a:pt x="9818" y="0"/>
                    <a:pt x="9818" y="0"/>
                    <a:pt x="9818" y="0"/>
                  </a:cubicBezTo>
                  <a:cubicBezTo>
                    <a:pt x="7200" y="231"/>
                    <a:pt x="4582" y="347"/>
                    <a:pt x="2400" y="347"/>
                  </a:cubicBezTo>
                  <a:cubicBezTo>
                    <a:pt x="1527" y="347"/>
                    <a:pt x="655" y="347"/>
                    <a:pt x="0" y="347"/>
                  </a:cubicBezTo>
                  <a:cubicBezTo>
                    <a:pt x="0" y="18481"/>
                    <a:pt x="0" y="18481"/>
                    <a:pt x="0" y="18481"/>
                  </a:cubicBezTo>
                  <a:cubicBezTo>
                    <a:pt x="218" y="18481"/>
                    <a:pt x="436" y="18481"/>
                    <a:pt x="655" y="18481"/>
                  </a:cubicBezTo>
                  <a:cubicBezTo>
                    <a:pt x="655" y="18481"/>
                    <a:pt x="873" y="18481"/>
                    <a:pt x="873" y="18481"/>
                  </a:cubicBezTo>
                  <a:cubicBezTo>
                    <a:pt x="6327" y="18481"/>
                    <a:pt x="8509" y="20560"/>
                    <a:pt x="9164" y="21600"/>
                  </a:cubicBezTo>
                  <a:cubicBezTo>
                    <a:pt x="9600" y="20676"/>
                    <a:pt x="10909" y="18250"/>
                    <a:pt x="15709" y="18135"/>
                  </a:cubicBezTo>
                  <a:cubicBezTo>
                    <a:pt x="15927" y="18135"/>
                    <a:pt x="15927" y="18135"/>
                    <a:pt x="15927" y="18135"/>
                  </a:cubicBezTo>
                  <a:cubicBezTo>
                    <a:pt x="18982" y="18135"/>
                    <a:pt x="20509" y="19174"/>
                    <a:pt x="21600" y="20098"/>
                  </a:cubicBezTo>
                  <a:cubicBezTo>
                    <a:pt x="21600" y="19867"/>
                    <a:pt x="21600" y="19867"/>
                    <a:pt x="21600" y="19867"/>
                  </a:cubicBezTo>
                  <a:cubicBezTo>
                    <a:pt x="9818" y="0"/>
                    <a:pt x="9818" y="0"/>
                    <a:pt x="9818"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7" name="Shape 647"/>
            <p:cNvSpPr/>
            <p:nvPr/>
          </p:nvSpPr>
          <p:spPr>
            <a:xfrm>
              <a:off x="155574" y="431800"/>
              <a:ext cx="68264" cy="2171701"/>
            </a:xfrm>
            <a:custGeom>
              <a:avLst/>
              <a:gdLst/>
              <a:ahLst/>
              <a:cxnLst>
                <a:cxn ang="0">
                  <a:pos x="wd2" y="hd2"/>
                </a:cxn>
                <a:cxn ang="5400000">
                  <a:pos x="wd2" y="hd2"/>
                </a:cxn>
                <a:cxn ang="10800000">
                  <a:pos x="wd2" y="hd2"/>
                </a:cxn>
                <a:cxn ang="16200000">
                  <a:pos x="wd2" y="hd2"/>
                </a:cxn>
              </a:cxnLst>
              <a:rect l="0" t="0" r="r" b="b"/>
              <a:pathLst>
                <a:path w="21600" h="21600" extrusionOk="0">
                  <a:moveTo>
                    <a:pt x="2009" y="0"/>
                  </a:moveTo>
                  <a:cubicBezTo>
                    <a:pt x="2009" y="0"/>
                    <a:pt x="1507" y="0"/>
                    <a:pt x="1507" y="0"/>
                  </a:cubicBezTo>
                  <a:cubicBezTo>
                    <a:pt x="1005" y="0"/>
                    <a:pt x="502" y="0"/>
                    <a:pt x="0" y="0"/>
                  </a:cubicBezTo>
                  <a:cubicBezTo>
                    <a:pt x="0" y="21600"/>
                    <a:pt x="0" y="21600"/>
                    <a:pt x="0" y="21600"/>
                  </a:cubicBezTo>
                  <a:cubicBezTo>
                    <a:pt x="21600" y="21600"/>
                    <a:pt x="21600" y="21600"/>
                    <a:pt x="21600" y="21600"/>
                  </a:cubicBezTo>
                  <a:cubicBezTo>
                    <a:pt x="21600" y="21584"/>
                    <a:pt x="21600" y="21584"/>
                    <a:pt x="21600" y="21584"/>
                  </a:cubicBezTo>
                  <a:cubicBezTo>
                    <a:pt x="21098" y="21584"/>
                    <a:pt x="21098" y="21584"/>
                    <a:pt x="21098" y="21584"/>
                  </a:cubicBezTo>
                  <a:cubicBezTo>
                    <a:pt x="21098" y="462"/>
                    <a:pt x="21098" y="462"/>
                    <a:pt x="21098" y="462"/>
                  </a:cubicBezTo>
                  <a:cubicBezTo>
                    <a:pt x="21098" y="462"/>
                    <a:pt x="21098" y="446"/>
                    <a:pt x="21098" y="430"/>
                  </a:cubicBezTo>
                  <a:cubicBezTo>
                    <a:pt x="19591" y="287"/>
                    <a:pt x="14567" y="0"/>
                    <a:pt x="2009" y="0"/>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8" name="Shape 648"/>
            <p:cNvSpPr/>
            <p:nvPr/>
          </p:nvSpPr>
          <p:spPr>
            <a:xfrm>
              <a:off x="222250" y="427037"/>
              <a:ext cx="101601" cy="2174876"/>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286" y="0"/>
                  </a:cubicBezTo>
                  <a:cubicBezTo>
                    <a:pt x="2743" y="16"/>
                    <a:pt x="686" y="350"/>
                    <a:pt x="0" y="477"/>
                  </a:cubicBezTo>
                  <a:cubicBezTo>
                    <a:pt x="0" y="493"/>
                    <a:pt x="0" y="509"/>
                    <a:pt x="0" y="509"/>
                  </a:cubicBezTo>
                  <a:cubicBezTo>
                    <a:pt x="0" y="21600"/>
                    <a:pt x="0" y="21600"/>
                    <a:pt x="0" y="21600"/>
                  </a:cubicBezTo>
                  <a:cubicBezTo>
                    <a:pt x="343" y="21600"/>
                    <a:pt x="343" y="21600"/>
                    <a:pt x="343" y="21600"/>
                  </a:cubicBezTo>
                  <a:cubicBezTo>
                    <a:pt x="21600" y="21600"/>
                    <a:pt x="21600" y="21600"/>
                    <a:pt x="21600" y="21600"/>
                  </a:cubicBezTo>
                  <a:cubicBezTo>
                    <a:pt x="21600" y="509"/>
                    <a:pt x="21600" y="509"/>
                    <a:pt x="21600" y="509"/>
                  </a:cubicBezTo>
                  <a:cubicBezTo>
                    <a:pt x="21600" y="509"/>
                    <a:pt x="20914" y="382"/>
                    <a:pt x="19543" y="270"/>
                  </a:cubicBezTo>
                  <a:cubicBezTo>
                    <a:pt x="17829" y="143"/>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49" name="Shape 649"/>
            <p:cNvSpPr/>
            <p:nvPr/>
          </p:nvSpPr>
          <p:spPr>
            <a:xfrm>
              <a:off x="155574" y="-1"/>
              <a:ext cx="71439" cy="179389"/>
            </a:xfrm>
            <a:custGeom>
              <a:avLst/>
              <a:gdLst/>
              <a:ahLst/>
              <a:cxnLst>
                <a:cxn ang="0">
                  <a:pos x="wd2" y="hd2"/>
                </a:cxn>
                <a:cxn ang="5400000">
                  <a:pos x="wd2" y="hd2"/>
                </a:cxn>
                <a:cxn ang="10800000">
                  <a:pos x="wd2" y="hd2"/>
                </a:cxn>
                <a:cxn ang="16200000">
                  <a:pos x="wd2" y="hd2"/>
                </a:cxn>
              </a:cxnLst>
              <a:rect l="0" t="0" r="r" b="b"/>
              <a:pathLst>
                <a:path w="21600" h="21600" extrusionOk="0">
                  <a:moveTo>
                    <a:pt x="5760" y="0"/>
                  </a:moveTo>
                  <a:cubicBezTo>
                    <a:pt x="3360" y="0"/>
                    <a:pt x="3360" y="0"/>
                    <a:pt x="3360" y="0"/>
                  </a:cubicBezTo>
                  <a:cubicBezTo>
                    <a:pt x="0" y="0"/>
                    <a:pt x="0" y="0"/>
                    <a:pt x="0" y="0"/>
                  </a:cubicBezTo>
                  <a:cubicBezTo>
                    <a:pt x="0" y="21600"/>
                    <a:pt x="0" y="21600"/>
                    <a:pt x="0" y="21600"/>
                  </a:cubicBezTo>
                  <a:cubicBezTo>
                    <a:pt x="1440" y="21600"/>
                    <a:pt x="3360" y="21600"/>
                    <a:pt x="5280" y="21600"/>
                  </a:cubicBezTo>
                  <a:cubicBezTo>
                    <a:pt x="10080" y="21600"/>
                    <a:pt x="15840" y="21407"/>
                    <a:pt x="21600" y="21021"/>
                  </a:cubicBezTo>
                  <a:cubicBezTo>
                    <a:pt x="21600" y="21021"/>
                    <a:pt x="21600" y="21021"/>
                    <a:pt x="21600" y="21021"/>
                  </a:cubicBezTo>
                  <a:cubicBezTo>
                    <a:pt x="5760" y="0"/>
                    <a:pt x="5760" y="0"/>
                    <a:pt x="5760" y="0"/>
                  </a:cubicBezTo>
                </a:path>
              </a:pathLst>
            </a:custGeom>
            <a:solidFill>
              <a:srgbClr val="B97300"/>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0" name="Group 660"/>
          <p:cNvGrpSpPr/>
          <p:nvPr/>
        </p:nvGrpSpPr>
        <p:grpSpPr>
          <a:xfrm>
            <a:off x="6377645" y="3708579"/>
            <a:ext cx="323809" cy="3160714"/>
            <a:chOff x="0" y="0"/>
            <a:chExt cx="323850" cy="3160713"/>
          </a:xfrm>
        </p:grpSpPr>
        <p:sp>
          <p:nvSpPr>
            <p:cNvPr id="651" name="Shape 651"/>
            <p:cNvSpPr/>
            <p:nvPr/>
          </p:nvSpPr>
          <p:spPr>
            <a:xfrm>
              <a:off x="11113" y="7937"/>
              <a:ext cx="304801" cy="493713"/>
            </a:xfrm>
            <a:custGeom>
              <a:avLst/>
              <a:gdLst/>
              <a:ahLst/>
              <a:cxnLst>
                <a:cxn ang="0">
                  <a:pos x="wd2" y="hd2"/>
                </a:cxn>
                <a:cxn ang="5400000">
                  <a:pos x="wd2" y="hd2"/>
                </a:cxn>
                <a:cxn ang="10800000">
                  <a:pos x="wd2" y="hd2"/>
                </a:cxn>
                <a:cxn ang="16200000">
                  <a:pos x="wd2" y="hd2"/>
                </a:cxn>
              </a:cxnLst>
              <a:rect l="0" t="0" r="r" b="b"/>
              <a:pathLst>
                <a:path w="21600" h="21600" extrusionOk="0">
                  <a:moveTo>
                    <a:pt x="21600" y="19516"/>
                  </a:moveTo>
                  <a:lnTo>
                    <a:pt x="11588" y="0"/>
                  </a:lnTo>
                  <a:lnTo>
                    <a:pt x="9450" y="0"/>
                  </a:lnTo>
                  <a:lnTo>
                    <a:pt x="0" y="20211"/>
                  </a:lnTo>
                  <a:lnTo>
                    <a:pt x="562" y="21600"/>
                  </a:lnTo>
                  <a:lnTo>
                    <a:pt x="20362" y="21531"/>
                  </a:lnTo>
                  <a:lnTo>
                    <a:pt x="21600" y="19516"/>
                  </a:lnTo>
                  <a:close/>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2" name="Shape 652"/>
            <p:cNvSpPr/>
            <p:nvPr/>
          </p:nvSpPr>
          <p:spPr>
            <a:xfrm>
              <a:off x="100013" y="433366"/>
              <a:ext cx="127001" cy="2727348"/>
            </a:xfrm>
            <a:custGeom>
              <a:avLst/>
              <a:gdLst/>
              <a:ahLst/>
              <a:cxnLst>
                <a:cxn ang="0">
                  <a:pos x="wd2" y="hd2"/>
                </a:cxn>
                <a:cxn ang="5400000">
                  <a:pos x="wd2" y="hd2"/>
                </a:cxn>
                <a:cxn ang="10800000">
                  <a:pos x="wd2" y="hd2"/>
                </a:cxn>
                <a:cxn ang="16200000">
                  <a:pos x="wd2" y="hd2"/>
                </a:cxn>
              </a:cxnLst>
              <a:rect l="0" t="0" r="r" b="b"/>
              <a:pathLst>
                <a:path w="21600" h="21588" extrusionOk="0">
                  <a:moveTo>
                    <a:pt x="21600" y="21588"/>
                  </a:moveTo>
                  <a:cubicBezTo>
                    <a:pt x="0" y="21588"/>
                    <a:pt x="0" y="21588"/>
                    <a:pt x="0" y="21588"/>
                  </a:cubicBezTo>
                  <a:cubicBezTo>
                    <a:pt x="0" y="407"/>
                    <a:pt x="0" y="407"/>
                    <a:pt x="0" y="407"/>
                  </a:cubicBezTo>
                  <a:cubicBezTo>
                    <a:pt x="0" y="407"/>
                    <a:pt x="1367" y="13"/>
                    <a:pt x="10390" y="1"/>
                  </a:cubicBezTo>
                  <a:cubicBezTo>
                    <a:pt x="19686" y="-12"/>
                    <a:pt x="21600" y="407"/>
                    <a:pt x="21600" y="407"/>
                  </a:cubicBezTo>
                  <a:cubicBezTo>
                    <a:pt x="21600" y="21588"/>
                    <a:pt x="21600" y="21588"/>
                    <a:pt x="21600" y="21588"/>
                  </a:cubicBezTo>
                </a:path>
              </a:pathLst>
            </a:custGeom>
            <a:ln>
              <a:noFill/>
            </a:ln>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53" name="Shape 653"/>
            <p:cNvSpPr/>
            <p:nvPr/>
          </p:nvSpPr>
          <p:spPr>
            <a:xfrm>
              <a:off x="223837" y="430191"/>
              <a:ext cx="100014" cy="2728935"/>
            </a:xfrm>
            <a:custGeom>
              <a:avLst/>
              <a:gdLst/>
              <a:ahLst/>
              <a:cxnLst>
                <a:cxn ang="0">
                  <a:pos x="wd2" y="hd2"/>
                </a:cxn>
                <a:cxn ang="5400000">
                  <a:pos x="wd2" y="hd2"/>
                </a:cxn>
                <a:cxn ang="10800000">
                  <a:pos x="wd2" y="hd2"/>
                </a:cxn>
                <a:cxn ang="16200000">
                  <a:pos x="wd2" y="hd2"/>
                </a:cxn>
              </a:cxnLst>
              <a:rect l="0" t="0" r="r" b="b"/>
              <a:pathLst>
                <a:path w="21600" h="21588" extrusionOk="0">
                  <a:moveTo>
                    <a:pt x="21600" y="21588"/>
                  </a:moveTo>
                  <a:cubicBezTo>
                    <a:pt x="0" y="21588"/>
                    <a:pt x="0" y="21588"/>
                    <a:pt x="0" y="21588"/>
                  </a:cubicBezTo>
                  <a:cubicBezTo>
                    <a:pt x="0" y="406"/>
                    <a:pt x="0" y="406"/>
                    <a:pt x="0" y="406"/>
                  </a:cubicBezTo>
                  <a:cubicBezTo>
                    <a:pt x="0" y="406"/>
                    <a:pt x="1371" y="1"/>
                    <a:pt x="10629" y="1"/>
                  </a:cubicBezTo>
                  <a:cubicBezTo>
                    <a:pt x="19886" y="-12"/>
                    <a:pt x="21600" y="406"/>
                    <a:pt x="21600" y="406"/>
                  </a:cubicBezTo>
                  <a:cubicBezTo>
                    <a:pt x="21600" y="21588"/>
                    <a:pt x="21600" y="21588"/>
                    <a:pt x="21600" y="21588"/>
                  </a:cubicBezTo>
                </a:path>
              </a:pathLst>
            </a:custGeom>
            <a:solidFill>
              <a:srgbClr val="3DCEB5"/>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4" name="Shape 654"/>
            <p:cNvSpPr/>
            <p:nvPr/>
          </p:nvSpPr>
          <p:spPr>
            <a:xfrm>
              <a:off x="-1" y="430191"/>
              <a:ext cx="101601" cy="2728935"/>
            </a:xfrm>
            <a:custGeom>
              <a:avLst/>
              <a:gdLst/>
              <a:ahLst/>
              <a:cxnLst>
                <a:cxn ang="0">
                  <a:pos x="wd2" y="hd2"/>
                </a:cxn>
                <a:cxn ang="5400000">
                  <a:pos x="wd2" y="hd2"/>
                </a:cxn>
                <a:cxn ang="10800000">
                  <a:pos x="wd2" y="hd2"/>
                </a:cxn>
                <a:cxn ang="16200000">
                  <a:pos x="wd2" y="hd2"/>
                </a:cxn>
              </a:cxnLst>
              <a:rect l="0" t="0" r="r" b="b"/>
              <a:pathLst>
                <a:path w="21600" h="21588" extrusionOk="0">
                  <a:moveTo>
                    <a:pt x="21600" y="21588"/>
                  </a:moveTo>
                  <a:cubicBezTo>
                    <a:pt x="0" y="21588"/>
                    <a:pt x="0" y="21588"/>
                    <a:pt x="0" y="21588"/>
                  </a:cubicBezTo>
                  <a:cubicBezTo>
                    <a:pt x="0" y="406"/>
                    <a:pt x="0" y="406"/>
                    <a:pt x="0" y="406"/>
                  </a:cubicBezTo>
                  <a:cubicBezTo>
                    <a:pt x="0" y="406"/>
                    <a:pt x="1371" y="1"/>
                    <a:pt x="10629" y="1"/>
                  </a:cubicBezTo>
                  <a:cubicBezTo>
                    <a:pt x="19886" y="-12"/>
                    <a:pt x="21600" y="406"/>
                    <a:pt x="21600" y="406"/>
                  </a:cubicBezTo>
                  <a:lnTo>
                    <a:pt x="21600" y="21588"/>
                  </a:lnTo>
                  <a:close/>
                </a:path>
              </a:pathLst>
            </a:custGeom>
            <a:ln>
              <a:noFill/>
            </a:ln>
          </p:spPr>
          <p:style>
            <a:lnRef idx="3">
              <a:schemeClr val="lt1"/>
            </a:lnRef>
            <a:fillRef idx="1">
              <a:schemeClr val="accent3"/>
            </a:fillRef>
            <a:effectRef idx="1">
              <a:schemeClr val="accent3"/>
            </a:effectRef>
            <a:fontRef idx="minor">
              <a:schemeClr val="lt1"/>
            </a:fontRef>
          </p:style>
          <p:txBody>
            <a:bodyPr wrap="square" lIns="0" tIns="0" rIns="0" bIns="0" numCol="1" anchor="t">
              <a:noAutofit/>
            </a:bodyPr>
            <a:lstStyle/>
            <a:p>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5" name="Shape 655"/>
            <p:cNvSpPr/>
            <p:nvPr/>
          </p:nvSpPr>
          <p:spPr>
            <a:xfrm>
              <a:off x="96837" y="0"/>
              <a:ext cx="133351" cy="185150"/>
            </a:xfrm>
            <a:custGeom>
              <a:avLst/>
              <a:gdLst/>
              <a:ahLst/>
              <a:cxnLst>
                <a:cxn ang="0">
                  <a:pos x="wd2" y="hd2"/>
                </a:cxn>
                <a:cxn ang="5400000">
                  <a:pos x="wd2" y="hd2"/>
                </a:cxn>
                <a:cxn ang="10800000">
                  <a:pos x="wd2" y="hd2"/>
                </a:cxn>
                <a:cxn ang="16200000">
                  <a:pos x="wd2" y="hd2"/>
                </a:cxn>
              </a:cxnLst>
              <a:rect l="0" t="0" r="r" b="b"/>
              <a:pathLst>
                <a:path w="21600" h="20820" extrusionOk="0">
                  <a:moveTo>
                    <a:pt x="0" y="19980"/>
                  </a:moveTo>
                  <a:cubicBezTo>
                    <a:pt x="0" y="19980"/>
                    <a:pt x="10410" y="21600"/>
                    <a:pt x="21600" y="20340"/>
                  </a:cubicBezTo>
                  <a:cubicBezTo>
                    <a:pt x="13012" y="0"/>
                    <a:pt x="13012" y="0"/>
                    <a:pt x="13012" y="0"/>
                  </a:cubicBezTo>
                  <a:cubicBezTo>
                    <a:pt x="7547" y="0"/>
                    <a:pt x="7547" y="0"/>
                    <a:pt x="7547" y="0"/>
                  </a:cubicBezTo>
                  <a:cubicBezTo>
                    <a:pt x="0" y="19980"/>
                    <a:pt x="0" y="19980"/>
                    <a:pt x="0" y="19980"/>
                  </a:cubicBezTo>
                </a:path>
              </a:pathLst>
            </a:custGeom>
            <a:solidFill>
              <a:schemeClr val="bg2">
                <a:lumMod val="75000"/>
              </a:schemeClr>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6" name="Shape 656"/>
            <p:cNvSpPr/>
            <p:nvPr/>
          </p:nvSpPr>
          <p:spPr>
            <a:xfrm>
              <a:off x="160338" y="180975"/>
              <a:ext cx="155576" cy="296864"/>
            </a:xfrm>
            <a:custGeom>
              <a:avLst/>
              <a:gdLst/>
              <a:ahLst/>
              <a:cxnLst>
                <a:cxn ang="0">
                  <a:pos x="wd2" y="hd2"/>
                </a:cxn>
                <a:cxn ang="5400000">
                  <a:pos x="wd2" y="hd2"/>
                </a:cxn>
                <a:cxn ang="10800000">
                  <a:pos x="wd2" y="hd2"/>
                </a:cxn>
                <a:cxn ang="16200000">
                  <a:pos x="wd2" y="hd2"/>
                </a:cxn>
              </a:cxnLst>
              <a:rect l="0" t="0" r="r" b="b"/>
              <a:pathLst>
                <a:path w="21600" h="21600" extrusionOk="0">
                  <a:moveTo>
                    <a:pt x="9575" y="0"/>
                  </a:moveTo>
                  <a:cubicBezTo>
                    <a:pt x="6903" y="234"/>
                    <a:pt x="4231" y="350"/>
                    <a:pt x="1781" y="350"/>
                  </a:cubicBezTo>
                  <a:cubicBezTo>
                    <a:pt x="1113" y="350"/>
                    <a:pt x="668" y="350"/>
                    <a:pt x="0" y="350"/>
                  </a:cubicBezTo>
                  <a:cubicBezTo>
                    <a:pt x="0" y="18448"/>
                    <a:pt x="0" y="18448"/>
                    <a:pt x="0" y="18448"/>
                  </a:cubicBezTo>
                  <a:cubicBezTo>
                    <a:pt x="0" y="18448"/>
                    <a:pt x="0" y="18448"/>
                    <a:pt x="0" y="18448"/>
                  </a:cubicBezTo>
                  <a:cubicBezTo>
                    <a:pt x="223" y="18448"/>
                    <a:pt x="223" y="18448"/>
                    <a:pt x="223" y="18448"/>
                  </a:cubicBezTo>
                  <a:cubicBezTo>
                    <a:pt x="5790" y="18448"/>
                    <a:pt x="8016" y="20549"/>
                    <a:pt x="8685" y="21600"/>
                  </a:cubicBezTo>
                  <a:cubicBezTo>
                    <a:pt x="9130" y="20783"/>
                    <a:pt x="10466" y="18214"/>
                    <a:pt x="15588" y="18214"/>
                  </a:cubicBezTo>
                  <a:cubicBezTo>
                    <a:pt x="15588" y="18214"/>
                    <a:pt x="15588" y="18214"/>
                    <a:pt x="15588" y="18214"/>
                  </a:cubicBezTo>
                  <a:cubicBezTo>
                    <a:pt x="18705" y="18214"/>
                    <a:pt x="20487" y="19148"/>
                    <a:pt x="21377" y="20082"/>
                  </a:cubicBezTo>
                  <a:cubicBezTo>
                    <a:pt x="21600" y="19849"/>
                    <a:pt x="21600" y="19849"/>
                    <a:pt x="21600" y="19849"/>
                  </a:cubicBezTo>
                  <a:cubicBezTo>
                    <a:pt x="9575" y="0"/>
                    <a:pt x="9575" y="0"/>
                    <a:pt x="9575"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7" name="Shape 657"/>
            <p:cNvSpPr/>
            <p:nvPr/>
          </p:nvSpPr>
          <p:spPr>
            <a:xfrm>
              <a:off x="160337" y="433387"/>
              <a:ext cx="66676" cy="2727326"/>
            </a:xfrm>
            <a:custGeom>
              <a:avLst/>
              <a:gdLst/>
              <a:ahLst/>
              <a:cxnLst>
                <a:cxn ang="0">
                  <a:pos x="wd2" y="hd2"/>
                </a:cxn>
                <a:cxn ang="5400000">
                  <a:pos x="wd2" y="hd2"/>
                </a:cxn>
                <a:cxn ang="10800000">
                  <a:pos x="wd2" y="hd2"/>
                </a:cxn>
                <a:cxn ang="16200000">
                  <a:pos x="wd2" y="hd2"/>
                </a:cxn>
              </a:cxnLst>
              <a:rect l="0" t="0" r="r" b="b"/>
              <a:pathLst>
                <a:path w="21600" h="21600" extrusionOk="0">
                  <a:moveTo>
                    <a:pt x="527" y="0"/>
                  </a:moveTo>
                  <a:cubicBezTo>
                    <a:pt x="527" y="0"/>
                    <a:pt x="527" y="0"/>
                    <a:pt x="0" y="0"/>
                  </a:cubicBezTo>
                  <a:cubicBezTo>
                    <a:pt x="0" y="0"/>
                    <a:pt x="0" y="0"/>
                    <a:pt x="0" y="0"/>
                  </a:cubicBezTo>
                  <a:cubicBezTo>
                    <a:pt x="0" y="21600"/>
                    <a:pt x="0" y="21600"/>
                    <a:pt x="0" y="21600"/>
                  </a:cubicBezTo>
                  <a:cubicBezTo>
                    <a:pt x="21600" y="21600"/>
                    <a:pt x="21600" y="21600"/>
                    <a:pt x="21600" y="21600"/>
                  </a:cubicBezTo>
                  <a:cubicBezTo>
                    <a:pt x="21600" y="21587"/>
                    <a:pt x="21600" y="21587"/>
                    <a:pt x="21600" y="21587"/>
                  </a:cubicBezTo>
                  <a:cubicBezTo>
                    <a:pt x="20546" y="21587"/>
                    <a:pt x="20546" y="21587"/>
                    <a:pt x="20546" y="21587"/>
                  </a:cubicBezTo>
                  <a:cubicBezTo>
                    <a:pt x="20546" y="381"/>
                    <a:pt x="20546" y="381"/>
                    <a:pt x="20546" y="381"/>
                  </a:cubicBezTo>
                  <a:cubicBezTo>
                    <a:pt x="20546" y="381"/>
                    <a:pt x="20546" y="368"/>
                    <a:pt x="20546" y="343"/>
                  </a:cubicBezTo>
                  <a:cubicBezTo>
                    <a:pt x="18966" y="228"/>
                    <a:pt x="13698" y="0"/>
                    <a:pt x="527" y="0"/>
                  </a:cubicBezTo>
                </a:path>
              </a:pathLst>
            </a:custGeom>
            <a:ln>
              <a:noFill/>
            </a:ln>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58" name="Shape 658"/>
            <p:cNvSpPr/>
            <p:nvPr/>
          </p:nvSpPr>
          <p:spPr>
            <a:xfrm>
              <a:off x="223837" y="430211"/>
              <a:ext cx="100014" cy="2728915"/>
            </a:xfrm>
            <a:custGeom>
              <a:avLst/>
              <a:gdLst/>
              <a:ahLst/>
              <a:cxnLst>
                <a:cxn ang="0">
                  <a:pos x="wd2" y="hd2"/>
                </a:cxn>
                <a:cxn ang="5400000">
                  <a:pos x="wd2" y="hd2"/>
                </a:cxn>
                <a:cxn ang="10800000">
                  <a:pos x="wd2" y="hd2"/>
                </a:cxn>
                <a:cxn ang="16200000">
                  <a:pos x="wd2" y="hd2"/>
                </a:cxn>
              </a:cxnLst>
              <a:rect l="0" t="0" r="r" b="b"/>
              <a:pathLst>
                <a:path w="21600" h="21600" extrusionOk="0">
                  <a:moveTo>
                    <a:pt x="10629" y="0"/>
                  </a:moveTo>
                  <a:cubicBezTo>
                    <a:pt x="10629" y="0"/>
                    <a:pt x="10629" y="0"/>
                    <a:pt x="10629" y="0"/>
                  </a:cubicBezTo>
                  <a:cubicBezTo>
                    <a:pt x="2743" y="0"/>
                    <a:pt x="686" y="279"/>
                    <a:pt x="0" y="368"/>
                  </a:cubicBezTo>
                  <a:cubicBezTo>
                    <a:pt x="0" y="393"/>
                    <a:pt x="0" y="406"/>
                    <a:pt x="0" y="406"/>
                  </a:cubicBezTo>
                  <a:cubicBezTo>
                    <a:pt x="0" y="21600"/>
                    <a:pt x="0" y="21600"/>
                    <a:pt x="0" y="21600"/>
                  </a:cubicBezTo>
                  <a:cubicBezTo>
                    <a:pt x="686" y="21600"/>
                    <a:pt x="686" y="21600"/>
                    <a:pt x="686" y="21600"/>
                  </a:cubicBezTo>
                  <a:cubicBezTo>
                    <a:pt x="21600" y="21600"/>
                    <a:pt x="21600" y="21600"/>
                    <a:pt x="21600" y="21600"/>
                  </a:cubicBezTo>
                  <a:cubicBezTo>
                    <a:pt x="21600" y="406"/>
                    <a:pt x="21600" y="406"/>
                    <a:pt x="21600" y="406"/>
                  </a:cubicBezTo>
                  <a:cubicBezTo>
                    <a:pt x="21600" y="406"/>
                    <a:pt x="21257" y="304"/>
                    <a:pt x="19543" y="203"/>
                  </a:cubicBezTo>
                  <a:cubicBezTo>
                    <a:pt x="18171" y="101"/>
                    <a:pt x="15429" y="0"/>
                    <a:pt x="10629" y="0"/>
                  </a:cubicBezTo>
                </a:path>
              </a:pathLst>
            </a:custGeom>
            <a:ln>
              <a:noFill/>
            </a:ln>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59" name="Shape 659"/>
            <p:cNvSpPr/>
            <p:nvPr/>
          </p:nvSpPr>
          <p:spPr>
            <a:xfrm>
              <a:off x="160337" y="0"/>
              <a:ext cx="69851" cy="185739"/>
            </a:xfrm>
            <a:custGeom>
              <a:avLst/>
              <a:gdLst/>
              <a:ahLst/>
              <a:cxnLst>
                <a:cxn ang="0">
                  <a:pos x="wd2" y="hd2"/>
                </a:cxn>
                <a:cxn ang="5400000">
                  <a:pos x="wd2" y="hd2"/>
                </a:cxn>
                <a:cxn ang="10800000">
                  <a:pos x="wd2" y="hd2"/>
                </a:cxn>
                <a:cxn ang="16200000">
                  <a:pos x="wd2" y="hd2"/>
                </a:cxn>
              </a:cxnLst>
              <a:rect l="0" t="0" r="r" b="b"/>
              <a:pathLst>
                <a:path w="21600" h="21600" extrusionOk="0">
                  <a:moveTo>
                    <a:pt x="5023" y="0"/>
                  </a:moveTo>
                  <a:cubicBezTo>
                    <a:pt x="0" y="0"/>
                    <a:pt x="0" y="0"/>
                    <a:pt x="0" y="0"/>
                  </a:cubicBezTo>
                  <a:cubicBezTo>
                    <a:pt x="0" y="21600"/>
                    <a:pt x="0" y="21600"/>
                    <a:pt x="0" y="21600"/>
                  </a:cubicBezTo>
                  <a:cubicBezTo>
                    <a:pt x="1507" y="21600"/>
                    <a:pt x="2512" y="21600"/>
                    <a:pt x="4019" y="21600"/>
                  </a:cubicBezTo>
                  <a:cubicBezTo>
                    <a:pt x="9544" y="21600"/>
                    <a:pt x="15572" y="21414"/>
                    <a:pt x="21600" y="21041"/>
                  </a:cubicBezTo>
                  <a:cubicBezTo>
                    <a:pt x="21600" y="21041"/>
                    <a:pt x="21600" y="21041"/>
                    <a:pt x="21600" y="21041"/>
                  </a:cubicBezTo>
                  <a:cubicBezTo>
                    <a:pt x="5023" y="0"/>
                    <a:pt x="5023" y="0"/>
                    <a:pt x="5023" y="0"/>
                  </a:cubicBezTo>
                </a:path>
              </a:pathLst>
            </a:custGeom>
            <a:solidFill>
              <a:srgbClr val="496F04"/>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63" name="Group 663"/>
          <p:cNvGrpSpPr/>
          <p:nvPr/>
        </p:nvGrpSpPr>
        <p:grpSpPr>
          <a:xfrm>
            <a:off x="4990350" y="4099106"/>
            <a:ext cx="742854" cy="877889"/>
            <a:chOff x="0" y="0"/>
            <a:chExt cx="742950" cy="877887"/>
          </a:xfrm>
        </p:grpSpPr>
        <p:sp>
          <p:nvSpPr>
            <p:cNvPr id="661" name="Shape 661"/>
            <p:cNvSpPr/>
            <p:nvPr/>
          </p:nvSpPr>
          <p:spPr>
            <a:xfrm>
              <a:off x="25399" y="38099"/>
              <a:ext cx="717551" cy="8397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1" y="0"/>
                    <a:pt x="0" y="4122"/>
                    <a:pt x="0" y="9234"/>
                  </a:cubicBezTo>
                  <a:cubicBezTo>
                    <a:pt x="0" y="14304"/>
                    <a:pt x="4821" y="18467"/>
                    <a:pt x="10800" y="18467"/>
                  </a:cubicBezTo>
                  <a:cubicBezTo>
                    <a:pt x="10945" y="18467"/>
                    <a:pt x="11137" y="18467"/>
                    <a:pt x="11282" y="18467"/>
                  </a:cubicBezTo>
                  <a:cubicBezTo>
                    <a:pt x="15621" y="21600"/>
                    <a:pt x="15621" y="21600"/>
                    <a:pt x="15621" y="21600"/>
                  </a:cubicBezTo>
                  <a:cubicBezTo>
                    <a:pt x="16104" y="17272"/>
                    <a:pt x="16104" y="17272"/>
                    <a:pt x="16104" y="17272"/>
                  </a:cubicBezTo>
                  <a:cubicBezTo>
                    <a:pt x="19382" y="15664"/>
                    <a:pt x="21600" y="12655"/>
                    <a:pt x="21600" y="9234"/>
                  </a:cubicBezTo>
                  <a:cubicBezTo>
                    <a:pt x="21600" y="4122"/>
                    <a:pt x="16779"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2" name="Shape 662"/>
            <p:cNvSpPr/>
            <p:nvPr/>
          </p:nvSpPr>
          <p:spPr>
            <a:xfrm>
              <a:off x="-1" y="-1"/>
              <a:ext cx="717551" cy="839789"/>
            </a:xfrm>
            <a:custGeom>
              <a:avLst/>
              <a:gdLst/>
              <a:ahLst/>
              <a:cxnLst>
                <a:cxn ang="0">
                  <a:pos x="wd2" y="hd2"/>
                </a:cxn>
                <a:cxn ang="5400000">
                  <a:pos x="wd2" y="hd2"/>
                </a:cxn>
                <a:cxn ang="10800000">
                  <a:pos x="wd2" y="hd2"/>
                </a:cxn>
                <a:cxn ang="16200000">
                  <a:pos x="wd2" y="hd2"/>
                </a:cxn>
              </a:cxnLst>
              <a:rect l="0" t="0" r="r" b="b"/>
              <a:pathLst>
                <a:path w="21600" h="21600" extrusionOk="0">
                  <a:moveTo>
                    <a:pt x="21600" y="9234"/>
                  </a:moveTo>
                  <a:cubicBezTo>
                    <a:pt x="21600" y="4122"/>
                    <a:pt x="16779" y="0"/>
                    <a:pt x="10800" y="0"/>
                  </a:cubicBezTo>
                  <a:cubicBezTo>
                    <a:pt x="4821" y="0"/>
                    <a:pt x="0" y="4122"/>
                    <a:pt x="0" y="9234"/>
                  </a:cubicBezTo>
                  <a:cubicBezTo>
                    <a:pt x="0" y="14304"/>
                    <a:pt x="4821" y="18467"/>
                    <a:pt x="10800" y="18467"/>
                  </a:cubicBezTo>
                  <a:cubicBezTo>
                    <a:pt x="10945" y="18467"/>
                    <a:pt x="11137" y="18467"/>
                    <a:pt x="11282" y="18467"/>
                  </a:cubicBezTo>
                  <a:cubicBezTo>
                    <a:pt x="15621" y="21600"/>
                    <a:pt x="15621" y="21600"/>
                    <a:pt x="15621" y="21600"/>
                  </a:cubicBezTo>
                  <a:cubicBezTo>
                    <a:pt x="16104" y="17272"/>
                    <a:pt x="16104" y="17272"/>
                    <a:pt x="16104" y="17272"/>
                  </a:cubicBezTo>
                  <a:cubicBezTo>
                    <a:pt x="19382" y="15664"/>
                    <a:pt x="21600" y="12655"/>
                    <a:pt x="21600" y="9234"/>
                  </a:cubicBezTo>
                  <a:close/>
                </a:path>
              </a:pathLst>
            </a:custGeom>
            <a:solidFill>
              <a:schemeClr val="accent3"/>
            </a:solidFill>
          </p:spPr>
          <p:style>
            <a:lnRef idx="3">
              <a:schemeClr val="lt1"/>
            </a:lnRef>
            <a:fillRef idx="1">
              <a:schemeClr val="dk1"/>
            </a:fillRef>
            <a:effectRef idx="1">
              <a:schemeClr val="dk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664" name="Shape 664"/>
          <p:cNvSpPr/>
          <p:nvPr/>
        </p:nvSpPr>
        <p:spPr>
          <a:xfrm>
            <a:off x="8163349" y="2628286"/>
            <a:ext cx="2512408" cy="492443"/>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65" name="Shape 665"/>
          <p:cNvSpPr/>
          <p:nvPr/>
        </p:nvSpPr>
        <p:spPr>
          <a:xfrm>
            <a:off x="7899859" y="4280353"/>
            <a:ext cx="3215287" cy="891540"/>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更多模板亮亮图文旗舰店：https://liangliangtuwen.tmall.com</a:t>
            </a:r>
          </a:p>
        </p:txBody>
      </p:sp>
      <p:sp>
        <p:nvSpPr>
          <p:cNvPr id="666" name="Shape 666"/>
          <p:cNvSpPr/>
          <p:nvPr/>
        </p:nvSpPr>
        <p:spPr>
          <a:xfrm>
            <a:off x="6842720" y="1799134"/>
            <a:ext cx="4271056" cy="508879"/>
          </a:xfrm>
          <a:prstGeom prst="rect">
            <a:avLst/>
          </a:prstGeom>
          <a:ln w="12700">
            <a:miter lim="400000"/>
          </a:ln>
        </p:spPr>
        <p:txBody>
          <a:bodyPr lIns="45719" rIns="45719">
            <a:spAutoFit/>
          </a:bodyPr>
          <a:lstStyle/>
          <a:p>
            <a:pPr lvl="0">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67" name="Shape 667"/>
          <p:cNvSpPr/>
          <p:nvPr/>
        </p:nvSpPr>
        <p:spPr>
          <a:xfrm>
            <a:off x="1159696" y="2860084"/>
            <a:ext cx="2512408" cy="492443"/>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您的内容打在这里，或复制文本在此框中粘贴</a:t>
            </a:r>
            <a:r>
              <a:rPr lang="en-US" altLang="zh-CN"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68" name="Shape 668"/>
          <p:cNvSpPr/>
          <p:nvPr/>
        </p:nvSpPr>
        <p:spPr>
          <a:xfrm>
            <a:off x="691037" y="4382927"/>
            <a:ext cx="3215288" cy="492443"/>
          </a:xfrm>
          <a:prstGeom prst="rect">
            <a:avLst/>
          </a:prstGeom>
          <a:ln w="12700">
            <a:miter lim="400000"/>
          </a:ln>
        </p:spPr>
        <p:txBody>
          <a:bodyPr lIns="45719" rIns="45719">
            <a:spAutoFit/>
          </a:bodyPr>
          <a:lstStyle/>
          <a:p>
            <a:pPr lvl="0" algn="r">
              <a:defRPr>
                <a:solidFill>
                  <a:srgbClr val="000000"/>
                </a:solidFill>
              </a:defRPr>
            </a:pPr>
            <a:r>
              <a:rPr lang="zh-CN" altLang="en-US"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sp>
        <p:nvSpPr>
          <p:cNvPr id="669" name="Shape 669"/>
          <p:cNvSpPr/>
          <p:nvPr/>
        </p:nvSpPr>
        <p:spPr>
          <a:xfrm>
            <a:off x="1170363" y="1917277"/>
            <a:ext cx="3195388" cy="492443"/>
          </a:xfrm>
          <a:prstGeom prst="rect">
            <a:avLst/>
          </a:prstGeom>
          <a:ln w="12700">
            <a:miter lim="400000"/>
          </a:ln>
        </p:spPr>
        <p:txBody>
          <a:bodyPr lIns="45719" rIns="45719">
            <a:spAutoFit/>
          </a:bodyPr>
          <a:lstStyle/>
          <a:p>
            <a:pPr lvl="0" algn="r">
              <a:defRPr>
                <a:solidFill>
                  <a:srgbClr val="000000"/>
                </a:solidFill>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您的内容打在这里，或通过复制您的文本后在此框中选择粘贴并选择只保留文字</a:t>
            </a:r>
            <a:r>
              <a:rPr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nvGrpSpPr>
          <p:cNvPr id="673" name="Group 673"/>
          <p:cNvGrpSpPr/>
          <p:nvPr/>
        </p:nvGrpSpPr>
        <p:grpSpPr>
          <a:xfrm>
            <a:off x="6844230" y="2473633"/>
            <a:ext cx="1276646" cy="1433384"/>
            <a:chOff x="0" y="-1"/>
            <a:chExt cx="1276810" cy="1433383"/>
          </a:xfrm>
        </p:grpSpPr>
        <p:sp>
          <p:nvSpPr>
            <p:cNvPr id="670" name="Shape 670"/>
            <p:cNvSpPr/>
            <p:nvPr/>
          </p:nvSpPr>
          <p:spPr>
            <a:xfrm>
              <a:off x="0" y="68131"/>
              <a:ext cx="1233467" cy="1365251"/>
            </a:xfrm>
            <a:custGeom>
              <a:avLst/>
              <a:gdLst/>
              <a:ahLst/>
              <a:cxnLst>
                <a:cxn ang="0">
                  <a:pos x="wd2" y="hd2"/>
                </a:cxn>
                <a:cxn ang="5400000">
                  <a:pos x="wd2" y="hd2"/>
                </a:cxn>
                <a:cxn ang="10800000">
                  <a:pos x="wd2" y="hd2"/>
                </a:cxn>
                <a:cxn ang="16200000">
                  <a:pos x="wd2" y="hd2"/>
                </a:cxn>
              </a:cxnLst>
              <a:rect l="0" t="0" r="r" b="b"/>
              <a:pathLst>
                <a:path w="20075" h="21600" extrusionOk="0">
                  <a:moveTo>
                    <a:pt x="10038" y="0"/>
                  </a:moveTo>
                  <a:cubicBezTo>
                    <a:pt x="5452" y="0"/>
                    <a:pt x="1309" y="3093"/>
                    <a:pt x="241" y="7631"/>
                  </a:cubicBezTo>
                  <a:cubicBezTo>
                    <a:pt x="-567" y="11206"/>
                    <a:pt x="710" y="14730"/>
                    <a:pt x="3315" y="17011"/>
                  </a:cubicBezTo>
                  <a:cubicBezTo>
                    <a:pt x="2690" y="21600"/>
                    <a:pt x="2690" y="21600"/>
                    <a:pt x="2690" y="21600"/>
                  </a:cubicBezTo>
                  <a:cubicBezTo>
                    <a:pt x="7406" y="19192"/>
                    <a:pt x="7406" y="19192"/>
                    <a:pt x="7406" y="19192"/>
                  </a:cubicBezTo>
                  <a:cubicBezTo>
                    <a:pt x="7562" y="19242"/>
                    <a:pt x="7693" y="19268"/>
                    <a:pt x="7849" y="19293"/>
                  </a:cubicBezTo>
                  <a:cubicBezTo>
                    <a:pt x="8578" y="19470"/>
                    <a:pt x="9334" y="19546"/>
                    <a:pt x="10064" y="19546"/>
                  </a:cubicBezTo>
                  <a:cubicBezTo>
                    <a:pt x="14649" y="19546"/>
                    <a:pt x="18792" y="16454"/>
                    <a:pt x="19834" y="11915"/>
                  </a:cubicBezTo>
                  <a:cubicBezTo>
                    <a:pt x="21033" y="6642"/>
                    <a:pt x="17646" y="1420"/>
                    <a:pt x="12226" y="254"/>
                  </a:cubicBezTo>
                  <a:cubicBezTo>
                    <a:pt x="11497" y="101"/>
                    <a:pt x="10767" y="0"/>
                    <a:pt x="10038"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1" name="Shape 671"/>
            <p:cNvSpPr/>
            <p:nvPr/>
          </p:nvSpPr>
          <p:spPr>
            <a:xfrm>
              <a:off x="43832" y="-1"/>
              <a:ext cx="1232978" cy="1363533"/>
            </a:xfrm>
            <a:custGeom>
              <a:avLst/>
              <a:gdLst/>
              <a:ahLst/>
              <a:cxnLst>
                <a:cxn ang="0">
                  <a:pos x="wd2" y="hd2"/>
                </a:cxn>
                <a:cxn ang="5400000">
                  <a:pos x="wd2" y="hd2"/>
                </a:cxn>
                <a:cxn ang="10800000">
                  <a:pos x="wd2" y="hd2"/>
                </a:cxn>
                <a:cxn ang="16200000">
                  <a:pos x="wd2" y="hd2"/>
                </a:cxn>
              </a:cxnLst>
              <a:rect l="0" t="0" r="r" b="b"/>
              <a:pathLst>
                <a:path w="20043" h="20706" extrusionOk="0">
                  <a:moveTo>
                    <a:pt x="12222" y="225"/>
                  </a:moveTo>
                  <a:cubicBezTo>
                    <a:pt x="6809" y="-894"/>
                    <a:pt x="1448" y="2268"/>
                    <a:pt x="251" y="7328"/>
                  </a:cubicBezTo>
                  <a:cubicBezTo>
                    <a:pt x="-582" y="10733"/>
                    <a:pt x="719" y="14138"/>
                    <a:pt x="3296" y="16328"/>
                  </a:cubicBezTo>
                  <a:cubicBezTo>
                    <a:pt x="2697" y="20706"/>
                    <a:pt x="2697" y="20706"/>
                    <a:pt x="2697" y="20706"/>
                  </a:cubicBezTo>
                  <a:cubicBezTo>
                    <a:pt x="7381" y="18395"/>
                    <a:pt x="7381" y="18395"/>
                    <a:pt x="7381" y="18395"/>
                  </a:cubicBezTo>
                  <a:cubicBezTo>
                    <a:pt x="7538" y="18444"/>
                    <a:pt x="7668" y="18468"/>
                    <a:pt x="7824" y="18517"/>
                  </a:cubicBezTo>
                  <a:cubicBezTo>
                    <a:pt x="13237" y="19636"/>
                    <a:pt x="18598" y="16474"/>
                    <a:pt x="19795" y="11414"/>
                  </a:cubicBezTo>
                  <a:cubicBezTo>
                    <a:pt x="21018" y="6379"/>
                    <a:pt x="17609" y="1368"/>
                    <a:pt x="12222" y="225"/>
                  </a:cubicBezTo>
                  <a:close/>
                </a:path>
              </a:pathLst>
            </a:custGeom>
          </p:spPr>
          <p:style>
            <a:lnRef idx="3">
              <a:schemeClr val="lt1"/>
            </a:lnRef>
            <a:fillRef idx="1">
              <a:schemeClr val="accent1"/>
            </a:fillRef>
            <a:effectRef idx="1">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72" name="Shape 672"/>
            <p:cNvSpPr/>
            <p:nvPr/>
          </p:nvSpPr>
          <p:spPr>
            <a:xfrm>
              <a:off x="142912" y="399902"/>
              <a:ext cx="1058940" cy="584773"/>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16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OPTIONS</a:t>
              </a:r>
            </a:p>
            <a:p>
              <a:pPr lvl="0" algn="ctr">
                <a:defRPr>
                  <a:solidFill>
                    <a:srgbClr val="000000"/>
                  </a:solidFill>
                </a:defRPr>
              </a:pPr>
              <a:r>
                <a:rPr sz="16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01</a:t>
              </a:r>
            </a:p>
          </p:txBody>
        </p:sp>
      </p:grpSp>
      <p:grpSp>
        <p:nvGrpSpPr>
          <p:cNvPr id="677" name="Group 677"/>
          <p:cNvGrpSpPr/>
          <p:nvPr/>
        </p:nvGrpSpPr>
        <p:grpSpPr>
          <a:xfrm>
            <a:off x="3691107" y="2848758"/>
            <a:ext cx="1015118" cy="1139597"/>
            <a:chOff x="13294" y="0"/>
            <a:chExt cx="1015248" cy="1139596"/>
          </a:xfrm>
        </p:grpSpPr>
        <p:sp>
          <p:nvSpPr>
            <p:cNvPr id="674" name="Shape 674"/>
            <p:cNvSpPr/>
            <p:nvPr/>
          </p:nvSpPr>
          <p:spPr>
            <a:xfrm>
              <a:off x="90329" y="39685"/>
              <a:ext cx="938213" cy="10999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10" y="0"/>
                    <a:pt x="0" y="4141"/>
                    <a:pt x="0" y="9215"/>
                  </a:cubicBezTo>
                  <a:cubicBezTo>
                    <a:pt x="0" y="14325"/>
                    <a:pt x="4810" y="18429"/>
                    <a:pt x="10800" y="18429"/>
                  </a:cubicBezTo>
                  <a:cubicBezTo>
                    <a:pt x="10975" y="18429"/>
                    <a:pt x="11106" y="18429"/>
                    <a:pt x="11281" y="18429"/>
                  </a:cubicBezTo>
                  <a:cubicBezTo>
                    <a:pt x="15653" y="21600"/>
                    <a:pt x="15653" y="21600"/>
                    <a:pt x="15653" y="21600"/>
                  </a:cubicBezTo>
                  <a:cubicBezTo>
                    <a:pt x="16091" y="17235"/>
                    <a:pt x="16091" y="17235"/>
                    <a:pt x="16091" y="17235"/>
                  </a:cubicBezTo>
                  <a:cubicBezTo>
                    <a:pt x="19370" y="15668"/>
                    <a:pt x="21600" y="12684"/>
                    <a:pt x="21600" y="9215"/>
                  </a:cubicBezTo>
                  <a:cubicBezTo>
                    <a:pt x="21600" y="4141"/>
                    <a:pt x="16747"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5" name="Shape 675"/>
            <p:cNvSpPr/>
            <p:nvPr/>
          </p:nvSpPr>
          <p:spPr>
            <a:xfrm>
              <a:off x="20479" y="0"/>
              <a:ext cx="938213" cy="1096149"/>
            </a:xfrm>
            <a:custGeom>
              <a:avLst/>
              <a:gdLst/>
              <a:ahLst/>
              <a:cxnLst>
                <a:cxn ang="0">
                  <a:pos x="wd2" y="hd2"/>
                </a:cxn>
                <a:cxn ang="5400000">
                  <a:pos x="wd2" y="hd2"/>
                </a:cxn>
                <a:cxn ang="10800000">
                  <a:pos x="wd2" y="hd2"/>
                </a:cxn>
                <a:cxn ang="16200000">
                  <a:pos x="wd2" y="hd2"/>
                </a:cxn>
              </a:cxnLst>
              <a:rect l="0" t="0" r="r" b="b"/>
              <a:pathLst>
                <a:path w="21600" h="21600" extrusionOk="0">
                  <a:moveTo>
                    <a:pt x="21600" y="9230"/>
                  </a:moveTo>
                  <a:cubicBezTo>
                    <a:pt x="21600" y="4111"/>
                    <a:pt x="16756" y="0"/>
                    <a:pt x="10822" y="0"/>
                  </a:cubicBezTo>
                  <a:cubicBezTo>
                    <a:pt x="4844" y="0"/>
                    <a:pt x="0" y="4111"/>
                    <a:pt x="0" y="9230"/>
                  </a:cubicBezTo>
                  <a:cubicBezTo>
                    <a:pt x="0" y="14313"/>
                    <a:pt x="4844" y="18461"/>
                    <a:pt x="10822" y="18461"/>
                  </a:cubicBezTo>
                  <a:cubicBezTo>
                    <a:pt x="10953" y="18461"/>
                    <a:pt x="11127" y="18461"/>
                    <a:pt x="11302" y="18461"/>
                  </a:cubicBezTo>
                  <a:cubicBezTo>
                    <a:pt x="15665" y="21600"/>
                    <a:pt x="15665" y="21600"/>
                    <a:pt x="15665" y="21600"/>
                  </a:cubicBezTo>
                  <a:cubicBezTo>
                    <a:pt x="16102" y="17265"/>
                    <a:pt x="16102" y="17265"/>
                    <a:pt x="16102" y="17265"/>
                  </a:cubicBezTo>
                  <a:cubicBezTo>
                    <a:pt x="19375" y="15658"/>
                    <a:pt x="21600" y="12669"/>
                    <a:pt x="21600" y="9230"/>
                  </a:cubicBezTo>
                  <a:close/>
                </a:path>
              </a:pathLst>
            </a:custGeom>
          </p:spPr>
          <p:style>
            <a:lnRef idx="3">
              <a:schemeClr val="lt1"/>
            </a:lnRef>
            <a:fillRef idx="1">
              <a:schemeClr val="accent3"/>
            </a:fillRef>
            <a:effectRef idx="1">
              <a:schemeClr val="accent3"/>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76" name="Shape 676"/>
            <p:cNvSpPr/>
            <p:nvPr/>
          </p:nvSpPr>
          <p:spPr>
            <a:xfrm>
              <a:off x="13294" y="245220"/>
              <a:ext cx="938714" cy="553996"/>
            </a:xfrm>
            <a:prstGeom prst="rect">
              <a:avLst/>
            </a:prstGeom>
            <a:noFill/>
            <a:ln w="12700" cap="flat">
              <a:noFill/>
              <a:miter lim="400000"/>
            </a:ln>
            <a:effectLst/>
          </p:spPr>
          <p:txBody>
            <a:bodyPr wrap="none" lIns="45719" tIns="45719" rIns="45719" bIns="45719" numCol="1" anchor="t">
              <a:spAutoFit/>
            </a:bodyPr>
            <a:lstStyle/>
            <a:p>
              <a:pPr lvl="0" algn="ctr">
                <a:defRPr>
                  <a:solidFill>
                    <a:srgbClr val="000000"/>
                  </a:solidFill>
                </a:defRPr>
              </a:pPr>
              <a:r>
                <a:rPr sz="14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OPTIONS</a:t>
              </a:r>
              <a:endParaRPr sz="16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endParaRPr>
            </a:p>
            <a:p>
              <a:pPr lvl="0" algn="ctr">
                <a:defRPr>
                  <a:solidFill>
                    <a:srgbClr val="000000"/>
                  </a:solidFill>
                </a:defRPr>
              </a:pPr>
              <a:r>
                <a:rPr sz="16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02</a:t>
              </a:r>
            </a:p>
          </p:txBody>
        </p:sp>
      </p:grpSp>
      <p:grpSp>
        <p:nvGrpSpPr>
          <p:cNvPr id="681" name="Group 681"/>
          <p:cNvGrpSpPr/>
          <p:nvPr/>
        </p:nvGrpSpPr>
        <p:grpSpPr>
          <a:xfrm>
            <a:off x="6904623" y="4134030"/>
            <a:ext cx="909522" cy="985841"/>
            <a:chOff x="-1" y="-1"/>
            <a:chExt cx="909639" cy="985839"/>
          </a:xfrm>
        </p:grpSpPr>
        <p:sp>
          <p:nvSpPr>
            <p:cNvPr id="678" name="Shape 678"/>
            <p:cNvSpPr/>
            <p:nvPr/>
          </p:nvSpPr>
          <p:spPr>
            <a:xfrm>
              <a:off x="85724" y="22225"/>
              <a:ext cx="823914" cy="963613"/>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4865" y="0"/>
                    <a:pt x="0" y="4126"/>
                    <a:pt x="0" y="9221"/>
                  </a:cubicBezTo>
                  <a:cubicBezTo>
                    <a:pt x="0" y="12666"/>
                    <a:pt x="2223" y="15680"/>
                    <a:pt x="5494" y="17258"/>
                  </a:cubicBezTo>
                  <a:cubicBezTo>
                    <a:pt x="5956" y="21600"/>
                    <a:pt x="5956" y="21600"/>
                    <a:pt x="5956" y="21600"/>
                  </a:cubicBezTo>
                  <a:cubicBezTo>
                    <a:pt x="10318" y="18443"/>
                    <a:pt x="10318" y="18443"/>
                    <a:pt x="10318" y="18443"/>
                  </a:cubicBezTo>
                  <a:cubicBezTo>
                    <a:pt x="10485" y="18443"/>
                    <a:pt x="10653" y="18443"/>
                    <a:pt x="10821" y="18443"/>
                  </a:cubicBezTo>
                  <a:cubicBezTo>
                    <a:pt x="16777" y="18443"/>
                    <a:pt x="21600" y="14316"/>
                    <a:pt x="21600" y="9221"/>
                  </a:cubicBezTo>
                  <a:cubicBezTo>
                    <a:pt x="21600" y="4126"/>
                    <a:pt x="16777" y="0"/>
                    <a:pt x="10821"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9" name="Shape 679"/>
            <p:cNvSpPr/>
            <p:nvPr/>
          </p:nvSpPr>
          <p:spPr>
            <a:xfrm>
              <a:off x="-1" y="-1"/>
              <a:ext cx="823914" cy="9652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3" y="0"/>
                    <a:pt x="0" y="4126"/>
                    <a:pt x="0" y="9221"/>
                  </a:cubicBezTo>
                  <a:cubicBezTo>
                    <a:pt x="0" y="12666"/>
                    <a:pt x="2227" y="15680"/>
                    <a:pt x="5505" y="17258"/>
                  </a:cubicBezTo>
                  <a:cubicBezTo>
                    <a:pt x="5967" y="21600"/>
                    <a:pt x="5967" y="21600"/>
                    <a:pt x="5967" y="21600"/>
                  </a:cubicBezTo>
                  <a:cubicBezTo>
                    <a:pt x="10338" y="18443"/>
                    <a:pt x="10338" y="18443"/>
                    <a:pt x="10338" y="18443"/>
                  </a:cubicBezTo>
                  <a:cubicBezTo>
                    <a:pt x="10464" y="18443"/>
                    <a:pt x="10632" y="18443"/>
                    <a:pt x="10800" y="18443"/>
                  </a:cubicBezTo>
                  <a:cubicBezTo>
                    <a:pt x="16767" y="18443"/>
                    <a:pt x="21600" y="14316"/>
                    <a:pt x="21600" y="9221"/>
                  </a:cubicBezTo>
                  <a:cubicBezTo>
                    <a:pt x="21600" y="4126"/>
                    <a:pt x="16767" y="0"/>
                    <a:pt x="10800" y="0"/>
                  </a:cubicBezTo>
                  <a:close/>
                </a:path>
              </a:pathLst>
            </a:custGeom>
          </p:spPr>
          <p:style>
            <a:lnRef idx="3">
              <a:schemeClr val="lt1"/>
            </a:lnRef>
            <a:fillRef idx="1">
              <a:schemeClr val="accent4"/>
            </a:fillRef>
            <a:effectRef idx="1">
              <a:schemeClr val="accent4"/>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80" name="Shape 680"/>
            <p:cNvSpPr/>
            <p:nvPr/>
          </p:nvSpPr>
          <p:spPr>
            <a:xfrm>
              <a:off x="142695" y="180370"/>
              <a:ext cx="361682" cy="369329"/>
            </a:xfrm>
            <a:prstGeom prst="rect">
              <a:avLst/>
            </a:prstGeom>
            <a:noFill/>
            <a:ln w="12700" cap="flat">
              <a:noFill/>
              <a:miter lim="400000"/>
            </a:ln>
            <a:effectLst/>
          </p:spPr>
          <p:txBody>
            <a:bodyPr wrap="none" lIns="45719" tIns="45719" rIns="45719" bIns="45719" numCol="1" anchor="t">
              <a:spAutoFit/>
            </a:bodyPr>
            <a:lstStyle>
              <a:lvl1pPr>
                <a:defRPr sz="2800" b="1">
                  <a:latin typeface="+mj-lt"/>
                  <a:ea typeface="+mj-ea"/>
                  <a:cs typeface="+mj-cs"/>
                  <a:sym typeface="Source Sans Pro" panose="020B0503030403020204"/>
                </a:defRPr>
              </a:lvl1pPr>
            </a:lstStyle>
            <a:p>
              <a:pPr lvl="0">
                <a:defRPr sz="1800" b="0">
                  <a:solidFill>
                    <a:srgbClr val="000000"/>
                  </a:solidFill>
                </a:defRPr>
              </a:pPr>
              <a:r>
                <a:rPr>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p>
          </p:txBody>
        </p:sp>
      </p:grpSp>
      <p:grpSp>
        <p:nvGrpSpPr>
          <p:cNvPr id="687" name="Group 687"/>
          <p:cNvGrpSpPr/>
          <p:nvPr/>
        </p:nvGrpSpPr>
        <p:grpSpPr>
          <a:xfrm>
            <a:off x="3982418" y="4265790"/>
            <a:ext cx="977775" cy="1066804"/>
            <a:chOff x="-1" y="-1"/>
            <a:chExt cx="977901" cy="1066802"/>
          </a:xfrm>
        </p:grpSpPr>
        <p:sp>
          <p:nvSpPr>
            <p:cNvPr id="682" name="Shape 682"/>
            <p:cNvSpPr/>
            <p:nvPr/>
          </p:nvSpPr>
          <p:spPr>
            <a:xfrm>
              <a:off x="257174" y="141287"/>
              <a:ext cx="336551" cy="628651"/>
            </a:xfrm>
            <a:custGeom>
              <a:avLst/>
              <a:gdLst/>
              <a:ahLst/>
              <a:cxnLst>
                <a:cxn ang="0">
                  <a:pos x="wd2" y="hd2"/>
                </a:cxn>
                <a:cxn ang="5400000">
                  <a:pos x="wd2" y="hd2"/>
                </a:cxn>
                <a:cxn ang="10800000">
                  <a:pos x="wd2" y="hd2"/>
                </a:cxn>
                <a:cxn ang="16200000">
                  <a:pos x="wd2" y="hd2"/>
                </a:cxn>
              </a:cxnLst>
              <a:rect l="0" t="0" r="r" b="b"/>
              <a:pathLst>
                <a:path w="21600" h="21600" extrusionOk="0">
                  <a:moveTo>
                    <a:pt x="21600" y="14382"/>
                  </a:moveTo>
                  <a:cubicBezTo>
                    <a:pt x="21600" y="14933"/>
                    <a:pt x="21394" y="15484"/>
                    <a:pt x="20983" y="15980"/>
                  </a:cubicBezTo>
                  <a:cubicBezTo>
                    <a:pt x="20571" y="16531"/>
                    <a:pt x="19954" y="17082"/>
                    <a:pt x="19234" y="17522"/>
                  </a:cubicBezTo>
                  <a:cubicBezTo>
                    <a:pt x="18411" y="18018"/>
                    <a:pt x="17486" y="18404"/>
                    <a:pt x="16354" y="18790"/>
                  </a:cubicBezTo>
                  <a:cubicBezTo>
                    <a:pt x="15223" y="19120"/>
                    <a:pt x="13989" y="19396"/>
                    <a:pt x="12651" y="19561"/>
                  </a:cubicBezTo>
                  <a:cubicBezTo>
                    <a:pt x="12651" y="21600"/>
                    <a:pt x="12651" y="21600"/>
                    <a:pt x="12651" y="21600"/>
                  </a:cubicBezTo>
                  <a:cubicBezTo>
                    <a:pt x="9874" y="21600"/>
                    <a:pt x="9874" y="21600"/>
                    <a:pt x="9874" y="21600"/>
                  </a:cubicBezTo>
                  <a:cubicBezTo>
                    <a:pt x="9874" y="19727"/>
                    <a:pt x="9874" y="19727"/>
                    <a:pt x="9874" y="19727"/>
                  </a:cubicBezTo>
                  <a:cubicBezTo>
                    <a:pt x="9771" y="19727"/>
                    <a:pt x="9669" y="19727"/>
                    <a:pt x="9669" y="19727"/>
                  </a:cubicBezTo>
                  <a:cubicBezTo>
                    <a:pt x="9566" y="19727"/>
                    <a:pt x="9463" y="19727"/>
                    <a:pt x="9360" y="19727"/>
                  </a:cubicBezTo>
                  <a:cubicBezTo>
                    <a:pt x="8434" y="19727"/>
                    <a:pt x="7509" y="19727"/>
                    <a:pt x="6583" y="19671"/>
                  </a:cubicBezTo>
                  <a:cubicBezTo>
                    <a:pt x="5760" y="19616"/>
                    <a:pt x="4937" y="19506"/>
                    <a:pt x="4217" y="19396"/>
                  </a:cubicBezTo>
                  <a:cubicBezTo>
                    <a:pt x="3497" y="19286"/>
                    <a:pt x="2777" y="19176"/>
                    <a:pt x="2057" y="19010"/>
                  </a:cubicBezTo>
                  <a:cubicBezTo>
                    <a:pt x="1337" y="18845"/>
                    <a:pt x="720" y="18680"/>
                    <a:pt x="0" y="18459"/>
                  </a:cubicBezTo>
                  <a:cubicBezTo>
                    <a:pt x="1543" y="15869"/>
                    <a:pt x="1543" y="15869"/>
                    <a:pt x="1543" y="15869"/>
                  </a:cubicBezTo>
                  <a:cubicBezTo>
                    <a:pt x="1954" y="16035"/>
                    <a:pt x="2571" y="16200"/>
                    <a:pt x="3189" y="16365"/>
                  </a:cubicBezTo>
                  <a:cubicBezTo>
                    <a:pt x="3806" y="16586"/>
                    <a:pt x="4526" y="16751"/>
                    <a:pt x="5246" y="16861"/>
                  </a:cubicBezTo>
                  <a:cubicBezTo>
                    <a:pt x="6069" y="17027"/>
                    <a:pt x="6789" y="17192"/>
                    <a:pt x="7611" y="17302"/>
                  </a:cubicBezTo>
                  <a:cubicBezTo>
                    <a:pt x="8434" y="17412"/>
                    <a:pt x="9154" y="17467"/>
                    <a:pt x="9874" y="17522"/>
                  </a:cubicBezTo>
                  <a:cubicBezTo>
                    <a:pt x="9874" y="12067"/>
                    <a:pt x="9874" y="12067"/>
                    <a:pt x="9874" y="12067"/>
                  </a:cubicBezTo>
                  <a:cubicBezTo>
                    <a:pt x="8846" y="11847"/>
                    <a:pt x="7817" y="11627"/>
                    <a:pt x="6789" y="11351"/>
                  </a:cubicBezTo>
                  <a:cubicBezTo>
                    <a:pt x="5760" y="11076"/>
                    <a:pt x="4834" y="10745"/>
                    <a:pt x="4011" y="10359"/>
                  </a:cubicBezTo>
                  <a:cubicBezTo>
                    <a:pt x="3086" y="9918"/>
                    <a:pt x="2469" y="9422"/>
                    <a:pt x="1954" y="8816"/>
                  </a:cubicBezTo>
                  <a:cubicBezTo>
                    <a:pt x="1337" y="8210"/>
                    <a:pt x="1131" y="7494"/>
                    <a:pt x="1131" y="6557"/>
                  </a:cubicBezTo>
                  <a:cubicBezTo>
                    <a:pt x="1131" y="6116"/>
                    <a:pt x="1337" y="5676"/>
                    <a:pt x="1749" y="5180"/>
                  </a:cubicBezTo>
                  <a:cubicBezTo>
                    <a:pt x="2160" y="4684"/>
                    <a:pt x="2674" y="4243"/>
                    <a:pt x="3394" y="3802"/>
                  </a:cubicBezTo>
                  <a:cubicBezTo>
                    <a:pt x="4217" y="3361"/>
                    <a:pt x="5143" y="2976"/>
                    <a:pt x="6171" y="2645"/>
                  </a:cubicBezTo>
                  <a:cubicBezTo>
                    <a:pt x="7303" y="2314"/>
                    <a:pt x="8537" y="2039"/>
                    <a:pt x="9874" y="1929"/>
                  </a:cubicBezTo>
                  <a:cubicBezTo>
                    <a:pt x="9874" y="0"/>
                    <a:pt x="9874" y="0"/>
                    <a:pt x="9874" y="0"/>
                  </a:cubicBezTo>
                  <a:cubicBezTo>
                    <a:pt x="12651" y="0"/>
                    <a:pt x="12651" y="0"/>
                    <a:pt x="12651" y="0"/>
                  </a:cubicBezTo>
                  <a:cubicBezTo>
                    <a:pt x="12651" y="1763"/>
                    <a:pt x="12651" y="1763"/>
                    <a:pt x="12651" y="1763"/>
                  </a:cubicBezTo>
                  <a:cubicBezTo>
                    <a:pt x="12651" y="1763"/>
                    <a:pt x="12651" y="1763"/>
                    <a:pt x="12651" y="1763"/>
                  </a:cubicBezTo>
                  <a:cubicBezTo>
                    <a:pt x="14091" y="1763"/>
                    <a:pt x="15326" y="1818"/>
                    <a:pt x="16560" y="1873"/>
                  </a:cubicBezTo>
                  <a:cubicBezTo>
                    <a:pt x="17691" y="1984"/>
                    <a:pt x="18926" y="2094"/>
                    <a:pt x="20160" y="2204"/>
                  </a:cubicBezTo>
                  <a:cubicBezTo>
                    <a:pt x="19234" y="4794"/>
                    <a:pt x="19234" y="4794"/>
                    <a:pt x="19234" y="4794"/>
                  </a:cubicBezTo>
                  <a:cubicBezTo>
                    <a:pt x="18103" y="4573"/>
                    <a:pt x="17074" y="4408"/>
                    <a:pt x="15943" y="4243"/>
                  </a:cubicBezTo>
                  <a:cubicBezTo>
                    <a:pt x="14709" y="4078"/>
                    <a:pt x="13680" y="4022"/>
                    <a:pt x="12651" y="3967"/>
                  </a:cubicBezTo>
                  <a:cubicBezTo>
                    <a:pt x="12651" y="8761"/>
                    <a:pt x="12651" y="8761"/>
                    <a:pt x="12651" y="8761"/>
                  </a:cubicBezTo>
                  <a:cubicBezTo>
                    <a:pt x="13577" y="8982"/>
                    <a:pt x="14709" y="9257"/>
                    <a:pt x="15737" y="9478"/>
                  </a:cubicBezTo>
                  <a:cubicBezTo>
                    <a:pt x="16766" y="9753"/>
                    <a:pt x="17794" y="10084"/>
                    <a:pt x="18617" y="10524"/>
                  </a:cubicBezTo>
                  <a:cubicBezTo>
                    <a:pt x="19543" y="10910"/>
                    <a:pt x="20263" y="11461"/>
                    <a:pt x="20777" y="12067"/>
                  </a:cubicBezTo>
                  <a:cubicBezTo>
                    <a:pt x="21291" y="12673"/>
                    <a:pt x="21600" y="13445"/>
                    <a:pt x="21600" y="14382"/>
                  </a:cubicBezTo>
                  <a:moveTo>
                    <a:pt x="6686" y="6061"/>
                  </a:moveTo>
                  <a:cubicBezTo>
                    <a:pt x="6686" y="6557"/>
                    <a:pt x="6994" y="6998"/>
                    <a:pt x="7611" y="7329"/>
                  </a:cubicBezTo>
                  <a:cubicBezTo>
                    <a:pt x="8229" y="7659"/>
                    <a:pt x="8949" y="7935"/>
                    <a:pt x="9874" y="8155"/>
                  </a:cubicBezTo>
                  <a:cubicBezTo>
                    <a:pt x="9874" y="4022"/>
                    <a:pt x="9874" y="4022"/>
                    <a:pt x="9874" y="4022"/>
                  </a:cubicBezTo>
                  <a:cubicBezTo>
                    <a:pt x="9051" y="4078"/>
                    <a:pt x="8434" y="4188"/>
                    <a:pt x="7920" y="4353"/>
                  </a:cubicBezTo>
                  <a:cubicBezTo>
                    <a:pt x="7509" y="4463"/>
                    <a:pt x="7200" y="4684"/>
                    <a:pt x="6994" y="4959"/>
                  </a:cubicBezTo>
                  <a:cubicBezTo>
                    <a:pt x="6789" y="5235"/>
                    <a:pt x="6686" y="5620"/>
                    <a:pt x="6686" y="6061"/>
                  </a:cubicBezTo>
                  <a:moveTo>
                    <a:pt x="15943" y="14822"/>
                  </a:moveTo>
                  <a:cubicBezTo>
                    <a:pt x="15943" y="14327"/>
                    <a:pt x="15634" y="13886"/>
                    <a:pt x="15017" y="13555"/>
                  </a:cubicBezTo>
                  <a:cubicBezTo>
                    <a:pt x="14400" y="13224"/>
                    <a:pt x="13577" y="12949"/>
                    <a:pt x="12651" y="12673"/>
                  </a:cubicBezTo>
                  <a:cubicBezTo>
                    <a:pt x="12651" y="17412"/>
                    <a:pt x="12651" y="17412"/>
                    <a:pt x="12651" y="17412"/>
                  </a:cubicBezTo>
                  <a:cubicBezTo>
                    <a:pt x="12960" y="17412"/>
                    <a:pt x="13269" y="17357"/>
                    <a:pt x="13577" y="17302"/>
                  </a:cubicBezTo>
                  <a:cubicBezTo>
                    <a:pt x="13783" y="17247"/>
                    <a:pt x="14091" y="17192"/>
                    <a:pt x="14400" y="17137"/>
                  </a:cubicBezTo>
                  <a:cubicBezTo>
                    <a:pt x="14811" y="17027"/>
                    <a:pt x="15223" y="16806"/>
                    <a:pt x="15531" y="16420"/>
                  </a:cubicBezTo>
                  <a:cubicBezTo>
                    <a:pt x="15840" y="15980"/>
                    <a:pt x="15943" y="15484"/>
                    <a:pt x="15943" y="14822"/>
                  </a:cubicBezTo>
                </a:path>
              </a:pathLst>
            </a:custGeom>
            <a:solidFill>
              <a:srgbClr val="F8E9B2"/>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3" name="Shape 683"/>
            <p:cNvSpPr/>
            <p:nvPr/>
          </p:nvSpPr>
          <p:spPr>
            <a:xfrm>
              <a:off x="85724" y="20637"/>
              <a:ext cx="892176" cy="1046164"/>
            </a:xfrm>
            <a:custGeom>
              <a:avLst/>
              <a:gdLst/>
              <a:ahLst/>
              <a:cxnLst>
                <a:cxn ang="0">
                  <a:pos x="wd2" y="hd2"/>
                </a:cxn>
                <a:cxn ang="5400000">
                  <a:pos x="wd2" y="hd2"/>
                </a:cxn>
                <a:cxn ang="10800000">
                  <a:pos x="wd2" y="hd2"/>
                </a:cxn>
                <a:cxn ang="16200000">
                  <a:pos x="wd2" y="hd2"/>
                </a:cxn>
              </a:cxnLst>
              <a:rect l="0" t="0" r="r" b="b"/>
              <a:pathLst>
                <a:path w="21600" h="21600" extrusionOk="0">
                  <a:moveTo>
                    <a:pt x="8942" y="10089"/>
                  </a:moveTo>
                  <a:cubicBezTo>
                    <a:pt x="8942" y="12934"/>
                    <a:pt x="8942" y="12934"/>
                    <a:pt x="8942" y="12934"/>
                  </a:cubicBezTo>
                  <a:cubicBezTo>
                    <a:pt x="9058" y="12934"/>
                    <a:pt x="9174" y="12900"/>
                    <a:pt x="9290" y="12867"/>
                  </a:cubicBezTo>
                  <a:cubicBezTo>
                    <a:pt x="9368" y="12834"/>
                    <a:pt x="9484" y="12801"/>
                    <a:pt x="9600" y="12768"/>
                  </a:cubicBezTo>
                  <a:cubicBezTo>
                    <a:pt x="9755" y="12702"/>
                    <a:pt x="9910" y="12570"/>
                    <a:pt x="10026" y="12338"/>
                  </a:cubicBezTo>
                  <a:cubicBezTo>
                    <a:pt x="10142" y="12074"/>
                    <a:pt x="10181" y="11776"/>
                    <a:pt x="10181" y="11379"/>
                  </a:cubicBezTo>
                  <a:cubicBezTo>
                    <a:pt x="10181" y="11081"/>
                    <a:pt x="10065" y="10817"/>
                    <a:pt x="9832" y="10618"/>
                  </a:cubicBezTo>
                  <a:cubicBezTo>
                    <a:pt x="9600" y="10420"/>
                    <a:pt x="9290" y="10254"/>
                    <a:pt x="8942" y="10089"/>
                  </a:cubicBezTo>
                  <a:moveTo>
                    <a:pt x="7897" y="4896"/>
                  </a:moveTo>
                  <a:cubicBezTo>
                    <a:pt x="7587" y="4929"/>
                    <a:pt x="7355" y="4995"/>
                    <a:pt x="7161" y="5094"/>
                  </a:cubicBezTo>
                  <a:cubicBezTo>
                    <a:pt x="7006" y="5160"/>
                    <a:pt x="6890" y="5292"/>
                    <a:pt x="6813" y="5458"/>
                  </a:cubicBezTo>
                  <a:cubicBezTo>
                    <a:pt x="6735" y="5623"/>
                    <a:pt x="6697" y="5855"/>
                    <a:pt x="6697" y="6119"/>
                  </a:cubicBezTo>
                  <a:cubicBezTo>
                    <a:pt x="6697" y="6417"/>
                    <a:pt x="6813" y="6682"/>
                    <a:pt x="7045" y="6880"/>
                  </a:cubicBezTo>
                  <a:cubicBezTo>
                    <a:pt x="7277" y="7079"/>
                    <a:pt x="7548" y="7244"/>
                    <a:pt x="7897" y="7376"/>
                  </a:cubicBezTo>
                  <a:cubicBezTo>
                    <a:pt x="7897" y="4896"/>
                    <a:pt x="7897" y="4896"/>
                    <a:pt x="7897" y="4896"/>
                  </a:cubicBezTo>
                  <a:moveTo>
                    <a:pt x="7897" y="13000"/>
                  </a:moveTo>
                  <a:cubicBezTo>
                    <a:pt x="7897" y="9725"/>
                    <a:pt x="7897" y="9725"/>
                    <a:pt x="7897" y="9725"/>
                  </a:cubicBezTo>
                  <a:cubicBezTo>
                    <a:pt x="7510" y="9593"/>
                    <a:pt x="7123" y="9460"/>
                    <a:pt x="6735" y="9295"/>
                  </a:cubicBezTo>
                  <a:cubicBezTo>
                    <a:pt x="6348" y="9130"/>
                    <a:pt x="6000" y="8931"/>
                    <a:pt x="5690" y="8700"/>
                  </a:cubicBezTo>
                  <a:cubicBezTo>
                    <a:pt x="5342" y="8435"/>
                    <a:pt x="5110" y="8137"/>
                    <a:pt x="4916" y="7773"/>
                  </a:cubicBezTo>
                  <a:cubicBezTo>
                    <a:pt x="4684" y="7409"/>
                    <a:pt x="4606" y="6979"/>
                    <a:pt x="4606" y="6417"/>
                  </a:cubicBezTo>
                  <a:cubicBezTo>
                    <a:pt x="4606" y="6153"/>
                    <a:pt x="4684" y="5888"/>
                    <a:pt x="4839" y="5590"/>
                  </a:cubicBezTo>
                  <a:cubicBezTo>
                    <a:pt x="4994" y="5292"/>
                    <a:pt x="5187" y="5028"/>
                    <a:pt x="5458" y="4763"/>
                  </a:cubicBezTo>
                  <a:cubicBezTo>
                    <a:pt x="5768" y="4499"/>
                    <a:pt x="6116" y="4267"/>
                    <a:pt x="6503" y="4069"/>
                  </a:cubicBezTo>
                  <a:cubicBezTo>
                    <a:pt x="6929" y="3870"/>
                    <a:pt x="7394" y="3705"/>
                    <a:pt x="7897" y="3639"/>
                  </a:cubicBezTo>
                  <a:cubicBezTo>
                    <a:pt x="7897" y="2481"/>
                    <a:pt x="7897" y="2481"/>
                    <a:pt x="7897" y="2481"/>
                  </a:cubicBezTo>
                  <a:cubicBezTo>
                    <a:pt x="8942" y="2481"/>
                    <a:pt x="8942" y="2481"/>
                    <a:pt x="8942" y="2481"/>
                  </a:cubicBezTo>
                  <a:cubicBezTo>
                    <a:pt x="8942" y="3539"/>
                    <a:pt x="8942" y="3539"/>
                    <a:pt x="8942" y="3539"/>
                  </a:cubicBezTo>
                  <a:cubicBezTo>
                    <a:pt x="8942" y="3539"/>
                    <a:pt x="8942" y="3539"/>
                    <a:pt x="8942" y="3539"/>
                  </a:cubicBezTo>
                  <a:cubicBezTo>
                    <a:pt x="9484" y="3539"/>
                    <a:pt x="9948" y="3572"/>
                    <a:pt x="10413" y="3606"/>
                  </a:cubicBezTo>
                  <a:cubicBezTo>
                    <a:pt x="10839" y="3672"/>
                    <a:pt x="11303" y="3738"/>
                    <a:pt x="11768" y="3804"/>
                  </a:cubicBezTo>
                  <a:cubicBezTo>
                    <a:pt x="11419" y="5359"/>
                    <a:pt x="11419" y="5359"/>
                    <a:pt x="11419" y="5359"/>
                  </a:cubicBezTo>
                  <a:cubicBezTo>
                    <a:pt x="10994" y="5226"/>
                    <a:pt x="10606" y="5127"/>
                    <a:pt x="10181" y="5028"/>
                  </a:cubicBezTo>
                  <a:cubicBezTo>
                    <a:pt x="9716" y="4929"/>
                    <a:pt x="9329" y="4896"/>
                    <a:pt x="8942" y="4862"/>
                  </a:cubicBezTo>
                  <a:cubicBezTo>
                    <a:pt x="8942" y="7740"/>
                    <a:pt x="8942" y="7740"/>
                    <a:pt x="8942" y="7740"/>
                  </a:cubicBezTo>
                  <a:cubicBezTo>
                    <a:pt x="9290" y="7873"/>
                    <a:pt x="9716" y="8038"/>
                    <a:pt x="10103" y="8170"/>
                  </a:cubicBezTo>
                  <a:cubicBezTo>
                    <a:pt x="10490" y="8336"/>
                    <a:pt x="10877" y="8534"/>
                    <a:pt x="11187" y="8799"/>
                  </a:cubicBezTo>
                  <a:cubicBezTo>
                    <a:pt x="11535" y="9030"/>
                    <a:pt x="11806" y="9361"/>
                    <a:pt x="12000" y="9725"/>
                  </a:cubicBezTo>
                  <a:cubicBezTo>
                    <a:pt x="12194" y="10089"/>
                    <a:pt x="12310" y="10552"/>
                    <a:pt x="12310" y="11114"/>
                  </a:cubicBezTo>
                  <a:cubicBezTo>
                    <a:pt x="12310" y="11445"/>
                    <a:pt x="12232" y="11776"/>
                    <a:pt x="12077" y="12074"/>
                  </a:cubicBezTo>
                  <a:cubicBezTo>
                    <a:pt x="11923" y="12404"/>
                    <a:pt x="11690" y="12735"/>
                    <a:pt x="11419" y="13000"/>
                  </a:cubicBezTo>
                  <a:cubicBezTo>
                    <a:pt x="11110" y="13297"/>
                    <a:pt x="10761" y="13529"/>
                    <a:pt x="10335" y="13760"/>
                  </a:cubicBezTo>
                  <a:cubicBezTo>
                    <a:pt x="9910" y="13959"/>
                    <a:pt x="9445" y="14124"/>
                    <a:pt x="8942" y="14224"/>
                  </a:cubicBezTo>
                  <a:cubicBezTo>
                    <a:pt x="8942" y="15447"/>
                    <a:pt x="8942" y="15447"/>
                    <a:pt x="8942" y="15447"/>
                  </a:cubicBezTo>
                  <a:cubicBezTo>
                    <a:pt x="7897" y="15447"/>
                    <a:pt x="7897" y="15447"/>
                    <a:pt x="7897" y="15447"/>
                  </a:cubicBezTo>
                  <a:cubicBezTo>
                    <a:pt x="7897" y="14323"/>
                    <a:pt x="7897" y="14323"/>
                    <a:pt x="7897" y="14323"/>
                  </a:cubicBezTo>
                  <a:cubicBezTo>
                    <a:pt x="7858" y="14323"/>
                    <a:pt x="7819" y="14323"/>
                    <a:pt x="7819" y="14323"/>
                  </a:cubicBezTo>
                  <a:cubicBezTo>
                    <a:pt x="7781" y="14323"/>
                    <a:pt x="7742" y="14323"/>
                    <a:pt x="7703" y="14323"/>
                  </a:cubicBezTo>
                  <a:cubicBezTo>
                    <a:pt x="7355" y="14323"/>
                    <a:pt x="7006" y="14323"/>
                    <a:pt x="6658" y="14290"/>
                  </a:cubicBezTo>
                  <a:cubicBezTo>
                    <a:pt x="6348" y="14257"/>
                    <a:pt x="6039" y="14191"/>
                    <a:pt x="5768" y="14124"/>
                  </a:cubicBezTo>
                  <a:cubicBezTo>
                    <a:pt x="5497" y="14058"/>
                    <a:pt x="5226" y="13992"/>
                    <a:pt x="4955" y="13893"/>
                  </a:cubicBezTo>
                  <a:cubicBezTo>
                    <a:pt x="4684" y="13794"/>
                    <a:pt x="4452" y="13694"/>
                    <a:pt x="4181" y="13562"/>
                  </a:cubicBezTo>
                  <a:cubicBezTo>
                    <a:pt x="4761" y="12007"/>
                    <a:pt x="4761" y="12007"/>
                    <a:pt x="4761" y="12007"/>
                  </a:cubicBezTo>
                  <a:cubicBezTo>
                    <a:pt x="4916" y="12107"/>
                    <a:pt x="5148" y="12206"/>
                    <a:pt x="5381" y="12305"/>
                  </a:cubicBezTo>
                  <a:cubicBezTo>
                    <a:pt x="5613" y="12437"/>
                    <a:pt x="5884" y="12537"/>
                    <a:pt x="6155" y="12603"/>
                  </a:cubicBezTo>
                  <a:cubicBezTo>
                    <a:pt x="6465" y="12702"/>
                    <a:pt x="6735" y="12801"/>
                    <a:pt x="7045" y="12867"/>
                  </a:cubicBezTo>
                  <a:cubicBezTo>
                    <a:pt x="7355" y="12934"/>
                    <a:pt x="7626" y="12967"/>
                    <a:pt x="7897" y="13000"/>
                  </a:cubicBezTo>
                  <a:moveTo>
                    <a:pt x="10800" y="0"/>
                  </a:moveTo>
                  <a:cubicBezTo>
                    <a:pt x="4839" y="0"/>
                    <a:pt x="0" y="4135"/>
                    <a:pt x="0" y="9229"/>
                  </a:cubicBezTo>
                  <a:cubicBezTo>
                    <a:pt x="0" y="14323"/>
                    <a:pt x="4839" y="18458"/>
                    <a:pt x="10800" y="18458"/>
                  </a:cubicBezTo>
                  <a:cubicBezTo>
                    <a:pt x="10994" y="18458"/>
                    <a:pt x="11148" y="18458"/>
                    <a:pt x="11303" y="18458"/>
                  </a:cubicBezTo>
                  <a:cubicBezTo>
                    <a:pt x="15677" y="21600"/>
                    <a:pt x="15677" y="21600"/>
                    <a:pt x="15677" y="21600"/>
                  </a:cubicBezTo>
                  <a:cubicBezTo>
                    <a:pt x="16142" y="17267"/>
                    <a:pt x="16142" y="17267"/>
                    <a:pt x="16142" y="17267"/>
                  </a:cubicBezTo>
                  <a:cubicBezTo>
                    <a:pt x="19394" y="15679"/>
                    <a:pt x="21600" y="12669"/>
                    <a:pt x="21600" y="9229"/>
                  </a:cubicBezTo>
                  <a:cubicBezTo>
                    <a:pt x="21600" y="4135"/>
                    <a:pt x="16761"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4" name="Shape 684"/>
            <p:cNvSpPr/>
            <p:nvPr/>
          </p:nvSpPr>
          <p:spPr>
            <a:xfrm>
              <a:off x="257174" y="141287"/>
              <a:ext cx="336551" cy="628651"/>
            </a:xfrm>
            <a:custGeom>
              <a:avLst/>
              <a:gdLst/>
              <a:ahLst/>
              <a:cxnLst>
                <a:cxn ang="0">
                  <a:pos x="wd2" y="hd2"/>
                </a:cxn>
                <a:cxn ang="5400000">
                  <a:pos x="wd2" y="hd2"/>
                </a:cxn>
                <a:cxn ang="10800000">
                  <a:pos x="wd2" y="hd2"/>
                </a:cxn>
                <a:cxn ang="16200000">
                  <a:pos x="wd2" y="hd2"/>
                </a:cxn>
              </a:cxnLst>
              <a:rect l="0" t="0" r="r" b="b"/>
              <a:pathLst>
                <a:path w="21600" h="21600" extrusionOk="0">
                  <a:moveTo>
                    <a:pt x="12651" y="17412"/>
                  </a:moveTo>
                  <a:cubicBezTo>
                    <a:pt x="12651" y="12673"/>
                    <a:pt x="12651" y="12673"/>
                    <a:pt x="12651" y="12673"/>
                  </a:cubicBezTo>
                  <a:cubicBezTo>
                    <a:pt x="13577" y="12949"/>
                    <a:pt x="14400" y="13224"/>
                    <a:pt x="15017" y="13555"/>
                  </a:cubicBezTo>
                  <a:cubicBezTo>
                    <a:pt x="15634" y="13886"/>
                    <a:pt x="15943" y="14327"/>
                    <a:pt x="15943" y="14822"/>
                  </a:cubicBezTo>
                  <a:cubicBezTo>
                    <a:pt x="15943" y="15484"/>
                    <a:pt x="15840" y="15980"/>
                    <a:pt x="15531" y="16420"/>
                  </a:cubicBezTo>
                  <a:cubicBezTo>
                    <a:pt x="15223" y="16806"/>
                    <a:pt x="14811" y="17027"/>
                    <a:pt x="14400" y="17137"/>
                  </a:cubicBezTo>
                  <a:cubicBezTo>
                    <a:pt x="14091" y="17192"/>
                    <a:pt x="13783" y="17247"/>
                    <a:pt x="13577" y="17302"/>
                  </a:cubicBezTo>
                  <a:cubicBezTo>
                    <a:pt x="13269" y="17357"/>
                    <a:pt x="12960" y="17412"/>
                    <a:pt x="12651" y="17412"/>
                  </a:cubicBezTo>
                  <a:moveTo>
                    <a:pt x="9874" y="8155"/>
                  </a:moveTo>
                  <a:cubicBezTo>
                    <a:pt x="8949" y="7935"/>
                    <a:pt x="8229" y="7659"/>
                    <a:pt x="7611" y="7329"/>
                  </a:cubicBezTo>
                  <a:cubicBezTo>
                    <a:pt x="6994" y="6998"/>
                    <a:pt x="6686" y="6557"/>
                    <a:pt x="6686" y="6061"/>
                  </a:cubicBezTo>
                  <a:cubicBezTo>
                    <a:pt x="6686" y="5620"/>
                    <a:pt x="6789" y="5235"/>
                    <a:pt x="6994" y="4959"/>
                  </a:cubicBezTo>
                  <a:cubicBezTo>
                    <a:pt x="7200" y="4684"/>
                    <a:pt x="7509" y="4463"/>
                    <a:pt x="7920" y="4353"/>
                  </a:cubicBezTo>
                  <a:cubicBezTo>
                    <a:pt x="8434" y="4188"/>
                    <a:pt x="9051" y="4078"/>
                    <a:pt x="9874" y="4022"/>
                  </a:cubicBezTo>
                  <a:cubicBezTo>
                    <a:pt x="9874" y="8155"/>
                    <a:pt x="9874" y="8155"/>
                    <a:pt x="9874" y="8155"/>
                  </a:cubicBezTo>
                  <a:moveTo>
                    <a:pt x="12651" y="0"/>
                  </a:moveTo>
                  <a:cubicBezTo>
                    <a:pt x="9874" y="0"/>
                    <a:pt x="9874" y="0"/>
                    <a:pt x="9874" y="0"/>
                  </a:cubicBezTo>
                  <a:cubicBezTo>
                    <a:pt x="9874" y="1929"/>
                    <a:pt x="9874" y="1929"/>
                    <a:pt x="9874" y="1929"/>
                  </a:cubicBezTo>
                  <a:cubicBezTo>
                    <a:pt x="8537" y="2039"/>
                    <a:pt x="7303" y="2314"/>
                    <a:pt x="6171" y="2645"/>
                  </a:cubicBezTo>
                  <a:cubicBezTo>
                    <a:pt x="5143" y="2976"/>
                    <a:pt x="4217" y="3361"/>
                    <a:pt x="3394" y="3802"/>
                  </a:cubicBezTo>
                  <a:cubicBezTo>
                    <a:pt x="2674" y="4243"/>
                    <a:pt x="2160" y="4684"/>
                    <a:pt x="1749" y="5180"/>
                  </a:cubicBezTo>
                  <a:cubicBezTo>
                    <a:pt x="1337" y="5676"/>
                    <a:pt x="1131" y="6116"/>
                    <a:pt x="1131" y="6557"/>
                  </a:cubicBezTo>
                  <a:cubicBezTo>
                    <a:pt x="1131" y="7494"/>
                    <a:pt x="1337" y="8210"/>
                    <a:pt x="1954" y="8816"/>
                  </a:cubicBezTo>
                  <a:cubicBezTo>
                    <a:pt x="2469" y="9422"/>
                    <a:pt x="3086" y="9918"/>
                    <a:pt x="4011" y="10359"/>
                  </a:cubicBezTo>
                  <a:cubicBezTo>
                    <a:pt x="4834" y="10745"/>
                    <a:pt x="5760" y="11076"/>
                    <a:pt x="6789" y="11351"/>
                  </a:cubicBezTo>
                  <a:cubicBezTo>
                    <a:pt x="7817" y="11627"/>
                    <a:pt x="8846" y="11847"/>
                    <a:pt x="9874" y="12067"/>
                  </a:cubicBezTo>
                  <a:cubicBezTo>
                    <a:pt x="9874" y="17522"/>
                    <a:pt x="9874" y="17522"/>
                    <a:pt x="9874" y="17522"/>
                  </a:cubicBezTo>
                  <a:cubicBezTo>
                    <a:pt x="9154" y="17467"/>
                    <a:pt x="8434" y="17412"/>
                    <a:pt x="7611" y="17302"/>
                  </a:cubicBezTo>
                  <a:cubicBezTo>
                    <a:pt x="6789" y="17192"/>
                    <a:pt x="6069" y="17027"/>
                    <a:pt x="5246" y="16861"/>
                  </a:cubicBezTo>
                  <a:cubicBezTo>
                    <a:pt x="4526" y="16751"/>
                    <a:pt x="3806" y="16586"/>
                    <a:pt x="3189" y="16365"/>
                  </a:cubicBezTo>
                  <a:cubicBezTo>
                    <a:pt x="2571" y="16200"/>
                    <a:pt x="1954" y="16035"/>
                    <a:pt x="1543" y="15869"/>
                  </a:cubicBezTo>
                  <a:cubicBezTo>
                    <a:pt x="0" y="18459"/>
                    <a:pt x="0" y="18459"/>
                    <a:pt x="0" y="18459"/>
                  </a:cubicBezTo>
                  <a:cubicBezTo>
                    <a:pt x="720" y="18680"/>
                    <a:pt x="1337" y="18845"/>
                    <a:pt x="2057" y="19010"/>
                  </a:cubicBezTo>
                  <a:cubicBezTo>
                    <a:pt x="2777" y="19176"/>
                    <a:pt x="3497" y="19286"/>
                    <a:pt x="4217" y="19396"/>
                  </a:cubicBezTo>
                  <a:cubicBezTo>
                    <a:pt x="4937" y="19506"/>
                    <a:pt x="5760" y="19616"/>
                    <a:pt x="6583" y="19671"/>
                  </a:cubicBezTo>
                  <a:cubicBezTo>
                    <a:pt x="7509" y="19727"/>
                    <a:pt x="8434" y="19727"/>
                    <a:pt x="9360" y="19727"/>
                  </a:cubicBezTo>
                  <a:cubicBezTo>
                    <a:pt x="9463" y="19727"/>
                    <a:pt x="9566" y="19727"/>
                    <a:pt x="9669" y="19727"/>
                  </a:cubicBezTo>
                  <a:cubicBezTo>
                    <a:pt x="9669" y="19727"/>
                    <a:pt x="9771" y="19727"/>
                    <a:pt x="9874" y="19727"/>
                  </a:cubicBezTo>
                  <a:cubicBezTo>
                    <a:pt x="9874" y="21600"/>
                    <a:pt x="9874" y="21600"/>
                    <a:pt x="9874" y="21600"/>
                  </a:cubicBezTo>
                  <a:cubicBezTo>
                    <a:pt x="12651" y="21600"/>
                    <a:pt x="12651" y="21600"/>
                    <a:pt x="12651" y="21600"/>
                  </a:cubicBezTo>
                  <a:cubicBezTo>
                    <a:pt x="12651" y="19561"/>
                    <a:pt x="12651" y="19561"/>
                    <a:pt x="12651" y="19561"/>
                  </a:cubicBezTo>
                  <a:cubicBezTo>
                    <a:pt x="13989" y="19396"/>
                    <a:pt x="15223" y="19120"/>
                    <a:pt x="16354" y="18790"/>
                  </a:cubicBezTo>
                  <a:cubicBezTo>
                    <a:pt x="17486" y="18404"/>
                    <a:pt x="18411" y="18018"/>
                    <a:pt x="19234" y="17522"/>
                  </a:cubicBezTo>
                  <a:cubicBezTo>
                    <a:pt x="19954" y="17082"/>
                    <a:pt x="20571" y="16531"/>
                    <a:pt x="20983" y="15980"/>
                  </a:cubicBezTo>
                  <a:cubicBezTo>
                    <a:pt x="21394" y="15484"/>
                    <a:pt x="21600" y="14933"/>
                    <a:pt x="21600" y="14382"/>
                  </a:cubicBezTo>
                  <a:cubicBezTo>
                    <a:pt x="21600" y="13445"/>
                    <a:pt x="21291" y="12673"/>
                    <a:pt x="20777" y="12067"/>
                  </a:cubicBezTo>
                  <a:cubicBezTo>
                    <a:pt x="20263" y="11461"/>
                    <a:pt x="19543" y="10910"/>
                    <a:pt x="18617" y="10524"/>
                  </a:cubicBezTo>
                  <a:cubicBezTo>
                    <a:pt x="17794" y="10084"/>
                    <a:pt x="16766" y="9753"/>
                    <a:pt x="15737" y="9478"/>
                  </a:cubicBezTo>
                  <a:cubicBezTo>
                    <a:pt x="14709" y="9257"/>
                    <a:pt x="13577" y="8982"/>
                    <a:pt x="12651" y="8761"/>
                  </a:cubicBezTo>
                  <a:cubicBezTo>
                    <a:pt x="12651" y="3967"/>
                    <a:pt x="12651" y="3967"/>
                    <a:pt x="12651" y="3967"/>
                  </a:cubicBezTo>
                  <a:cubicBezTo>
                    <a:pt x="13680" y="4022"/>
                    <a:pt x="14709" y="4078"/>
                    <a:pt x="15943" y="4243"/>
                  </a:cubicBezTo>
                  <a:cubicBezTo>
                    <a:pt x="17074" y="4408"/>
                    <a:pt x="18103" y="4573"/>
                    <a:pt x="19234" y="4794"/>
                  </a:cubicBezTo>
                  <a:cubicBezTo>
                    <a:pt x="20160" y="2204"/>
                    <a:pt x="20160" y="2204"/>
                    <a:pt x="20160" y="2204"/>
                  </a:cubicBezTo>
                  <a:cubicBezTo>
                    <a:pt x="18926" y="2094"/>
                    <a:pt x="17691" y="1984"/>
                    <a:pt x="16560" y="1873"/>
                  </a:cubicBezTo>
                  <a:cubicBezTo>
                    <a:pt x="15326" y="1818"/>
                    <a:pt x="14091" y="1763"/>
                    <a:pt x="12651" y="1763"/>
                  </a:cubicBezTo>
                  <a:cubicBezTo>
                    <a:pt x="12651" y="1763"/>
                    <a:pt x="12651" y="1763"/>
                    <a:pt x="12651" y="1763"/>
                  </a:cubicBezTo>
                  <a:cubicBezTo>
                    <a:pt x="12651" y="0"/>
                    <a:pt x="12651" y="0"/>
                    <a:pt x="12651" y="0"/>
                  </a:cubicBezTo>
                </a:path>
              </a:pathLst>
            </a:custGeom>
            <a:solidFill>
              <a:srgbClr val="C2B388"/>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5" name="Shape 685"/>
            <p:cNvSpPr/>
            <p:nvPr/>
          </p:nvSpPr>
          <p:spPr>
            <a:xfrm>
              <a:off x="-1" y="-1"/>
              <a:ext cx="893763" cy="1046164"/>
            </a:xfrm>
            <a:custGeom>
              <a:avLst/>
              <a:gdLst/>
              <a:ahLst/>
              <a:cxnLst>
                <a:cxn ang="0">
                  <a:pos x="wd2" y="hd2"/>
                </a:cxn>
                <a:cxn ang="5400000">
                  <a:pos x="wd2" y="hd2"/>
                </a:cxn>
                <a:cxn ang="10800000">
                  <a:pos x="wd2" y="hd2"/>
                </a:cxn>
                <a:cxn ang="16200000">
                  <a:pos x="wd2" y="hd2"/>
                </a:cxn>
              </a:cxnLst>
              <a:rect l="0" t="0" r="r" b="b"/>
              <a:pathLst>
                <a:path w="21600" h="21600" extrusionOk="0">
                  <a:moveTo>
                    <a:pt x="21600" y="9229"/>
                  </a:moveTo>
                  <a:cubicBezTo>
                    <a:pt x="21600" y="4135"/>
                    <a:pt x="16761" y="0"/>
                    <a:pt x="10800" y="0"/>
                  </a:cubicBezTo>
                  <a:cubicBezTo>
                    <a:pt x="4839" y="0"/>
                    <a:pt x="0" y="4135"/>
                    <a:pt x="0" y="9229"/>
                  </a:cubicBezTo>
                  <a:cubicBezTo>
                    <a:pt x="0" y="14323"/>
                    <a:pt x="4839" y="18458"/>
                    <a:pt x="10800" y="18458"/>
                  </a:cubicBezTo>
                  <a:cubicBezTo>
                    <a:pt x="10955" y="18458"/>
                    <a:pt x="11110" y="18458"/>
                    <a:pt x="11303" y="18458"/>
                  </a:cubicBezTo>
                  <a:cubicBezTo>
                    <a:pt x="15639" y="21600"/>
                    <a:pt x="15639" y="21600"/>
                    <a:pt x="15639" y="21600"/>
                  </a:cubicBezTo>
                  <a:cubicBezTo>
                    <a:pt x="16103" y="17267"/>
                    <a:pt x="16103" y="17267"/>
                    <a:pt x="16103" y="17267"/>
                  </a:cubicBezTo>
                  <a:cubicBezTo>
                    <a:pt x="19394" y="15679"/>
                    <a:pt x="21600" y="12669"/>
                    <a:pt x="21600" y="9229"/>
                  </a:cubicBezTo>
                  <a:close/>
                </a:path>
              </a:pathLst>
            </a:custGeom>
          </p:spPr>
          <p:style>
            <a:lnRef idx="3">
              <a:schemeClr val="lt1"/>
            </a:lnRef>
            <a:fillRef idx="1">
              <a:schemeClr val="accent5"/>
            </a:fillRef>
            <a:effectRef idx="1">
              <a:schemeClr val="accent5"/>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86" name="Shape 686"/>
            <p:cNvSpPr/>
            <p:nvPr/>
          </p:nvSpPr>
          <p:spPr>
            <a:xfrm>
              <a:off x="141381" y="151802"/>
              <a:ext cx="534759" cy="523217"/>
            </a:xfrm>
            <a:prstGeom prst="rect">
              <a:avLst/>
            </a:prstGeom>
            <a:noFill/>
            <a:ln w="12700" cap="flat">
              <a:noFill/>
              <a:miter lim="400000"/>
            </a:ln>
            <a:effectLst/>
          </p:spPr>
          <p:txBody>
            <a:bodyPr wrap="none" lIns="45719" tIns="45719" rIns="45719" bIns="45719" numCol="1" anchor="t">
              <a:spAutoFit/>
            </a:bodyPr>
            <a:lstStyle/>
            <a:p>
              <a:pPr lvl="0">
                <a:defRPr>
                  <a:solidFill>
                    <a:srgbClr val="000000"/>
                  </a:solidFill>
                </a:defRPr>
              </a:pPr>
              <a:r>
                <a:rPr sz="2800" b="1">
                  <a:solidFill>
                    <a:srgbClr val="FFFFFF"/>
                  </a:solidFill>
                  <a:latin typeface="微软雅黑" panose="020B0503020204020204" pitchFamily="34" charset="-122"/>
                  <a:ea typeface="微软雅黑" panose="020B0503020204020204" pitchFamily="34" charset="-122"/>
                  <a:cs typeface="+mj-cs"/>
                  <a:sym typeface="微软雅黑" panose="020B0503020204020204" pitchFamily="34" charset="-122"/>
                </a:rPr>
                <a:t>04</a:t>
              </a:r>
            </a:p>
          </p:txBody>
        </p:sp>
      </p:grpSp>
      <p:grpSp>
        <p:nvGrpSpPr>
          <p:cNvPr id="693" name="Group 693"/>
          <p:cNvGrpSpPr/>
          <p:nvPr/>
        </p:nvGrpSpPr>
        <p:grpSpPr>
          <a:xfrm>
            <a:off x="4423686" y="1943280"/>
            <a:ext cx="744442" cy="877889"/>
            <a:chOff x="0" y="0"/>
            <a:chExt cx="744537" cy="877888"/>
          </a:xfrm>
        </p:grpSpPr>
        <p:sp>
          <p:nvSpPr>
            <p:cNvPr id="688" name="Shape 688"/>
            <p:cNvSpPr/>
            <p:nvPr/>
          </p:nvSpPr>
          <p:spPr>
            <a:xfrm>
              <a:off x="25400" y="38100"/>
              <a:ext cx="719138" cy="839789"/>
            </a:xfrm>
            <a:custGeom>
              <a:avLst/>
              <a:gdLst/>
              <a:ahLst/>
              <a:cxnLst>
                <a:cxn ang="0">
                  <a:pos x="wd2" y="hd2"/>
                </a:cxn>
                <a:cxn ang="5400000">
                  <a:pos x="wd2" y="hd2"/>
                </a:cxn>
                <a:cxn ang="10800000">
                  <a:pos x="wd2" y="hd2"/>
                </a:cxn>
                <a:cxn ang="16200000">
                  <a:pos x="wd2" y="hd2"/>
                </a:cxn>
              </a:cxnLst>
              <a:rect l="0" t="0" r="r" b="b"/>
              <a:pathLst>
                <a:path w="21600" h="21600" extrusionOk="0">
                  <a:moveTo>
                    <a:pt x="10776" y="0"/>
                  </a:moveTo>
                  <a:cubicBezTo>
                    <a:pt x="4859" y="0"/>
                    <a:pt x="0" y="4122"/>
                    <a:pt x="0" y="9234"/>
                  </a:cubicBezTo>
                  <a:cubicBezTo>
                    <a:pt x="0" y="14345"/>
                    <a:pt x="4859" y="18467"/>
                    <a:pt x="10776" y="18467"/>
                  </a:cubicBezTo>
                  <a:cubicBezTo>
                    <a:pt x="10968" y="18467"/>
                    <a:pt x="11113" y="18467"/>
                    <a:pt x="11305" y="18467"/>
                  </a:cubicBezTo>
                  <a:cubicBezTo>
                    <a:pt x="15635" y="21600"/>
                    <a:pt x="15635" y="21600"/>
                    <a:pt x="15635" y="21600"/>
                  </a:cubicBezTo>
                  <a:cubicBezTo>
                    <a:pt x="16116" y="17272"/>
                    <a:pt x="16116" y="17272"/>
                    <a:pt x="16116" y="17272"/>
                  </a:cubicBezTo>
                  <a:cubicBezTo>
                    <a:pt x="19387" y="15664"/>
                    <a:pt x="21600" y="12655"/>
                    <a:pt x="21600" y="9234"/>
                  </a:cubicBezTo>
                  <a:cubicBezTo>
                    <a:pt x="21600" y="4122"/>
                    <a:pt x="16741" y="0"/>
                    <a:pt x="10776"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9" name="Shape 689"/>
            <p:cNvSpPr/>
            <p:nvPr/>
          </p:nvSpPr>
          <p:spPr>
            <a:xfrm>
              <a:off x="0" y="-1"/>
              <a:ext cx="717551" cy="839789"/>
            </a:xfrm>
            <a:custGeom>
              <a:avLst/>
              <a:gdLst/>
              <a:ahLst/>
              <a:cxnLst>
                <a:cxn ang="0">
                  <a:pos x="wd2" y="hd2"/>
                </a:cxn>
                <a:cxn ang="5400000">
                  <a:pos x="wd2" y="hd2"/>
                </a:cxn>
                <a:cxn ang="10800000">
                  <a:pos x="wd2" y="hd2"/>
                </a:cxn>
                <a:cxn ang="16200000">
                  <a:pos x="wd2" y="hd2"/>
                </a:cxn>
              </a:cxnLst>
              <a:rect l="0" t="0" r="r" b="b"/>
              <a:pathLst>
                <a:path w="21600" h="21600" extrusionOk="0">
                  <a:moveTo>
                    <a:pt x="21600" y="9234"/>
                  </a:moveTo>
                  <a:cubicBezTo>
                    <a:pt x="21600" y="4122"/>
                    <a:pt x="16741" y="0"/>
                    <a:pt x="10824" y="0"/>
                  </a:cubicBezTo>
                  <a:cubicBezTo>
                    <a:pt x="4859" y="0"/>
                    <a:pt x="0" y="4122"/>
                    <a:pt x="0" y="9234"/>
                  </a:cubicBezTo>
                  <a:cubicBezTo>
                    <a:pt x="0" y="14345"/>
                    <a:pt x="4859" y="18467"/>
                    <a:pt x="10824" y="18467"/>
                  </a:cubicBezTo>
                  <a:cubicBezTo>
                    <a:pt x="10968" y="18467"/>
                    <a:pt x="11113" y="18467"/>
                    <a:pt x="11305" y="18467"/>
                  </a:cubicBezTo>
                  <a:cubicBezTo>
                    <a:pt x="15635" y="21600"/>
                    <a:pt x="15635" y="21600"/>
                    <a:pt x="15635" y="21600"/>
                  </a:cubicBezTo>
                  <a:cubicBezTo>
                    <a:pt x="16116" y="17272"/>
                    <a:pt x="16116" y="17272"/>
                    <a:pt x="16116" y="17272"/>
                  </a:cubicBezTo>
                  <a:cubicBezTo>
                    <a:pt x="19387" y="15664"/>
                    <a:pt x="21600" y="12655"/>
                    <a:pt x="21600" y="9234"/>
                  </a:cubicBezTo>
                  <a:close/>
                </a:path>
              </a:pathLst>
            </a:custGeom>
            <a:solidFill>
              <a:schemeClr val="bg1">
                <a:lumMod val="75000"/>
              </a:schemeClr>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92" name="Group 692"/>
            <p:cNvGrpSpPr/>
            <p:nvPr/>
          </p:nvGrpSpPr>
          <p:grpSpPr>
            <a:xfrm>
              <a:off x="167182" y="159076"/>
              <a:ext cx="405013" cy="354472"/>
              <a:chOff x="0" y="0"/>
              <a:chExt cx="405011" cy="354470"/>
            </a:xfrm>
          </p:grpSpPr>
          <p:sp>
            <p:nvSpPr>
              <p:cNvPr id="690" name="Shape 690"/>
              <p:cNvSpPr/>
              <p:nvPr/>
            </p:nvSpPr>
            <p:spPr>
              <a:xfrm>
                <a:off x="63693" y="63001"/>
                <a:ext cx="145390" cy="95542"/>
              </a:xfrm>
              <a:custGeom>
                <a:avLst/>
                <a:gdLst/>
                <a:ahLst/>
                <a:cxnLst>
                  <a:cxn ang="0">
                    <a:pos x="wd2" y="hd2"/>
                  </a:cxn>
                  <a:cxn ang="5400000">
                    <a:pos x="wd2" y="hd2"/>
                  </a:cxn>
                  <a:cxn ang="10800000">
                    <a:pos x="wd2" y="hd2"/>
                  </a:cxn>
                  <a:cxn ang="16200000">
                    <a:pos x="wd2" y="hd2"/>
                  </a:cxn>
                </a:cxnLst>
                <a:rect l="0" t="0" r="r" b="b"/>
                <a:pathLst>
                  <a:path w="21600" h="21600" extrusionOk="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1" name="Shape 691"/>
              <p:cNvSpPr/>
              <p:nvPr/>
            </p:nvSpPr>
            <p:spPr>
              <a:xfrm>
                <a:off x="-1" y="-1"/>
                <a:ext cx="405013" cy="354472"/>
              </a:xfrm>
              <a:custGeom>
                <a:avLst/>
                <a:gdLst/>
                <a:ahLst/>
                <a:cxnLst>
                  <a:cxn ang="0">
                    <a:pos x="wd2" y="hd2"/>
                  </a:cxn>
                  <a:cxn ang="5400000">
                    <a:pos x="wd2" y="hd2"/>
                  </a:cxn>
                  <a:cxn ang="10800000">
                    <a:pos x="wd2" y="hd2"/>
                  </a:cxn>
                  <a:cxn ang="16200000">
                    <a:pos x="wd2" y="hd2"/>
                  </a:cxn>
                </a:cxnLst>
                <a:rect l="0" t="0" r="r" b="b"/>
                <a:pathLst>
                  <a:path w="21600" h="21600" extrusionOk="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00" name="Group 700"/>
          <p:cNvGrpSpPr/>
          <p:nvPr/>
        </p:nvGrpSpPr>
        <p:grpSpPr>
          <a:xfrm>
            <a:off x="4832303" y="2855175"/>
            <a:ext cx="1124004" cy="1147095"/>
            <a:chOff x="0" y="0"/>
            <a:chExt cx="1124148" cy="1147093"/>
          </a:xfrm>
        </p:grpSpPr>
        <p:sp>
          <p:nvSpPr>
            <p:cNvPr id="694" name="Shape 694"/>
            <p:cNvSpPr/>
            <p:nvPr/>
          </p:nvSpPr>
          <p:spPr>
            <a:xfrm>
              <a:off x="81583" y="21555"/>
              <a:ext cx="1042566" cy="1125539"/>
            </a:xfrm>
            <a:custGeom>
              <a:avLst/>
              <a:gdLst/>
              <a:ahLst/>
              <a:cxnLst>
                <a:cxn ang="0">
                  <a:pos x="wd2" y="hd2"/>
                </a:cxn>
                <a:cxn ang="5400000">
                  <a:pos x="wd2" y="hd2"/>
                </a:cxn>
                <a:cxn ang="10800000">
                  <a:pos x="wd2" y="hd2"/>
                </a:cxn>
                <a:cxn ang="16200000">
                  <a:pos x="wd2" y="hd2"/>
                </a:cxn>
              </a:cxnLst>
              <a:rect l="0" t="0" r="r" b="b"/>
              <a:pathLst>
                <a:path w="19812" h="21600" extrusionOk="0">
                  <a:moveTo>
                    <a:pt x="9902" y="0"/>
                  </a:moveTo>
                  <a:cubicBezTo>
                    <a:pt x="8959" y="0"/>
                    <a:pt x="8016" y="123"/>
                    <a:pt x="7073" y="400"/>
                  </a:cubicBezTo>
                  <a:cubicBezTo>
                    <a:pt x="1840" y="2000"/>
                    <a:pt x="-1141" y="7569"/>
                    <a:pt x="411" y="12862"/>
                  </a:cubicBezTo>
                  <a:cubicBezTo>
                    <a:pt x="1688" y="17231"/>
                    <a:pt x="5643" y="20031"/>
                    <a:pt x="9902" y="20031"/>
                  </a:cubicBezTo>
                  <a:cubicBezTo>
                    <a:pt x="10845" y="20031"/>
                    <a:pt x="11789" y="19908"/>
                    <a:pt x="12732" y="19600"/>
                  </a:cubicBezTo>
                  <a:cubicBezTo>
                    <a:pt x="12884" y="19569"/>
                    <a:pt x="13005" y="19508"/>
                    <a:pt x="13158" y="19477"/>
                  </a:cubicBezTo>
                  <a:cubicBezTo>
                    <a:pt x="17964" y="21600"/>
                    <a:pt x="17964" y="21600"/>
                    <a:pt x="17964" y="21600"/>
                  </a:cubicBezTo>
                  <a:cubicBezTo>
                    <a:pt x="17021" y="16954"/>
                    <a:pt x="17021" y="16954"/>
                    <a:pt x="17021" y="16954"/>
                  </a:cubicBezTo>
                  <a:cubicBezTo>
                    <a:pt x="19425" y="14431"/>
                    <a:pt x="20459" y="10738"/>
                    <a:pt x="19394" y="7138"/>
                  </a:cubicBezTo>
                  <a:cubicBezTo>
                    <a:pt x="18116" y="2800"/>
                    <a:pt x="14162" y="0"/>
                    <a:pt x="9902"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5" name="Shape 695"/>
            <p:cNvSpPr/>
            <p:nvPr/>
          </p:nvSpPr>
          <p:spPr>
            <a:xfrm>
              <a:off x="0" y="0"/>
              <a:ext cx="1043168" cy="1124869"/>
            </a:xfrm>
            <a:custGeom>
              <a:avLst/>
              <a:gdLst/>
              <a:ahLst/>
              <a:cxnLst>
                <a:cxn ang="0">
                  <a:pos x="wd2" y="hd2"/>
                </a:cxn>
                <a:cxn ang="5400000">
                  <a:pos x="wd2" y="hd2"/>
                </a:cxn>
                <a:cxn ang="10800000">
                  <a:pos x="wd2" y="hd2"/>
                </a:cxn>
                <a:cxn ang="16200000">
                  <a:pos x="wd2" y="hd2"/>
                </a:cxn>
              </a:cxnLst>
              <a:rect l="0" t="0" r="r" b="b"/>
              <a:pathLst>
                <a:path w="19796" h="20489" extrusionOk="0">
                  <a:moveTo>
                    <a:pt x="19377" y="6799"/>
                  </a:moveTo>
                  <a:cubicBezTo>
                    <a:pt x="17826" y="1750"/>
                    <a:pt x="12319" y="-1111"/>
                    <a:pt x="7056" y="407"/>
                  </a:cubicBezTo>
                  <a:cubicBezTo>
                    <a:pt x="1823" y="1895"/>
                    <a:pt x="-1158" y="7208"/>
                    <a:pt x="424" y="12228"/>
                  </a:cubicBezTo>
                  <a:cubicBezTo>
                    <a:pt x="1976" y="17249"/>
                    <a:pt x="7482" y="20110"/>
                    <a:pt x="12715" y="18621"/>
                  </a:cubicBezTo>
                  <a:cubicBezTo>
                    <a:pt x="12867" y="18563"/>
                    <a:pt x="13019" y="18533"/>
                    <a:pt x="13171" y="18475"/>
                  </a:cubicBezTo>
                  <a:cubicBezTo>
                    <a:pt x="17947" y="20489"/>
                    <a:pt x="17947" y="20489"/>
                    <a:pt x="17947" y="20489"/>
                  </a:cubicBezTo>
                  <a:cubicBezTo>
                    <a:pt x="17035" y="16081"/>
                    <a:pt x="17035" y="16081"/>
                    <a:pt x="17035" y="16081"/>
                  </a:cubicBezTo>
                  <a:cubicBezTo>
                    <a:pt x="19408" y="13717"/>
                    <a:pt x="20442" y="10185"/>
                    <a:pt x="19377" y="6799"/>
                  </a:cubicBezTo>
                  <a:close/>
                </a:path>
              </a:pathLst>
            </a:custGeom>
          </p:spPr>
          <p:style>
            <a:lnRef idx="3">
              <a:schemeClr val="lt1"/>
            </a:lnRef>
            <a:fillRef idx="1">
              <a:schemeClr val="accent6"/>
            </a:fillRef>
            <a:effectRef idx="1">
              <a:schemeClr val="accent6"/>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699" name="Group 699"/>
            <p:cNvGrpSpPr/>
            <p:nvPr/>
          </p:nvGrpSpPr>
          <p:grpSpPr>
            <a:xfrm>
              <a:off x="288346" y="257987"/>
              <a:ext cx="509356" cy="509357"/>
              <a:chOff x="0" y="0"/>
              <a:chExt cx="509355" cy="509355"/>
            </a:xfrm>
          </p:grpSpPr>
          <p:sp>
            <p:nvSpPr>
              <p:cNvPr id="696" name="Shape 696"/>
              <p:cNvSpPr/>
              <p:nvPr/>
            </p:nvSpPr>
            <p:spPr>
              <a:xfrm>
                <a:off x="0" y="0"/>
                <a:ext cx="509356" cy="509356"/>
              </a:xfrm>
              <a:custGeom>
                <a:avLst/>
                <a:gdLst/>
                <a:ahLst/>
                <a:cxnLst>
                  <a:cxn ang="0">
                    <a:pos x="wd2" y="hd2"/>
                  </a:cxn>
                  <a:cxn ang="5400000">
                    <a:pos x="wd2" y="hd2"/>
                  </a:cxn>
                  <a:cxn ang="10800000">
                    <a:pos x="wd2" y="hd2"/>
                  </a:cxn>
                  <a:cxn ang="16200000">
                    <a:pos x="wd2" y="hd2"/>
                  </a:cxn>
                </a:cxnLst>
                <a:rect l="0" t="0" r="r" b="b"/>
                <a:pathLst>
                  <a:path w="21600" h="21600" extrusionOk="0">
                    <a:moveTo>
                      <a:pt x="18181" y="12133"/>
                    </a:moveTo>
                    <a:cubicBezTo>
                      <a:pt x="17711" y="12227"/>
                      <a:pt x="17328" y="12562"/>
                      <a:pt x="17171" y="13013"/>
                    </a:cubicBezTo>
                    <a:cubicBezTo>
                      <a:pt x="17084" y="13262"/>
                      <a:pt x="16982" y="13504"/>
                      <a:pt x="16869" y="13739"/>
                    </a:cubicBezTo>
                    <a:cubicBezTo>
                      <a:pt x="16659" y="14170"/>
                      <a:pt x="16695" y="14678"/>
                      <a:pt x="16960" y="15076"/>
                    </a:cubicBezTo>
                    <a:lnTo>
                      <a:pt x="18132" y="16834"/>
                    </a:lnTo>
                    <a:lnTo>
                      <a:pt x="16833" y="18133"/>
                    </a:lnTo>
                    <a:lnTo>
                      <a:pt x="15076" y="16961"/>
                    </a:lnTo>
                    <a:cubicBezTo>
                      <a:pt x="14851" y="16811"/>
                      <a:pt x="14590" y="16734"/>
                      <a:pt x="14327" y="16734"/>
                    </a:cubicBezTo>
                    <a:cubicBezTo>
                      <a:pt x="14127" y="16734"/>
                      <a:pt x="13925" y="16779"/>
                      <a:pt x="13739" y="16869"/>
                    </a:cubicBezTo>
                    <a:cubicBezTo>
                      <a:pt x="13505" y="16982"/>
                      <a:pt x="13263" y="17084"/>
                      <a:pt x="13013" y="17171"/>
                    </a:cubicBezTo>
                    <a:cubicBezTo>
                      <a:pt x="12562" y="17328"/>
                      <a:pt x="12227" y="17713"/>
                      <a:pt x="12134" y="18181"/>
                    </a:cubicBezTo>
                    <a:lnTo>
                      <a:pt x="11718" y="20250"/>
                    </a:lnTo>
                    <a:lnTo>
                      <a:pt x="9881" y="20250"/>
                    </a:lnTo>
                    <a:lnTo>
                      <a:pt x="9467" y="18181"/>
                    </a:lnTo>
                    <a:cubicBezTo>
                      <a:pt x="9373" y="17713"/>
                      <a:pt x="9039" y="17328"/>
                      <a:pt x="8588" y="17171"/>
                    </a:cubicBezTo>
                    <a:cubicBezTo>
                      <a:pt x="8339" y="17084"/>
                      <a:pt x="8096" y="16984"/>
                      <a:pt x="7861" y="16870"/>
                    </a:cubicBezTo>
                    <a:cubicBezTo>
                      <a:pt x="7675" y="16779"/>
                      <a:pt x="7474" y="16734"/>
                      <a:pt x="7273" y="16734"/>
                    </a:cubicBezTo>
                    <a:cubicBezTo>
                      <a:pt x="7011" y="16734"/>
                      <a:pt x="6750" y="16811"/>
                      <a:pt x="6525" y="16961"/>
                    </a:cubicBezTo>
                    <a:lnTo>
                      <a:pt x="4767" y="18133"/>
                    </a:lnTo>
                    <a:lnTo>
                      <a:pt x="3468" y="16834"/>
                    </a:lnTo>
                    <a:lnTo>
                      <a:pt x="4639" y="15076"/>
                    </a:lnTo>
                    <a:cubicBezTo>
                      <a:pt x="4904" y="14678"/>
                      <a:pt x="4939" y="14170"/>
                      <a:pt x="4732" y="13739"/>
                    </a:cubicBezTo>
                    <a:cubicBezTo>
                      <a:pt x="4618" y="13505"/>
                      <a:pt x="4516" y="13264"/>
                      <a:pt x="4429" y="13014"/>
                    </a:cubicBezTo>
                    <a:cubicBezTo>
                      <a:pt x="4273" y="12562"/>
                      <a:pt x="3888" y="12228"/>
                      <a:pt x="3419" y="12134"/>
                    </a:cubicBezTo>
                    <a:lnTo>
                      <a:pt x="1350" y="11719"/>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8" y="1350"/>
                    </a:lnTo>
                    <a:lnTo>
                      <a:pt x="12132" y="3420"/>
                    </a:lnTo>
                    <a:cubicBezTo>
                      <a:pt x="12226" y="3888"/>
                      <a:pt x="12561" y="4272"/>
                      <a:pt x="13013" y="4430"/>
                    </a:cubicBezTo>
                    <a:cubicBezTo>
                      <a:pt x="13262" y="4517"/>
                      <a:pt x="13503" y="4617"/>
                      <a:pt x="13738" y="4731"/>
                    </a:cubicBezTo>
                    <a:cubicBezTo>
                      <a:pt x="13925" y="4822"/>
                      <a:pt x="14126" y="4866"/>
                      <a:pt x="14327" y="4866"/>
                    </a:cubicBezTo>
                    <a:cubicBezTo>
                      <a:pt x="14590" y="4866"/>
                      <a:pt x="14851" y="4790"/>
                      <a:pt x="15076" y="4639"/>
                    </a:cubicBezTo>
                    <a:lnTo>
                      <a:pt x="16833" y="3468"/>
                    </a:lnTo>
                    <a:lnTo>
                      <a:pt x="18132" y="4767"/>
                    </a:lnTo>
                    <a:lnTo>
                      <a:pt x="16960" y="6524"/>
                    </a:lnTo>
                    <a:cubicBezTo>
                      <a:pt x="16695" y="6923"/>
                      <a:pt x="16661" y="7431"/>
                      <a:pt x="16868" y="7861"/>
                    </a:cubicBezTo>
                    <a:cubicBezTo>
                      <a:pt x="16981" y="8096"/>
                      <a:pt x="17084" y="8337"/>
                      <a:pt x="17171" y="8587"/>
                    </a:cubicBezTo>
                    <a:cubicBezTo>
                      <a:pt x="17328" y="9039"/>
                      <a:pt x="17711" y="9373"/>
                      <a:pt x="18181" y="9467"/>
                    </a:cubicBezTo>
                    <a:lnTo>
                      <a:pt x="20249" y="9882"/>
                    </a:lnTo>
                    <a:lnTo>
                      <a:pt x="20251" y="11719"/>
                    </a:lnTo>
                    <a:cubicBezTo>
                      <a:pt x="20251" y="11719"/>
                      <a:pt x="18181" y="12133"/>
                      <a:pt x="18181" y="12133"/>
                    </a:cubicBezTo>
                    <a:close/>
                    <a:moveTo>
                      <a:pt x="20514" y="8558"/>
                    </a:moveTo>
                    <a:lnTo>
                      <a:pt x="18446" y="8143"/>
                    </a:lnTo>
                    <a:cubicBezTo>
                      <a:pt x="18342" y="7844"/>
                      <a:pt x="18219" y="7554"/>
                      <a:pt x="18083" y="7273"/>
                    </a:cubicBezTo>
                    <a:lnTo>
                      <a:pt x="19255" y="5516"/>
                    </a:lnTo>
                    <a:cubicBezTo>
                      <a:pt x="19612" y="4980"/>
                      <a:pt x="19541" y="4268"/>
                      <a:pt x="19086" y="3813"/>
                    </a:cubicBezTo>
                    <a:lnTo>
                      <a:pt x="17788" y="2514"/>
                    </a:lnTo>
                    <a:cubicBezTo>
                      <a:pt x="17527" y="2253"/>
                      <a:pt x="17182" y="2118"/>
                      <a:pt x="16832" y="2118"/>
                    </a:cubicBezTo>
                    <a:cubicBezTo>
                      <a:pt x="16574" y="2118"/>
                      <a:pt x="16313" y="2193"/>
                      <a:pt x="16085" y="2345"/>
                    </a:cubicBezTo>
                    <a:lnTo>
                      <a:pt x="14327" y="3516"/>
                    </a:lnTo>
                    <a:cubicBezTo>
                      <a:pt x="14045" y="3380"/>
                      <a:pt x="13755" y="3258"/>
                      <a:pt x="13456" y="3155"/>
                    </a:cubicBezTo>
                    <a:lnTo>
                      <a:pt x="13042" y="1085"/>
                    </a:lnTo>
                    <a:cubicBezTo>
                      <a:pt x="12917" y="454"/>
                      <a:pt x="12362" y="0"/>
                      <a:pt x="11718"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9"/>
                    </a:lnTo>
                    <a:cubicBezTo>
                      <a:pt x="0" y="12362"/>
                      <a:pt x="454" y="12917"/>
                      <a:pt x="1085" y="13043"/>
                    </a:cubicBezTo>
                    <a:lnTo>
                      <a:pt x="3154" y="13457"/>
                    </a:lnTo>
                    <a:cubicBezTo>
                      <a:pt x="3258" y="13756"/>
                      <a:pt x="3380" y="14047"/>
                      <a:pt x="3516" y="14327"/>
                    </a:cubicBezTo>
                    <a:lnTo>
                      <a:pt x="2345" y="16084"/>
                    </a:lnTo>
                    <a:cubicBezTo>
                      <a:pt x="1988" y="16620"/>
                      <a:pt x="2059" y="17333"/>
                      <a:pt x="2514" y="17788"/>
                    </a:cubicBezTo>
                    <a:lnTo>
                      <a:pt x="3812" y="19087"/>
                    </a:lnTo>
                    <a:cubicBezTo>
                      <a:pt x="4073" y="19347"/>
                      <a:pt x="4419" y="19483"/>
                      <a:pt x="4767" y="19483"/>
                    </a:cubicBezTo>
                    <a:cubicBezTo>
                      <a:pt x="5026" y="19483"/>
                      <a:pt x="5287" y="19407"/>
                      <a:pt x="5516" y="19255"/>
                    </a:cubicBezTo>
                    <a:lnTo>
                      <a:pt x="7273" y="18084"/>
                    </a:lnTo>
                    <a:cubicBezTo>
                      <a:pt x="7554" y="18221"/>
                      <a:pt x="7843" y="18342"/>
                      <a:pt x="8143" y="18446"/>
                    </a:cubicBezTo>
                    <a:lnTo>
                      <a:pt x="8557" y="20515"/>
                    </a:lnTo>
                    <a:cubicBezTo>
                      <a:pt x="8684" y="21147"/>
                      <a:pt x="9238" y="21600"/>
                      <a:pt x="9881" y="21600"/>
                    </a:cubicBezTo>
                    <a:lnTo>
                      <a:pt x="11718" y="21600"/>
                    </a:lnTo>
                    <a:cubicBezTo>
                      <a:pt x="12362" y="21600"/>
                      <a:pt x="12917" y="21147"/>
                      <a:pt x="13042" y="20515"/>
                    </a:cubicBezTo>
                    <a:lnTo>
                      <a:pt x="13457" y="18446"/>
                    </a:lnTo>
                    <a:cubicBezTo>
                      <a:pt x="13756" y="18342"/>
                      <a:pt x="14047" y="18220"/>
                      <a:pt x="14327" y="18084"/>
                    </a:cubicBezTo>
                    <a:lnTo>
                      <a:pt x="16085" y="19255"/>
                    </a:lnTo>
                    <a:cubicBezTo>
                      <a:pt x="16313" y="19407"/>
                      <a:pt x="16574" y="19483"/>
                      <a:pt x="16832" y="19483"/>
                    </a:cubicBezTo>
                    <a:cubicBezTo>
                      <a:pt x="17182" y="19483"/>
                      <a:pt x="17527" y="19347"/>
                      <a:pt x="17788" y="19087"/>
                    </a:cubicBezTo>
                    <a:lnTo>
                      <a:pt x="19086" y="17788"/>
                    </a:lnTo>
                    <a:cubicBezTo>
                      <a:pt x="19541" y="17333"/>
                      <a:pt x="19612" y="16620"/>
                      <a:pt x="19255" y="16084"/>
                    </a:cubicBezTo>
                    <a:lnTo>
                      <a:pt x="18083" y="14327"/>
                    </a:lnTo>
                    <a:cubicBezTo>
                      <a:pt x="18220" y="14046"/>
                      <a:pt x="18342" y="13756"/>
                      <a:pt x="18446" y="13457"/>
                    </a:cubicBezTo>
                    <a:lnTo>
                      <a:pt x="20514" y="13043"/>
                    </a:lnTo>
                    <a:cubicBezTo>
                      <a:pt x="21146" y="12917"/>
                      <a:pt x="21600" y="12362"/>
                      <a:pt x="21600" y="11719"/>
                    </a:cubicBezTo>
                    <a:lnTo>
                      <a:pt x="21600" y="9882"/>
                    </a:lnTo>
                    <a:cubicBezTo>
                      <a:pt x="21600" y="9238"/>
                      <a:pt x="21146" y="8684"/>
                      <a:pt x="20514" y="8558"/>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7" name="Shape 697"/>
              <p:cNvSpPr/>
              <p:nvPr/>
            </p:nvSpPr>
            <p:spPr>
              <a:xfrm>
                <a:off x="143670" y="142800"/>
                <a:ext cx="222899" cy="222909"/>
              </a:xfrm>
              <a:custGeom>
                <a:avLst/>
                <a:gdLst/>
                <a:ahLst/>
                <a:cxnLst>
                  <a:cxn ang="0">
                    <a:pos x="wd2" y="hd2"/>
                  </a:cxn>
                  <a:cxn ang="5400000">
                    <a:pos x="wd2" y="hd2"/>
                  </a:cxn>
                  <a:cxn ang="10800000">
                    <a:pos x="wd2" y="hd2"/>
                  </a:cxn>
                  <a:cxn ang="16200000">
                    <a:pos x="wd2" y="hd2"/>
                  </a:cxn>
                </a:cxnLst>
                <a:rect l="0" t="0" r="r" b="b"/>
                <a:pathLst>
                  <a:path w="21600" h="21600" extrusionOk="0">
                    <a:moveTo>
                      <a:pt x="10800" y="20250"/>
                    </a:moveTo>
                    <a:cubicBezTo>
                      <a:pt x="5580" y="20250"/>
                      <a:pt x="1350" y="16017"/>
                      <a:pt x="1350" y="10800"/>
                    </a:cubicBezTo>
                    <a:cubicBezTo>
                      <a:pt x="1350" y="5582"/>
                      <a:pt x="5580" y="1349"/>
                      <a:pt x="10800" y="1349"/>
                    </a:cubicBezTo>
                    <a:cubicBezTo>
                      <a:pt x="16017" y="1349"/>
                      <a:pt x="20251" y="5582"/>
                      <a:pt x="20251" y="10800"/>
                    </a:cubicBezTo>
                    <a:cubicBezTo>
                      <a:pt x="20251" y="16017"/>
                      <a:pt x="16017" y="20250"/>
                      <a:pt x="10800" y="20250"/>
                    </a:cubicBezTo>
                    <a:moveTo>
                      <a:pt x="10800" y="0"/>
                    </a:moveTo>
                    <a:cubicBezTo>
                      <a:pt x="4836" y="0"/>
                      <a:pt x="0" y="4836"/>
                      <a:pt x="0" y="10800"/>
                    </a:cubicBezTo>
                    <a:cubicBezTo>
                      <a:pt x="0" y="16763"/>
                      <a:pt x="4836" y="21600"/>
                      <a:pt x="10800" y="21600"/>
                    </a:cubicBezTo>
                    <a:cubicBezTo>
                      <a:pt x="16764" y="21600"/>
                      <a:pt x="21600" y="16763"/>
                      <a:pt x="21600" y="10800"/>
                    </a:cubicBezTo>
                    <a:cubicBezTo>
                      <a:pt x="21600" y="4836"/>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8" name="Shape 698"/>
              <p:cNvSpPr/>
              <p:nvPr/>
            </p:nvSpPr>
            <p:spPr>
              <a:xfrm>
                <a:off x="190690" y="190690"/>
                <a:ext cx="127999" cy="127993"/>
              </a:xfrm>
              <a:custGeom>
                <a:avLst/>
                <a:gdLst/>
                <a:ahLst/>
                <a:cxnLst>
                  <a:cxn ang="0">
                    <a:pos x="wd2" y="hd2"/>
                  </a:cxn>
                  <a:cxn ang="5400000">
                    <a:pos x="wd2" y="hd2"/>
                  </a:cxn>
                  <a:cxn ang="10800000">
                    <a:pos x="wd2" y="hd2"/>
                  </a:cxn>
                  <a:cxn ang="16200000">
                    <a:pos x="wd2" y="hd2"/>
                  </a:cxn>
                </a:cxnLst>
                <a:rect l="0" t="0" r="r" b="b"/>
                <a:pathLst>
                  <a:path w="21600" h="21600" extrusionOk="0">
                    <a:moveTo>
                      <a:pt x="10800" y="18901"/>
                    </a:moveTo>
                    <a:cubicBezTo>
                      <a:pt x="6328" y="18901"/>
                      <a:pt x="2699" y="15272"/>
                      <a:pt x="2699" y="10800"/>
                    </a:cubicBezTo>
                    <a:cubicBezTo>
                      <a:pt x="2699" y="6329"/>
                      <a:pt x="6328" y="2700"/>
                      <a:pt x="10800" y="2700"/>
                    </a:cubicBezTo>
                    <a:cubicBezTo>
                      <a:pt x="15271" y="2700"/>
                      <a:pt x="18899" y="6329"/>
                      <a:pt x="18899" y="10800"/>
                    </a:cubicBezTo>
                    <a:cubicBezTo>
                      <a:pt x="18899" y="15272"/>
                      <a:pt x="15271" y="18901"/>
                      <a:pt x="10800" y="18901"/>
                    </a:cubicBezTo>
                    <a:moveTo>
                      <a:pt x="10800" y="0"/>
                    </a:moveTo>
                    <a:cubicBezTo>
                      <a:pt x="4830" y="0"/>
                      <a:pt x="0" y="4833"/>
                      <a:pt x="0" y="10800"/>
                    </a:cubicBezTo>
                    <a:cubicBezTo>
                      <a:pt x="0" y="16767"/>
                      <a:pt x="4830" y="21600"/>
                      <a:pt x="10800" y="21600"/>
                    </a:cubicBezTo>
                    <a:cubicBezTo>
                      <a:pt x="16764" y="21600"/>
                      <a:pt x="21600" y="16767"/>
                      <a:pt x="21600" y="10800"/>
                    </a:cubicBezTo>
                    <a:cubicBezTo>
                      <a:pt x="21600" y="4833"/>
                      <a:pt x="16764" y="0"/>
                      <a:pt x="10800" y="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07" name="Group 707"/>
          <p:cNvGrpSpPr/>
          <p:nvPr/>
        </p:nvGrpSpPr>
        <p:grpSpPr>
          <a:xfrm>
            <a:off x="5757012" y="2052815"/>
            <a:ext cx="1087296" cy="1176340"/>
            <a:chOff x="0" y="0"/>
            <a:chExt cx="1087437" cy="1176338"/>
          </a:xfrm>
        </p:grpSpPr>
        <p:sp>
          <p:nvSpPr>
            <p:cNvPr id="701" name="Shape 701"/>
            <p:cNvSpPr/>
            <p:nvPr/>
          </p:nvSpPr>
          <p:spPr>
            <a:xfrm>
              <a:off x="103187" y="25400"/>
              <a:ext cx="984251" cy="11509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0" y="0"/>
                    <a:pt x="0" y="4146"/>
                    <a:pt x="0" y="9223"/>
                  </a:cubicBezTo>
                  <a:cubicBezTo>
                    <a:pt x="0" y="14330"/>
                    <a:pt x="4820" y="18476"/>
                    <a:pt x="10800" y="18476"/>
                  </a:cubicBezTo>
                  <a:cubicBezTo>
                    <a:pt x="10976" y="18476"/>
                    <a:pt x="11117" y="18476"/>
                    <a:pt x="11293" y="18446"/>
                  </a:cubicBezTo>
                  <a:cubicBezTo>
                    <a:pt x="15655" y="21600"/>
                    <a:pt x="15655" y="21600"/>
                    <a:pt x="15655" y="21600"/>
                  </a:cubicBezTo>
                  <a:cubicBezTo>
                    <a:pt x="16112" y="17274"/>
                    <a:pt x="16112" y="17274"/>
                    <a:pt x="16112" y="17274"/>
                  </a:cubicBezTo>
                  <a:cubicBezTo>
                    <a:pt x="19384" y="15682"/>
                    <a:pt x="21600" y="12678"/>
                    <a:pt x="21600" y="9223"/>
                  </a:cubicBezTo>
                  <a:cubicBezTo>
                    <a:pt x="21600" y="4146"/>
                    <a:pt x="16780" y="0"/>
                    <a:pt x="10800" y="0"/>
                  </a:cubicBezTo>
                </a:path>
              </a:pathLst>
            </a:custGeom>
            <a:solidFill>
              <a:srgbClr val="91958B"/>
            </a:solidFill>
            <a:ln w="12700" cap="flat">
              <a:noFill/>
              <a:miter lim="400000"/>
            </a:ln>
            <a:effectLst/>
          </p:spPr>
          <p:txBody>
            <a:bodyPr wrap="square" lIns="0" tIns="0" rIns="0" bIns="0" numCol="1" anchor="t">
              <a:noAutofit/>
            </a:bodyPr>
            <a:lstStyle/>
            <a:p>
              <a:pPr lvl="0"/>
              <a:endParaRPr>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2" name="Shape 702"/>
            <p:cNvSpPr/>
            <p:nvPr/>
          </p:nvSpPr>
          <p:spPr>
            <a:xfrm>
              <a:off x="0" y="0"/>
              <a:ext cx="982663" cy="1150939"/>
            </a:xfrm>
            <a:custGeom>
              <a:avLst/>
              <a:gdLst/>
              <a:ahLst/>
              <a:cxnLst>
                <a:cxn ang="0">
                  <a:pos x="wd2" y="hd2"/>
                </a:cxn>
                <a:cxn ang="5400000">
                  <a:pos x="wd2" y="hd2"/>
                </a:cxn>
                <a:cxn ang="10800000">
                  <a:pos x="wd2" y="hd2"/>
                </a:cxn>
                <a:cxn ang="16200000">
                  <a:pos x="wd2" y="hd2"/>
                </a:cxn>
              </a:cxnLst>
              <a:rect l="0" t="0" r="r" b="b"/>
              <a:pathLst>
                <a:path w="21600" h="21600" extrusionOk="0">
                  <a:moveTo>
                    <a:pt x="21600" y="9223"/>
                  </a:moveTo>
                  <a:cubicBezTo>
                    <a:pt x="21600" y="4146"/>
                    <a:pt x="16780" y="0"/>
                    <a:pt x="10800" y="0"/>
                  </a:cubicBezTo>
                  <a:cubicBezTo>
                    <a:pt x="4820" y="0"/>
                    <a:pt x="0" y="4146"/>
                    <a:pt x="0" y="9223"/>
                  </a:cubicBezTo>
                  <a:cubicBezTo>
                    <a:pt x="0" y="14330"/>
                    <a:pt x="4820" y="18446"/>
                    <a:pt x="10800" y="18446"/>
                  </a:cubicBezTo>
                  <a:cubicBezTo>
                    <a:pt x="10976" y="18446"/>
                    <a:pt x="11117" y="18446"/>
                    <a:pt x="11293" y="18446"/>
                  </a:cubicBezTo>
                  <a:cubicBezTo>
                    <a:pt x="15655" y="21600"/>
                    <a:pt x="15655" y="21600"/>
                    <a:pt x="15655" y="21600"/>
                  </a:cubicBezTo>
                  <a:cubicBezTo>
                    <a:pt x="16112" y="17274"/>
                    <a:pt x="16112" y="17274"/>
                    <a:pt x="16112" y="17274"/>
                  </a:cubicBezTo>
                  <a:cubicBezTo>
                    <a:pt x="19384" y="15682"/>
                    <a:pt x="21600" y="12678"/>
                    <a:pt x="21600" y="9223"/>
                  </a:cubicBezTo>
                  <a:close/>
                </a:path>
              </a:pathLst>
            </a:custGeom>
          </p:spPr>
          <p:style>
            <a:lnRef idx="3">
              <a:schemeClr val="lt1"/>
            </a:lnRef>
            <a:fillRef idx="1">
              <a:schemeClr val="accent2"/>
            </a:fillRef>
            <a:effectRef idx="1">
              <a:schemeClr val="accent2"/>
            </a:effectRef>
            <a:fontRef idx="minor">
              <a:schemeClr val="lt1"/>
            </a:fontRef>
          </p:style>
          <p:txBody>
            <a:bodyPr lIns="91437" tIns="45718" rIns="91437" bIns="45718" rtlCol="0" anchor="ctr"/>
            <a:lstStyle/>
            <a:p>
              <a:pPr algn="ctr" rtl="0"/>
              <a:endParaRPr>
                <a:solidFill>
                  <a:schemeClr val="tx1">
                    <a:lumMod val="65000"/>
                    <a:lumOff val="3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706" name="Group 706"/>
            <p:cNvGrpSpPr/>
            <p:nvPr/>
          </p:nvGrpSpPr>
          <p:grpSpPr>
            <a:xfrm>
              <a:off x="268274" y="258970"/>
              <a:ext cx="509384" cy="509358"/>
              <a:chOff x="-12" y="0"/>
              <a:chExt cx="509383" cy="509356"/>
            </a:xfrm>
          </p:grpSpPr>
          <p:sp>
            <p:nvSpPr>
              <p:cNvPr id="703" name="Shape 703"/>
              <p:cNvSpPr/>
              <p:nvPr/>
            </p:nvSpPr>
            <p:spPr>
              <a:xfrm>
                <a:off x="270797" y="63563"/>
                <a:ext cx="167175" cy="167182"/>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4" name="Shape 704"/>
              <p:cNvSpPr/>
              <p:nvPr/>
            </p:nvSpPr>
            <p:spPr>
              <a:xfrm>
                <a:off x="-12" y="-1"/>
                <a:ext cx="509384" cy="509358"/>
              </a:xfrm>
              <a:custGeom>
                <a:avLst/>
                <a:gdLst/>
                <a:ahLst/>
                <a:cxnLst>
                  <a:cxn ang="0">
                    <a:pos x="wd2" y="hd2"/>
                  </a:cxn>
                  <a:cxn ang="5400000">
                    <a:pos x="wd2" y="hd2"/>
                  </a:cxn>
                  <a:cxn ang="10800000">
                    <a:pos x="wd2" y="hd2"/>
                  </a:cxn>
                  <a:cxn ang="16200000">
                    <a:pos x="wd2" y="hd2"/>
                  </a:cxn>
                </a:cxnLst>
                <a:rect l="0" t="0" r="r" b="b"/>
                <a:pathLst>
                  <a:path w="21248" h="21600" extrusionOk="0">
                    <a:moveTo>
                      <a:pt x="19869" y="17134"/>
                    </a:moveTo>
                    <a:cubicBezTo>
                      <a:pt x="19767" y="17387"/>
                      <a:pt x="19526" y="17550"/>
                      <a:pt x="19256" y="17550"/>
                    </a:cubicBezTo>
                    <a:lnTo>
                      <a:pt x="19059" y="17550"/>
                    </a:lnTo>
                    <a:lnTo>
                      <a:pt x="3984" y="2226"/>
                    </a:lnTo>
                    <a:lnTo>
                      <a:pt x="3984" y="2025"/>
                    </a:lnTo>
                    <a:cubicBezTo>
                      <a:pt x="3984" y="1750"/>
                      <a:pt x="4145" y="1506"/>
                      <a:pt x="4394" y="1401"/>
                    </a:cubicBezTo>
                    <a:cubicBezTo>
                      <a:pt x="4476" y="1367"/>
                      <a:pt x="4561" y="1350"/>
                      <a:pt x="4648" y="1350"/>
                    </a:cubicBezTo>
                    <a:cubicBezTo>
                      <a:pt x="4825" y="1350"/>
                      <a:pt x="4992" y="1420"/>
                      <a:pt x="5117" y="1547"/>
                    </a:cubicBezTo>
                    <a:lnTo>
                      <a:pt x="19725" y="16398"/>
                    </a:lnTo>
                    <a:cubicBezTo>
                      <a:pt x="19916" y="16592"/>
                      <a:pt x="19973" y="16881"/>
                      <a:pt x="19869" y="17134"/>
                    </a:cubicBezTo>
                    <a:moveTo>
                      <a:pt x="10122" y="17550"/>
                    </a:moveTo>
                    <a:cubicBezTo>
                      <a:pt x="10018" y="17550"/>
                      <a:pt x="9923" y="17587"/>
                      <a:pt x="9825" y="17610"/>
                    </a:cubicBezTo>
                    <a:lnTo>
                      <a:pt x="3924" y="11613"/>
                    </a:lnTo>
                    <a:cubicBezTo>
                      <a:pt x="3947" y="11513"/>
                      <a:pt x="3983" y="11416"/>
                      <a:pt x="3983" y="11312"/>
                    </a:cubicBezTo>
                    <a:lnTo>
                      <a:pt x="3984" y="3180"/>
                    </a:lnTo>
                    <a:lnTo>
                      <a:pt x="18120" y="17550"/>
                    </a:lnTo>
                    <a:cubicBezTo>
                      <a:pt x="18120" y="17550"/>
                      <a:pt x="10122" y="17550"/>
                      <a:pt x="10122" y="17550"/>
                    </a:cubicBezTo>
                    <a:close/>
                    <a:moveTo>
                      <a:pt x="9183" y="17946"/>
                    </a:moveTo>
                    <a:lnTo>
                      <a:pt x="7110" y="20053"/>
                    </a:lnTo>
                    <a:cubicBezTo>
                      <a:pt x="6940" y="20225"/>
                      <a:pt x="6743" y="20250"/>
                      <a:pt x="6641" y="20250"/>
                    </a:cubicBezTo>
                    <a:cubicBezTo>
                      <a:pt x="6538" y="20250"/>
                      <a:pt x="6340" y="20225"/>
                      <a:pt x="6171" y="20053"/>
                    </a:cubicBezTo>
                    <a:lnTo>
                      <a:pt x="1523" y="15328"/>
                    </a:lnTo>
                    <a:cubicBezTo>
                      <a:pt x="1353" y="15155"/>
                      <a:pt x="1328" y="14954"/>
                      <a:pt x="1328" y="14851"/>
                    </a:cubicBezTo>
                    <a:cubicBezTo>
                      <a:pt x="1328" y="14746"/>
                      <a:pt x="1353" y="14545"/>
                      <a:pt x="1523" y="14374"/>
                    </a:cubicBezTo>
                    <a:lnTo>
                      <a:pt x="3594" y="12267"/>
                    </a:lnTo>
                    <a:cubicBezTo>
                      <a:pt x="3600" y="12261"/>
                      <a:pt x="3602" y="12252"/>
                      <a:pt x="3608" y="12246"/>
                    </a:cubicBezTo>
                    <a:lnTo>
                      <a:pt x="9203" y="17933"/>
                    </a:lnTo>
                    <a:cubicBezTo>
                      <a:pt x="9197" y="17938"/>
                      <a:pt x="9188" y="17940"/>
                      <a:pt x="9183" y="17946"/>
                    </a:cubicBezTo>
                    <a:moveTo>
                      <a:pt x="6057" y="593"/>
                    </a:moveTo>
                    <a:cubicBezTo>
                      <a:pt x="5676" y="205"/>
                      <a:pt x="5166" y="0"/>
                      <a:pt x="4648" y="0"/>
                    </a:cubicBezTo>
                    <a:cubicBezTo>
                      <a:pt x="4391" y="0"/>
                      <a:pt x="4133" y="49"/>
                      <a:pt x="3886" y="154"/>
                    </a:cubicBezTo>
                    <a:cubicBezTo>
                      <a:pt x="3142" y="467"/>
                      <a:pt x="2656" y="1205"/>
                      <a:pt x="2656" y="2025"/>
                    </a:cubicBezTo>
                    <a:lnTo>
                      <a:pt x="2655" y="11312"/>
                    </a:lnTo>
                    <a:lnTo>
                      <a:pt x="584" y="13419"/>
                    </a:lnTo>
                    <a:cubicBezTo>
                      <a:pt x="-194" y="14209"/>
                      <a:pt x="-194" y="15492"/>
                      <a:pt x="584" y="16282"/>
                    </a:cubicBezTo>
                    <a:lnTo>
                      <a:pt x="5232" y="21007"/>
                    </a:lnTo>
                    <a:cubicBezTo>
                      <a:pt x="5621" y="21403"/>
                      <a:pt x="6132" y="21600"/>
                      <a:pt x="6641" y="21600"/>
                    </a:cubicBezTo>
                    <a:cubicBezTo>
                      <a:pt x="7151" y="21600"/>
                      <a:pt x="7660" y="21403"/>
                      <a:pt x="8049" y="21007"/>
                    </a:cubicBezTo>
                    <a:lnTo>
                      <a:pt x="10122" y="18901"/>
                    </a:lnTo>
                    <a:lnTo>
                      <a:pt x="19256" y="18901"/>
                    </a:lnTo>
                    <a:cubicBezTo>
                      <a:pt x="20063" y="18901"/>
                      <a:pt x="20789" y="18408"/>
                      <a:pt x="21096" y="17651"/>
                    </a:cubicBezTo>
                    <a:cubicBezTo>
                      <a:pt x="21406" y="16894"/>
                      <a:pt x="21235" y="16023"/>
                      <a:pt x="20664" y="15444"/>
                    </a:cubicBezTo>
                    <a:cubicBezTo>
                      <a:pt x="20664" y="15444"/>
                      <a:pt x="6057" y="593"/>
                      <a:pt x="6057" y="593"/>
                    </a:cubicBezTo>
                    <a:close/>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5" name="Shape 705"/>
              <p:cNvSpPr/>
              <p:nvPr/>
            </p:nvSpPr>
            <p:spPr>
              <a:xfrm>
                <a:off x="270797" y="0"/>
                <a:ext cx="238571" cy="238582"/>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65"/>
                    </a:cubicBezTo>
                    <a:lnTo>
                      <a:pt x="18721" y="20165"/>
                    </a:lnTo>
                    <a:cubicBezTo>
                      <a:pt x="18723" y="20959"/>
                      <a:pt x="19367" y="21600"/>
                      <a:pt x="20161" y="21600"/>
                    </a:cubicBezTo>
                    <a:cubicBezTo>
                      <a:pt x="20956" y="21600"/>
                      <a:pt x="21600" y="20956"/>
                      <a:pt x="21600" y="20160"/>
                    </a:cubicBezTo>
                    <a:cubicBezTo>
                      <a:pt x="21600" y="20155"/>
                      <a:pt x="21598" y="2015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solidFill>
                <a:srgbClr val="FFFFFF"/>
              </a:solidFill>
              <a:ln w="12700" cap="flat">
                <a:noFill/>
                <a:miter lim="400000"/>
              </a:ln>
              <a:effectLst/>
            </p:spPr>
            <p:txBody>
              <a:bodyPr wrap="square" lIns="0" tIns="0" rIns="0" bIns="0" numCol="1" anchor="ctr">
                <a:noAutofit/>
              </a:bodyPr>
              <a:lstStyle/>
              <a:p>
                <a:pPr defTabSz="457200">
                  <a:defRPr sz="3000">
                    <a:effectLst>
                      <a:outerShdw blurRad="38100" dist="38100" dir="2700000" rotWithShape="0">
                        <a:srgbClr val="000000"/>
                      </a:outerShdw>
                    </a:effectLst>
                  </a:defRPr>
                </a:pPr>
                <a:endParaRPr sz="3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620"/>
                                        </p:tgtEl>
                                        <p:attrNameLst>
                                          <p:attrName>style.visibility</p:attrName>
                                        </p:attrNameLst>
                                      </p:cBhvr>
                                      <p:to>
                                        <p:strVal val="visible"/>
                                      </p:to>
                                    </p:set>
                                    <p:animEffect transition="in" filter="wipe(down)">
                                      <p:cBhvr>
                                        <p:cTn id="7" dur="500"/>
                                        <p:tgtEl>
                                          <p:spTgt spid="6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indefinite" fill="hold"/>
                                        <p:tgtEl>
                                          <p:spTgt spid="630"/>
                                        </p:tgtEl>
                                        <p:attrNameLst>
                                          <p:attrName>style.visibility</p:attrName>
                                        </p:attrNameLst>
                                      </p:cBhvr>
                                      <p:to>
                                        <p:strVal val="visible"/>
                                      </p:to>
                                    </p:set>
                                    <p:animEffect transition="in" filter="wipe(down)">
                                      <p:cBhvr>
                                        <p:cTn id="11" dur="500"/>
                                        <p:tgtEl>
                                          <p:spTgt spid="6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650"/>
                                        </p:tgtEl>
                                        <p:attrNameLst>
                                          <p:attrName>style.visibility</p:attrName>
                                        </p:attrNameLst>
                                      </p:cBhvr>
                                      <p:to>
                                        <p:strVal val="visible"/>
                                      </p:to>
                                    </p:set>
                                    <p:animEffect transition="in" filter="wipe(down)">
                                      <p:cBhvr>
                                        <p:cTn id="15" dur="500"/>
                                        <p:tgtEl>
                                          <p:spTgt spid="65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indefinite" fill="hold"/>
                                        <p:tgtEl>
                                          <p:spTgt spid="660"/>
                                        </p:tgtEl>
                                        <p:attrNameLst>
                                          <p:attrName>style.visibility</p:attrName>
                                        </p:attrNameLst>
                                      </p:cBhvr>
                                      <p:to>
                                        <p:strVal val="visible"/>
                                      </p:to>
                                    </p:set>
                                    <p:animEffect transition="in" filter="wipe(down)">
                                      <p:cBhvr>
                                        <p:cTn id="19" dur="500"/>
                                        <p:tgtEl>
                                          <p:spTgt spid="66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indefinite" fill="hold"/>
                                        <p:tgtEl>
                                          <p:spTgt spid="640"/>
                                        </p:tgtEl>
                                        <p:attrNameLst>
                                          <p:attrName>style.visibility</p:attrName>
                                        </p:attrNameLst>
                                      </p:cBhvr>
                                      <p:to>
                                        <p:strVal val="visible"/>
                                      </p:to>
                                    </p:set>
                                    <p:animEffect transition="in" filter="wipe(down)">
                                      <p:cBhvr>
                                        <p:cTn id="23" dur="500"/>
                                        <p:tgtEl>
                                          <p:spTgt spid="640"/>
                                        </p:tgtEl>
                                      </p:cBhvr>
                                    </p:animEffect>
                                  </p:childTnLst>
                                </p:cTn>
                              </p:par>
                            </p:childTnLst>
                          </p:cTn>
                        </p:par>
                        <p:par>
                          <p:cTn id="24" fill="hold">
                            <p:stCondLst>
                              <p:cond delay="2500"/>
                            </p:stCondLst>
                            <p:childTnLst>
                              <p:par>
                                <p:cTn id="25" presetID="23" presetClass="entr" presetSubtype="32" fill="hold" grpId="0" nodeType="afterEffect">
                                  <p:stCondLst>
                                    <p:cond delay="0"/>
                                  </p:stCondLst>
                                  <p:childTnLst>
                                    <p:set>
                                      <p:cBhvr>
                                        <p:cTn id="26" dur="indefinite" fill="hold"/>
                                        <p:tgtEl>
                                          <p:spTgt spid="681"/>
                                        </p:tgtEl>
                                        <p:attrNameLst>
                                          <p:attrName>style.visibility</p:attrName>
                                        </p:attrNameLst>
                                      </p:cBhvr>
                                      <p:to>
                                        <p:strVal val="visible"/>
                                      </p:to>
                                    </p:set>
                                    <p:anim calcmode="lin" valueType="num">
                                      <p:cBhvr>
                                        <p:cTn id="27" dur="500" fill="hold"/>
                                        <p:tgtEl>
                                          <p:spTgt spid="681"/>
                                        </p:tgtEl>
                                        <p:attrNameLst>
                                          <p:attrName>ppt_w</p:attrName>
                                        </p:attrNameLst>
                                      </p:cBhvr>
                                      <p:tavLst>
                                        <p:tav tm="0">
                                          <p:val>
                                            <p:fltVal val="0"/>
                                          </p:val>
                                        </p:tav>
                                        <p:tav tm="100000">
                                          <p:val>
                                            <p:strVal val="#ppt_w"/>
                                          </p:val>
                                        </p:tav>
                                      </p:tavLst>
                                    </p:anim>
                                    <p:anim calcmode="lin" valueType="num">
                                      <p:cBhvr>
                                        <p:cTn id="28" dur="500" fill="hold"/>
                                        <p:tgtEl>
                                          <p:spTgt spid="681"/>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indefinite" fill="hold"/>
                                        <p:tgtEl>
                                          <p:spTgt spid="665"/>
                                        </p:tgtEl>
                                        <p:attrNameLst>
                                          <p:attrName>style.visibility</p:attrName>
                                        </p:attrNameLst>
                                      </p:cBhvr>
                                      <p:to>
                                        <p:strVal val="visible"/>
                                      </p:to>
                                    </p:set>
                                    <p:anim calcmode="lin" valueType="num">
                                      <p:cBhvr>
                                        <p:cTn id="32" dur="500" fill="hold"/>
                                        <p:tgtEl>
                                          <p:spTgt spid="665"/>
                                        </p:tgtEl>
                                        <p:attrNameLst>
                                          <p:attrName>ppt_x</p:attrName>
                                        </p:attrNameLst>
                                      </p:cBhvr>
                                      <p:tavLst>
                                        <p:tav tm="0">
                                          <p:val>
                                            <p:strVal val="0-#ppt_w/2"/>
                                          </p:val>
                                        </p:tav>
                                        <p:tav tm="100000">
                                          <p:val>
                                            <p:strVal val="#ppt_x"/>
                                          </p:val>
                                        </p:tav>
                                      </p:tavLst>
                                    </p:anim>
                                    <p:anim calcmode="lin" valueType="num">
                                      <p:cBhvr>
                                        <p:cTn id="33" dur="500" fill="hold"/>
                                        <p:tgtEl>
                                          <p:spTgt spid="665"/>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3" presetClass="entr" presetSubtype="32" fill="hold" grpId="0" nodeType="afterEffect">
                                  <p:stCondLst>
                                    <p:cond delay="0"/>
                                  </p:stCondLst>
                                  <p:childTnLst>
                                    <p:set>
                                      <p:cBhvr>
                                        <p:cTn id="36" dur="indefinite" fill="hold"/>
                                        <p:tgtEl>
                                          <p:spTgt spid="673"/>
                                        </p:tgtEl>
                                        <p:attrNameLst>
                                          <p:attrName>style.visibility</p:attrName>
                                        </p:attrNameLst>
                                      </p:cBhvr>
                                      <p:to>
                                        <p:strVal val="visible"/>
                                      </p:to>
                                    </p:set>
                                    <p:anim calcmode="lin" valueType="num">
                                      <p:cBhvr>
                                        <p:cTn id="37" dur="500" fill="hold"/>
                                        <p:tgtEl>
                                          <p:spTgt spid="673"/>
                                        </p:tgtEl>
                                        <p:attrNameLst>
                                          <p:attrName>ppt_w</p:attrName>
                                        </p:attrNameLst>
                                      </p:cBhvr>
                                      <p:tavLst>
                                        <p:tav tm="0">
                                          <p:val>
                                            <p:fltVal val="0"/>
                                          </p:val>
                                        </p:tav>
                                        <p:tav tm="100000">
                                          <p:val>
                                            <p:strVal val="#ppt_w"/>
                                          </p:val>
                                        </p:tav>
                                      </p:tavLst>
                                    </p:anim>
                                    <p:anim calcmode="lin" valueType="num">
                                      <p:cBhvr>
                                        <p:cTn id="38" dur="500" fill="hold"/>
                                        <p:tgtEl>
                                          <p:spTgt spid="673"/>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indefinite" fill="hold"/>
                                        <p:tgtEl>
                                          <p:spTgt spid="664"/>
                                        </p:tgtEl>
                                        <p:attrNameLst>
                                          <p:attrName>style.visibility</p:attrName>
                                        </p:attrNameLst>
                                      </p:cBhvr>
                                      <p:to>
                                        <p:strVal val="visible"/>
                                      </p:to>
                                    </p:set>
                                    <p:anim calcmode="lin" valueType="num">
                                      <p:cBhvr>
                                        <p:cTn id="42" dur="500" fill="hold"/>
                                        <p:tgtEl>
                                          <p:spTgt spid="664"/>
                                        </p:tgtEl>
                                        <p:attrNameLst>
                                          <p:attrName>ppt_x</p:attrName>
                                        </p:attrNameLst>
                                      </p:cBhvr>
                                      <p:tavLst>
                                        <p:tav tm="0">
                                          <p:val>
                                            <p:strVal val="0-#ppt_w/2"/>
                                          </p:val>
                                        </p:tav>
                                        <p:tav tm="100000">
                                          <p:val>
                                            <p:strVal val="#ppt_x"/>
                                          </p:val>
                                        </p:tav>
                                      </p:tavLst>
                                    </p:anim>
                                    <p:anim calcmode="lin" valueType="num">
                                      <p:cBhvr>
                                        <p:cTn id="43" dur="500" fill="hold"/>
                                        <p:tgtEl>
                                          <p:spTgt spid="664"/>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3" presetClass="entr" presetSubtype="32" fill="hold" grpId="0" nodeType="afterEffect">
                                  <p:stCondLst>
                                    <p:cond delay="0"/>
                                  </p:stCondLst>
                                  <p:childTnLst>
                                    <p:set>
                                      <p:cBhvr>
                                        <p:cTn id="46" dur="indefinite" fill="hold"/>
                                        <p:tgtEl>
                                          <p:spTgt spid="707"/>
                                        </p:tgtEl>
                                        <p:attrNameLst>
                                          <p:attrName>style.visibility</p:attrName>
                                        </p:attrNameLst>
                                      </p:cBhvr>
                                      <p:to>
                                        <p:strVal val="visible"/>
                                      </p:to>
                                    </p:set>
                                    <p:anim calcmode="lin" valueType="num">
                                      <p:cBhvr>
                                        <p:cTn id="47" dur="500" fill="hold"/>
                                        <p:tgtEl>
                                          <p:spTgt spid="707"/>
                                        </p:tgtEl>
                                        <p:attrNameLst>
                                          <p:attrName>ppt_w</p:attrName>
                                        </p:attrNameLst>
                                      </p:cBhvr>
                                      <p:tavLst>
                                        <p:tav tm="0">
                                          <p:val>
                                            <p:fltVal val="0"/>
                                          </p:val>
                                        </p:tav>
                                        <p:tav tm="100000">
                                          <p:val>
                                            <p:strVal val="#ppt_w"/>
                                          </p:val>
                                        </p:tav>
                                      </p:tavLst>
                                    </p:anim>
                                    <p:anim calcmode="lin" valueType="num">
                                      <p:cBhvr>
                                        <p:cTn id="48" dur="500" fill="hold"/>
                                        <p:tgtEl>
                                          <p:spTgt spid="707"/>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 presetClass="entr" presetSubtype="8" fill="hold" grpId="0" nodeType="afterEffect">
                                  <p:stCondLst>
                                    <p:cond delay="0"/>
                                  </p:stCondLst>
                                  <p:childTnLst>
                                    <p:set>
                                      <p:cBhvr>
                                        <p:cTn id="51" dur="indefinite" fill="hold"/>
                                        <p:tgtEl>
                                          <p:spTgt spid="666"/>
                                        </p:tgtEl>
                                        <p:attrNameLst>
                                          <p:attrName>style.visibility</p:attrName>
                                        </p:attrNameLst>
                                      </p:cBhvr>
                                      <p:to>
                                        <p:strVal val="visible"/>
                                      </p:to>
                                    </p:set>
                                    <p:anim calcmode="lin" valueType="num">
                                      <p:cBhvr>
                                        <p:cTn id="52" dur="500" fill="hold"/>
                                        <p:tgtEl>
                                          <p:spTgt spid="666"/>
                                        </p:tgtEl>
                                        <p:attrNameLst>
                                          <p:attrName>ppt_x</p:attrName>
                                        </p:attrNameLst>
                                      </p:cBhvr>
                                      <p:tavLst>
                                        <p:tav tm="0">
                                          <p:val>
                                            <p:strVal val="0-#ppt_w/2"/>
                                          </p:val>
                                        </p:tav>
                                        <p:tav tm="100000">
                                          <p:val>
                                            <p:strVal val="#ppt_x"/>
                                          </p:val>
                                        </p:tav>
                                      </p:tavLst>
                                    </p:anim>
                                    <p:anim calcmode="lin" valueType="num">
                                      <p:cBhvr>
                                        <p:cTn id="53" dur="500" fill="hold"/>
                                        <p:tgtEl>
                                          <p:spTgt spid="666"/>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3" presetClass="entr" presetSubtype="32" fill="hold" grpId="0" nodeType="afterEffect">
                                  <p:stCondLst>
                                    <p:cond delay="0"/>
                                  </p:stCondLst>
                                  <p:childTnLst>
                                    <p:set>
                                      <p:cBhvr>
                                        <p:cTn id="56" dur="indefinite" fill="hold"/>
                                        <p:tgtEl>
                                          <p:spTgt spid="700"/>
                                        </p:tgtEl>
                                        <p:attrNameLst>
                                          <p:attrName>style.visibility</p:attrName>
                                        </p:attrNameLst>
                                      </p:cBhvr>
                                      <p:to>
                                        <p:strVal val="visible"/>
                                      </p:to>
                                    </p:set>
                                    <p:anim calcmode="lin" valueType="num">
                                      <p:cBhvr>
                                        <p:cTn id="57" dur="500" fill="hold"/>
                                        <p:tgtEl>
                                          <p:spTgt spid="700"/>
                                        </p:tgtEl>
                                        <p:attrNameLst>
                                          <p:attrName>ppt_w</p:attrName>
                                        </p:attrNameLst>
                                      </p:cBhvr>
                                      <p:tavLst>
                                        <p:tav tm="0">
                                          <p:val>
                                            <p:fltVal val="0"/>
                                          </p:val>
                                        </p:tav>
                                        <p:tav tm="100000">
                                          <p:val>
                                            <p:strVal val="#ppt_w"/>
                                          </p:val>
                                        </p:tav>
                                      </p:tavLst>
                                    </p:anim>
                                    <p:anim calcmode="lin" valueType="num">
                                      <p:cBhvr>
                                        <p:cTn id="58" dur="500" fill="hold"/>
                                        <p:tgtEl>
                                          <p:spTgt spid="700"/>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3" presetClass="entr" presetSubtype="32" fill="hold" grpId="0" nodeType="afterEffect">
                                  <p:stCondLst>
                                    <p:cond delay="0"/>
                                  </p:stCondLst>
                                  <p:childTnLst>
                                    <p:set>
                                      <p:cBhvr>
                                        <p:cTn id="61" dur="indefinite" fill="hold"/>
                                        <p:tgtEl>
                                          <p:spTgt spid="663"/>
                                        </p:tgtEl>
                                        <p:attrNameLst>
                                          <p:attrName>style.visibility</p:attrName>
                                        </p:attrNameLst>
                                      </p:cBhvr>
                                      <p:to>
                                        <p:strVal val="visible"/>
                                      </p:to>
                                    </p:set>
                                    <p:anim calcmode="lin" valueType="num">
                                      <p:cBhvr>
                                        <p:cTn id="62" dur="500" fill="hold"/>
                                        <p:tgtEl>
                                          <p:spTgt spid="663"/>
                                        </p:tgtEl>
                                        <p:attrNameLst>
                                          <p:attrName>ppt_w</p:attrName>
                                        </p:attrNameLst>
                                      </p:cBhvr>
                                      <p:tavLst>
                                        <p:tav tm="0">
                                          <p:val>
                                            <p:fltVal val="0"/>
                                          </p:val>
                                        </p:tav>
                                        <p:tav tm="100000">
                                          <p:val>
                                            <p:strVal val="#ppt_w"/>
                                          </p:val>
                                        </p:tav>
                                      </p:tavLst>
                                    </p:anim>
                                    <p:anim calcmode="lin" valueType="num">
                                      <p:cBhvr>
                                        <p:cTn id="63" dur="500" fill="hold"/>
                                        <p:tgtEl>
                                          <p:spTgt spid="663"/>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23" presetClass="entr" presetSubtype="32" fill="hold" grpId="0" nodeType="afterEffect">
                                  <p:stCondLst>
                                    <p:cond delay="0"/>
                                  </p:stCondLst>
                                  <p:childTnLst>
                                    <p:set>
                                      <p:cBhvr>
                                        <p:cTn id="66" dur="indefinite" fill="hold"/>
                                        <p:tgtEl>
                                          <p:spTgt spid="693"/>
                                        </p:tgtEl>
                                        <p:attrNameLst>
                                          <p:attrName>style.visibility</p:attrName>
                                        </p:attrNameLst>
                                      </p:cBhvr>
                                      <p:to>
                                        <p:strVal val="visible"/>
                                      </p:to>
                                    </p:set>
                                    <p:anim calcmode="lin" valueType="num">
                                      <p:cBhvr>
                                        <p:cTn id="67" dur="500" fill="hold"/>
                                        <p:tgtEl>
                                          <p:spTgt spid="693"/>
                                        </p:tgtEl>
                                        <p:attrNameLst>
                                          <p:attrName>ppt_w</p:attrName>
                                        </p:attrNameLst>
                                      </p:cBhvr>
                                      <p:tavLst>
                                        <p:tav tm="0">
                                          <p:val>
                                            <p:fltVal val="0"/>
                                          </p:val>
                                        </p:tav>
                                        <p:tav tm="100000">
                                          <p:val>
                                            <p:strVal val="#ppt_w"/>
                                          </p:val>
                                        </p:tav>
                                      </p:tavLst>
                                    </p:anim>
                                    <p:anim calcmode="lin" valueType="num">
                                      <p:cBhvr>
                                        <p:cTn id="68" dur="500" fill="hold"/>
                                        <p:tgtEl>
                                          <p:spTgt spid="693"/>
                                        </p:tgtEl>
                                        <p:attrNameLst>
                                          <p:attrName>ppt_h</p:attrName>
                                        </p:attrNameLst>
                                      </p:cBhvr>
                                      <p:tavLst>
                                        <p:tav tm="0">
                                          <p:val>
                                            <p:fltVal val="0"/>
                                          </p:val>
                                        </p:tav>
                                        <p:tav tm="100000">
                                          <p:val>
                                            <p:strVal val="#ppt_h"/>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indefinite" fill="hold"/>
                                        <p:tgtEl>
                                          <p:spTgt spid="669"/>
                                        </p:tgtEl>
                                        <p:attrNameLst>
                                          <p:attrName>style.visibility</p:attrName>
                                        </p:attrNameLst>
                                      </p:cBhvr>
                                      <p:to>
                                        <p:strVal val="visible"/>
                                      </p:to>
                                    </p:set>
                                    <p:anim calcmode="lin" valueType="num">
                                      <p:cBhvr>
                                        <p:cTn id="72" dur="500" fill="hold"/>
                                        <p:tgtEl>
                                          <p:spTgt spid="669"/>
                                        </p:tgtEl>
                                        <p:attrNameLst>
                                          <p:attrName>ppt_x</p:attrName>
                                        </p:attrNameLst>
                                      </p:cBhvr>
                                      <p:tavLst>
                                        <p:tav tm="0">
                                          <p:val>
                                            <p:strVal val="1+#ppt_w/2"/>
                                          </p:val>
                                        </p:tav>
                                        <p:tav tm="100000">
                                          <p:val>
                                            <p:strVal val="#ppt_x"/>
                                          </p:val>
                                        </p:tav>
                                      </p:tavLst>
                                    </p:anim>
                                    <p:anim calcmode="lin" valueType="num">
                                      <p:cBhvr>
                                        <p:cTn id="73" dur="500" fill="hold"/>
                                        <p:tgtEl>
                                          <p:spTgt spid="66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3" presetClass="entr" presetSubtype="32" fill="hold" grpId="0" nodeType="afterEffect">
                                  <p:stCondLst>
                                    <p:cond delay="0"/>
                                  </p:stCondLst>
                                  <p:childTnLst>
                                    <p:set>
                                      <p:cBhvr>
                                        <p:cTn id="76" dur="indefinite" fill="hold"/>
                                        <p:tgtEl>
                                          <p:spTgt spid="677"/>
                                        </p:tgtEl>
                                        <p:attrNameLst>
                                          <p:attrName>style.visibility</p:attrName>
                                        </p:attrNameLst>
                                      </p:cBhvr>
                                      <p:to>
                                        <p:strVal val="visible"/>
                                      </p:to>
                                    </p:set>
                                    <p:anim calcmode="lin" valueType="num">
                                      <p:cBhvr>
                                        <p:cTn id="77" dur="500" fill="hold"/>
                                        <p:tgtEl>
                                          <p:spTgt spid="677"/>
                                        </p:tgtEl>
                                        <p:attrNameLst>
                                          <p:attrName>ppt_w</p:attrName>
                                        </p:attrNameLst>
                                      </p:cBhvr>
                                      <p:tavLst>
                                        <p:tav tm="0">
                                          <p:val>
                                            <p:fltVal val="0"/>
                                          </p:val>
                                        </p:tav>
                                        <p:tav tm="100000">
                                          <p:val>
                                            <p:strVal val="#ppt_w"/>
                                          </p:val>
                                        </p:tav>
                                      </p:tavLst>
                                    </p:anim>
                                    <p:anim calcmode="lin" valueType="num">
                                      <p:cBhvr>
                                        <p:cTn id="78" dur="500" fill="hold"/>
                                        <p:tgtEl>
                                          <p:spTgt spid="677"/>
                                        </p:tgtEl>
                                        <p:attrNameLst>
                                          <p:attrName>ppt_h</p:attrName>
                                        </p:attrNameLst>
                                      </p:cBhvr>
                                      <p:tavLst>
                                        <p:tav tm="0">
                                          <p:val>
                                            <p:fltVal val="0"/>
                                          </p:val>
                                        </p:tav>
                                        <p:tav tm="100000">
                                          <p:val>
                                            <p:strVal val="#ppt_h"/>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indefinite" fill="hold"/>
                                        <p:tgtEl>
                                          <p:spTgt spid="667"/>
                                        </p:tgtEl>
                                        <p:attrNameLst>
                                          <p:attrName>style.visibility</p:attrName>
                                        </p:attrNameLst>
                                      </p:cBhvr>
                                      <p:to>
                                        <p:strVal val="visible"/>
                                      </p:to>
                                    </p:set>
                                    <p:anim calcmode="lin" valueType="num">
                                      <p:cBhvr>
                                        <p:cTn id="82" dur="500" fill="hold"/>
                                        <p:tgtEl>
                                          <p:spTgt spid="667"/>
                                        </p:tgtEl>
                                        <p:attrNameLst>
                                          <p:attrName>ppt_x</p:attrName>
                                        </p:attrNameLst>
                                      </p:cBhvr>
                                      <p:tavLst>
                                        <p:tav tm="0">
                                          <p:val>
                                            <p:strVal val="1+#ppt_w/2"/>
                                          </p:val>
                                        </p:tav>
                                        <p:tav tm="100000">
                                          <p:val>
                                            <p:strVal val="#ppt_x"/>
                                          </p:val>
                                        </p:tav>
                                      </p:tavLst>
                                    </p:anim>
                                    <p:anim calcmode="lin" valueType="num">
                                      <p:cBhvr>
                                        <p:cTn id="83" dur="500" fill="hold"/>
                                        <p:tgtEl>
                                          <p:spTgt spid="667"/>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23" presetClass="entr" presetSubtype="32" fill="hold" grpId="0" nodeType="afterEffect">
                                  <p:stCondLst>
                                    <p:cond delay="0"/>
                                  </p:stCondLst>
                                  <p:childTnLst>
                                    <p:set>
                                      <p:cBhvr>
                                        <p:cTn id="86" dur="indefinite" fill="hold"/>
                                        <p:tgtEl>
                                          <p:spTgt spid="687"/>
                                        </p:tgtEl>
                                        <p:attrNameLst>
                                          <p:attrName>style.visibility</p:attrName>
                                        </p:attrNameLst>
                                      </p:cBhvr>
                                      <p:to>
                                        <p:strVal val="visible"/>
                                      </p:to>
                                    </p:set>
                                    <p:anim calcmode="lin" valueType="num">
                                      <p:cBhvr>
                                        <p:cTn id="87" dur="500" fill="hold"/>
                                        <p:tgtEl>
                                          <p:spTgt spid="687"/>
                                        </p:tgtEl>
                                        <p:attrNameLst>
                                          <p:attrName>ppt_w</p:attrName>
                                        </p:attrNameLst>
                                      </p:cBhvr>
                                      <p:tavLst>
                                        <p:tav tm="0">
                                          <p:val>
                                            <p:fltVal val="0"/>
                                          </p:val>
                                        </p:tav>
                                        <p:tav tm="100000">
                                          <p:val>
                                            <p:strVal val="#ppt_w"/>
                                          </p:val>
                                        </p:tav>
                                      </p:tavLst>
                                    </p:anim>
                                    <p:anim calcmode="lin" valueType="num">
                                      <p:cBhvr>
                                        <p:cTn id="88" dur="500" fill="hold"/>
                                        <p:tgtEl>
                                          <p:spTgt spid="687"/>
                                        </p:tgtEl>
                                        <p:attrNameLst>
                                          <p:attrName>ppt_h</p:attrName>
                                        </p:attrNameLst>
                                      </p:cBhvr>
                                      <p:tavLst>
                                        <p:tav tm="0">
                                          <p:val>
                                            <p:fltVal val="0"/>
                                          </p:val>
                                        </p:tav>
                                        <p:tav tm="100000">
                                          <p:val>
                                            <p:strVal val="#ppt_h"/>
                                          </p:val>
                                        </p:tav>
                                      </p:tavLst>
                                    </p:anim>
                                  </p:childTnLst>
                                </p:cTn>
                              </p:par>
                            </p:childTnLst>
                          </p:cTn>
                        </p:par>
                        <p:par>
                          <p:cTn id="89" fill="hold">
                            <p:stCondLst>
                              <p:cond delay="9000"/>
                            </p:stCondLst>
                            <p:childTnLst>
                              <p:par>
                                <p:cTn id="90" presetID="2" presetClass="entr" presetSubtype="2" fill="hold" grpId="0" nodeType="afterEffect">
                                  <p:stCondLst>
                                    <p:cond delay="0"/>
                                  </p:stCondLst>
                                  <p:childTnLst>
                                    <p:set>
                                      <p:cBhvr>
                                        <p:cTn id="91" dur="indefinite" fill="hold"/>
                                        <p:tgtEl>
                                          <p:spTgt spid="668"/>
                                        </p:tgtEl>
                                        <p:attrNameLst>
                                          <p:attrName>style.visibility</p:attrName>
                                        </p:attrNameLst>
                                      </p:cBhvr>
                                      <p:to>
                                        <p:strVal val="visible"/>
                                      </p:to>
                                    </p:set>
                                    <p:anim calcmode="lin" valueType="num">
                                      <p:cBhvr>
                                        <p:cTn id="92" dur="500" fill="hold"/>
                                        <p:tgtEl>
                                          <p:spTgt spid="668"/>
                                        </p:tgtEl>
                                        <p:attrNameLst>
                                          <p:attrName>ppt_x</p:attrName>
                                        </p:attrNameLst>
                                      </p:cBhvr>
                                      <p:tavLst>
                                        <p:tav tm="0">
                                          <p:val>
                                            <p:strVal val="1+#ppt_w/2"/>
                                          </p:val>
                                        </p:tav>
                                        <p:tav tm="100000">
                                          <p:val>
                                            <p:strVal val="#ppt_x"/>
                                          </p:val>
                                        </p:tav>
                                      </p:tavLst>
                                    </p:anim>
                                    <p:anim calcmode="lin" valueType="num">
                                      <p:cBhvr>
                                        <p:cTn id="93" dur="500" fill="hold"/>
                                        <p:tgtEl>
                                          <p:spTgt spid="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animBg="1" advAuto="0"/>
      <p:bldP spid="630" grpId="0" animBg="1" advAuto="0"/>
      <p:bldP spid="640" grpId="0" animBg="1" advAuto="0"/>
      <p:bldP spid="650" grpId="0" animBg="1" advAuto="0"/>
      <p:bldP spid="660" grpId="0" animBg="1" advAuto="0"/>
      <p:bldP spid="663" grpId="0" animBg="1" advAuto="0"/>
      <p:bldP spid="664" grpId="0" animBg="1" advAuto="0"/>
      <p:bldP spid="665" grpId="0" animBg="1" advAuto="0"/>
      <p:bldP spid="666" grpId="0" animBg="1" advAuto="0"/>
      <p:bldP spid="667" grpId="0" animBg="1" advAuto="0"/>
      <p:bldP spid="668" grpId="0" animBg="1" advAuto="0"/>
      <p:bldP spid="669" grpId="0" animBg="1" advAuto="0"/>
      <p:bldP spid="673" grpId="0" animBg="1" advAuto="0"/>
      <p:bldP spid="677" grpId="0" animBg="1" advAuto="0"/>
      <p:bldP spid="681" grpId="0" animBg="1" advAuto="0"/>
      <p:bldP spid="687" grpId="0" animBg="1" advAuto="0"/>
      <p:bldP spid="693" grpId="0" animBg="1" advAuto="0"/>
      <p:bldP spid="700" grpId="0" animBg="1" advAuto="0"/>
      <p:bldP spid="70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等腰三角形 11"/>
          <p:cNvSpPr>
            <a:spLocks noChangeArrowheads="1"/>
          </p:cNvSpPr>
          <p:nvPr/>
        </p:nvSpPr>
        <p:spPr bwMode="auto">
          <a:xfrm>
            <a:off x="649076" y="1983664"/>
            <a:ext cx="1936499" cy="2413000"/>
          </a:xfrm>
          <a:prstGeom prst="triangle">
            <a:avLst>
              <a:gd name="adj" fmla="val 50000"/>
            </a:avLst>
          </a:prstGeom>
          <a:solidFill>
            <a:schemeClr val="accent3">
              <a:alpha val="85000"/>
            </a:schemeClr>
          </a:solidFill>
          <a:ln>
            <a:noFill/>
          </a:ln>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00">
              <a:solidFill>
                <a:srgbClr val="FFFFFF"/>
              </a:solidFill>
            </a:endParaRPr>
          </a:p>
        </p:txBody>
      </p:sp>
      <p:sp>
        <p:nvSpPr>
          <p:cNvPr id="61" name="等腰三角形 9"/>
          <p:cNvSpPr>
            <a:spLocks noChangeArrowheads="1"/>
          </p:cNvSpPr>
          <p:nvPr/>
        </p:nvSpPr>
        <p:spPr bwMode="auto">
          <a:xfrm>
            <a:off x="2088222" y="2307516"/>
            <a:ext cx="1936499" cy="2089149"/>
          </a:xfrm>
          <a:prstGeom prst="triangle">
            <a:avLst>
              <a:gd name="adj" fmla="val 50000"/>
            </a:avLst>
          </a:prstGeom>
          <a:solidFill>
            <a:schemeClr val="accent2">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62" name="等腰三角形 10"/>
          <p:cNvSpPr>
            <a:spLocks noChangeArrowheads="1"/>
          </p:cNvSpPr>
          <p:nvPr/>
        </p:nvSpPr>
        <p:spPr bwMode="auto">
          <a:xfrm>
            <a:off x="2917848" y="1642883"/>
            <a:ext cx="1936499" cy="2753783"/>
          </a:xfrm>
          <a:prstGeom prst="triangle">
            <a:avLst>
              <a:gd name="adj" fmla="val 50000"/>
            </a:avLst>
          </a:prstGeom>
          <a:solidFill>
            <a:schemeClr val="accent1">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grpSp>
        <p:nvGrpSpPr>
          <p:cNvPr id="63" name="组合 62"/>
          <p:cNvGrpSpPr/>
          <p:nvPr/>
        </p:nvGrpSpPr>
        <p:grpSpPr>
          <a:xfrm>
            <a:off x="1322088" y="1452388"/>
            <a:ext cx="601055" cy="503755"/>
            <a:chOff x="991099" y="1089290"/>
            <a:chExt cx="450850" cy="377816"/>
          </a:xfrm>
        </p:grpSpPr>
        <p:sp>
          <p:nvSpPr>
            <p:cNvPr id="64" name="任意多边形 16"/>
            <p:cNvSpPr/>
            <p:nvPr/>
          </p:nvSpPr>
          <p:spPr bwMode="auto">
            <a:xfrm rot="18900000">
              <a:off x="1026019" y="1089290"/>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alpha val="85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5" name="矩形 17"/>
            <p:cNvSpPr>
              <a:spLocks noChangeArrowheads="1"/>
            </p:cNvSpPr>
            <p:nvPr/>
          </p:nvSpPr>
          <p:spPr bwMode="auto">
            <a:xfrm>
              <a:off x="991099" y="1182948"/>
              <a:ext cx="4508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rgbClr val="FFFFFF"/>
                  </a:solidFill>
                </a:rPr>
                <a:t>32%</a:t>
              </a:r>
            </a:p>
          </p:txBody>
        </p:sp>
      </p:grpSp>
      <p:grpSp>
        <p:nvGrpSpPr>
          <p:cNvPr id="66" name="组合 65"/>
          <p:cNvGrpSpPr/>
          <p:nvPr/>
        </p:nvGrpSpPr>
        <p:grpSpPr>
          <a:xfrm>
            <a:off x="2765468" y="1782588"/>
            <a:ext cx="598939" cy="503755"/>
            <a:chOff x="2073774" y="1336940"/>
            <a:chExt cx="449263" cy="377816"/>
          </a:xfrm>
        </p:grpSpPr>
        <p:sp>
          <p:nvSpPr>
            <p:cNvPr id="67" name="任意多边形 18"/>
            <p:cNvSpPr/>
            <p:nvPr/>
          </p:nvSpPr>
          <p:spPr bwMode="auto">
            <a:xfrm rot="18900000">
              <a:off x="2107107" y="1336940"/>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alpha val="85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8" name="矩形 19"/>
            <p:cNvSpPr>
              <a:spLocks noChangeArrowheads="1"/>
            </p:cNvSpPr>
            <p:nvPr/>
          </p:nvSpPr>
          <p:spPr bwMode="auto">
            <a:xfrm>
              <a:off x="2073774" y="1430598"/>
              <a:ext cx="449263"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rgbClr val="FFFFFF"/>
                  </a:solidFill>
                </a:rPr>
                <a:t>29%</a:t>
              </a:r>
            </a:p>
          </p:txBody>
        </p:sp>
      </p:grpSp>
      <p:grpSp>
        <p:nvGrpSpPr>
          <p:cNvPr id="69" name="组合 68"/>
          <p:cNvGrpSpPr/>
          <p:nvPr/>
        </p:nvGrpSpPr>
        <p:grpSpPr>
          <a:xfrm>
            <a:off x="3598267" y="1060799"/>
            <a:ext cx="604231" cy="575733"/>
            <a:chOff x="2698455" y="795598"/>
            <a:chExt cx="453232" cy="431800"/>
          </a:xfrm>
        </p:grpSpPr>
        <p:sp>
          <p:nvSpPr>
            <p:cNvPr id="70" name="任意多边形 20"/>
            <p:cNvSpPr/>
            <p:nvPr/>
          </p:nvSpPr>
          <p:spPr bwMode="auto">
            <a:xfrm rot="18900000">
              <a:off x="2698455" y="795598"/>
              <a:ext cx="431800" cy="431800"/>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33353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 name="矩形 21"/>
            <p:cNvSpPr>
              <a:spLocks noChangeArrowheads="1"/>
            </p:cNvSpPr>
            <p:nvPr/>
          </p:nvSpPr>
          <p:spPr bwMode="auto">
            <a:xfrm>
              <a:off x="2700837" y="927361"/>
              <a:ext cx="4508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dirty="0">
                  <a:solidFill>
                    <a:srgbClr val="FFFFFF"/>
                  </a:solidFill>
                </a:rPr>
                <a:t>35%</a:t>
              </a:r>
            </a:p>
          </p:txBody>
        </p:sp>
      </p:grpSp>
      <p:grpSp>
        <p:nvGrpSpPr>
          <p:cNvPr id="72" name="组合 71"/>
          <p:cNvGrpSpPr/>
          <p:nvPr/>
        </p:nvGrpSpPr>
        <p:grpSpPr>
          <a:xfrm>
            <a:off x="4717838" y="3053308"/>
            <a:ext cx="601055" cy="503755"/>
            <a:chOff x="3538243" y="2289980"/>
            <a:chExt cx="450850" cy="377816"/>
          </a:xfrm>
        </p:grpSpPr>
        <p:sp>
          <p:nvSpPr>
            <p:cNvPr id="73" name="任意多边形 22"/>
            <p:cNvSpPr/>
            <p:nvPr/>
          </p:nvSpPr>
          <p:spPr bwMode="auto">
            <a:xfrm rot="18900000">
              <a:off x="3574751" y="2289980"/>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alpha val="85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4" name="矩形 23"/>
            <p:cNvSpPr>
              <a:spLocks noChangeArrowheads="1"/>
            </p:cNvSpPr>
            <p:nvPr/>
          </p:nvSpPr>
          <p:spPr bwMode="auto">
            <a:xfrm>
              <a:off x="3538243" y="2395537"/>
              <a:ext cx="4508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rgbClr val="FFFFFF"/>
                  </a:solidFill>
                </a:rPr>
                <a:t>16%</a:t>
              </a:r>
            </a:p>
          </p:txBody>
        </p:sp>
      </p:grpSp>
      <p:grpSp>
        <p:nvGrpSpPr>
          <p:cNvPr id="75" name="组合 74"/>
          <p:cNvGrpSpPr/>
          <p:nvPr/>
        </p:nvGrpSpPr>
        <p:grpSpPr>
          <a:xfrm>
            <a:off x="5859631" y="1683104"/>
            <a:ext cx="601055" cy="503755"/>
            <a:chOff x="4394699" y="1262327"/>
            <a:chExt cx="450850" cy="377816"/>
          </a:xfrm>
        </p:grpSpPr>
        <p:sp>
          <p:nvSpPr>
            <p:cNvPr id="77" name="任意多边形 24"/>
            <p:cNvSpPr/>
            <p:nvPr/>
          </p:nvSpPr>
          <p:spPr bwMode="auto">
            <a:xfrm rot="18900000">
              <a:off x="4431207" y="1262327"/>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chemeClr val="bg1">
                <a:lumMod val="75000"/>
              </a:schemeClr>
            </a:solidFill>
            <a:ln>
              <a:noFill/>
            </a:ln>
          </p:spPr>
          <p:txBody>
            <a:bodyPr anchor="ctr"/>
            <a:lstStyle/>
            <a:p>
              <a:endParaRPr lang="zh-CN" altLang="en-US"/>
            </a:p>
          </p:txBody>
        </p:sp>
        <p:sp>
          <p:nvSpPr>
            <p:cNvPr id="78" name="矩形 25"/>
            <p:cNvSpPr>
              <a:spLocks noChangeArrowheads="1"/>
            </p:cNvSpPr>
            <p:nvPr/>
          </p:nvSpPr>
          <p:spPr bwMode="auto">
            <a:xfrm>
              <a:off x="4394699" y="1362335"/>
              <a:ext cx="450850" cy="177800"/>
            </a:xfrm>
            <a:prstGeom prst="rect">
              <a:avLst/>
            </a:prstGeom>
            <a:no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dirty="0">
                  <a:solidFill>
                    <a:srgbClr val="FFFFFF"/>
                  </a:solidFill>
                </a:rPr>
                <a:t>31%</a:t>
              </a:r>
            </a:p>
          </p:txBody>
        </p:sp>
      </p:grpSp>
      <p:sp>
        <p:nvSpPr>
          <p:cNvPr id="87" name="矩形 26"/>
          <p:cNvSpPr>
            <a:spLocks noChangeArrowheads="1"/>
          </p:cNvSpPr>
          <p:nvPr/>
        </p:nvSpPr>
        <p:spPr bwMode="auto">
          <a:xfrm>
            <a:off x="624333"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rgbClr val="6B7576"/>
                </a:solidFill>
                <a:latin typeface="微软雅黑" panose="020B0503020204020204" pitchFamily="34" charset="-122"/>
                <a:ea typeface="微软雅黑" panose="020B0503020204020204" pitchFamily="34" charset="-122"/>
              </a:rPr>
              <a:t>输入标签</a:t>
            </a:r>
          </a:p>
        </p:txBody>
      </p:sp>
      <p:grpSp>
        <p:nvGrpSpPr>
          <p:cNvPr id="88" name="组合 87"/>
          <p:cNvGrpSpPr/>
          <p:nvPr/>
        </p:nvGrpSpPr>
        <p:grpSpPr>
          <a:xfrm>
            <a:off x="7004598" y="1407932"/>
            <a:ext cx="601055" cy="503767"/>
            <a:chOff x="5252436" y="1055948"/>
            <a:chExt cx="450850" cy="377825"/>
          </a:xfrm>
        </p:grpSpPr>
        <p:sp>
          <p:nvSpPr>
            <p:cNvPr id="91" name="任意多边形 42"/>
            <p:cNvSpPr/>
            <p:nvPr/>
          </p:nvSpPr>
          <p:spPr bwMode="auto">
            <a:xfrm rot="18900000">
              <a:off x="5305468" y="1055948"/>
              <a:ext cx="377825" cy="377825"/>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alpha val="85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4" name="矩形 43"/>
            <p:cNvSpPr>
              <a:spLocks noChangeArrowheads="1"/>
            </p:cNvSpPr>
            <p:nvPr/>
          </p:nvSpPr>
          <p:spPr bwMode="auto">
            <a:xfrm>
              <a:off x="5252436" y="1155960"/>
              <a:ext cx="4508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rgbClr val="FFFFFF"/>
                  </a:solidFill>
                </a:rPr>
                <a:t>33%</a:t>
              </a:r>
            </a:p>
          </p:txBody>
        </p:sp>
      </p:grpSp>
      <p:grpSp>
        <p:nvGrpSpPr>
          <p:cNvPr id="95" name="组合 94"/>
          <p:cNvGrpSpPr/>
          <p:nvPr/>
        </p:nvGrpSpPr>
        <p:grpSpPr>
          <a:xfrm>
            <a:off x="8540505" y="1782588"/>
            <a:ext cx="601055" cy="503755"/>
            <a:chOff x="6405616" y="1336940"/>
            <a:chExt cx="450850" cy="377816"/>
          </a:xfrm>
        </p:grpSpPr>
        <p:sp>
          <p:nvSpPr>
            <p:cNvPr id="96" name="任意多边形 44"/>
            <p:cNvSpPr/>
            <p:nvPr/>
          </p:nvSpPr>
          <p:spPr bwMode="auto">
            <a:xfrm rot="18900000">
              <a:off x="6442124" y="1336940"/>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alpha val="85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7" name="矩形 45"/>
            <p:cNvSpPr>
              <a:spLocks noChangeArrowheads="1"/>
            </p:cNvSpPr>
            <p:nvPr/>
          </p:nvSpPr>
          <p:spPr bwMode="auto">
            <a:xfrm>
              <a:off x="6405616" y="1430598"/>
              <a:ext cx="45085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rgbClr val="FFFFFF"/>
                  </a:solidFill>
                </a:rPr>
                <a:t>28%</a:t>
              </a:r>
            </a:p>
          </p:txBody>
        </p:sp>
      </p:grpSp>
      <p:grpSp>
        <p:nvGrpSpPr>
          <p:cNvPr id="99" name="组合 98"/>
          <p:cNvGrpSpPr/>
          <p:nvPr/>
        </p:nvGrpSpPr>
        <p:grpSpPr>
          <a:xfrm>
            <a:off x="10445890" y="3061054"/>
            <a:ext cx="601055" cy="503755"/>
            <a:chOff x="7834841" y="2295790"/>
            <a:chExt cx="450850" cy="377816"/>
          </a:xfrm>
        </p:grpSpPr>
        <p:sp>
          <p:nvSpPr>
            <p:cNvPr id="101" name="任意多边形 47"/>
            <p:cNvSpPr/>
            <p:nvPr/>
          </p:nvSpPr>
          <p:spPr bwMode="auto">
            <a:xfrm rot="18900000">
              <a:off x="7871349" y="2295790"/>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alpha val="85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3" name="矩形 48"/>
            <p:cNvSpPr>
              <a:spLocks noChangeArrowheads="1"/>
            </p:cNvSpPr>
            <p:nvPr/>
          </p:nvSpPr>
          <p:spPr bwMode="auto">
            <a:xfrm>
              <a:off x="7834841" y="2389448"/>
              <a:ext cx="4508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dirty="0">
                  <a:solidFill>
                    <a:srgbClr val="FFFFFF"/>
                  </a:solidFill>
                </a:rPr>
                <a:t>18%</a:t>
              </a:r>
            </a:p>
          </p:txBody>
        </p:sp>
      </p:grpSp>
      <p:grpSp>
        <p:nvGrpSpPr>
          <p:cNvPr id="116" name="组合 115"/>
          <p:cNvGrpSpPr/>
          <p:nvPr/>
        </p:nvGrpSpPr>
        <p:grpSpPr>
          <a:xfrm>
            <a:off x="9465358" y="2045054"/>
            <a:ext cx="601055" cy="503755"/>
            <a:chOff x="7099346" y="1533790"/>
            <a:chExt cx="450850" cy="377816"/>
          </a:xfrm>
        </p:grpSpPr>
        <p:sp>
          <p:nvSpPr>
            <p:cNvPr id="117" name="任意多边形 49"/>
            <p:cNvSpPr/>
            <p:nvPr/>
          </p:nvSpPr>
          <p:spPr bwMode="auto">
            <a:xfrm rot="18900000">
              <a:off x="7135854" y="1533790"/>
              <a:ext cx="377834" cy="377816"/>
            </a:xfrm>
            <a:custGeom>
              <a:avLst/>
              <a:gdLst>
                <a:gd name="T0" fmla="*/ 215526 w 683137"/>
                <a:gd name="T1" fmla="*/ 0 h 683137"/>
                <a:gd name="T2" fmla="*/ 683137 w 683137"/>
                <a:gd name="T3" fmla="*/ 467611 h 683137"/>
                <a:gd name="T4" fmla="*/ 467611 w 683137"/>
                <a:gd name="T5" fmla="*/ 683137 h 683137"/>
                <a:gd name="T6" fmla="*/ 310192 w 683137"/>
                <a:gd name="T7" fmla="*/ 525718 h 683137"/>
                <a:gd name="T8" fmla="*/ 157419 w 683137"/>
                <a:gd name="T9" fmla="*/ 525718 h 683137"/>
                <a:gd name="T10" fmla="*/ 157419 w 683137"/>
                <a:gd name="T11" fmla="*/ 372945 h 683137"/>
                <a:gd name="T12" fmla="*/ 0 w 683137"/>
                <a:gd name="T13" fmla="*/ 215526 h 683137"/>
                <a:gd name="T14" fmla="*/ 215526 w 683137"/>
                <a:gd name="T15" fmla="*/ 0 h 683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137" h="683137">
                  <a:moveTo>
                    <a:pt x="215526" y="0"/>
                  </a:moveTo>
                  <a:lnTo>
                    <a:pt x="683137" y="467611"/>
                  </a:lnTo>
                  <a:lnTo>
                    <a:pt x="467611" y="683137"/>
                  </a:lnTo>
                  <a:lnTo>
                    <a:pt x="310192" y="525718"/>
                  </a:lnTo>
                  <a:lnTo>
                    <a:pt x="157419" y="525718"/>
                  </a:lnTo>
                  <a:lnTo>
                    <a:pt x="157419" y="372945"/>
                  </a:lnTo>
                  <a:lnTo>
                    <a:pt x="0" y="215526"/>
                  </a:lnTo>
                  <a:lnTo>
                    <a:pt x="215526" y="0"/>
                  </a:lnTo>
                  <a:close/>
                </a:path>
              </a:pathLst>
            </a:custGeom>
            <a:solidFill>
              <a:srgbClr val="BFBFBF"/>
            </a:solidFill>
            <a:ln>
              <a:noFill/>
            </a:ln>
          </p:spPr>
          <p:txBody>
            <a:bodyPr anchor="ctr"/>
            <a:lstStyle/>
            <a:p>
              <a:endParaRPr lang="zh-CN" altLang="en-US"/>
            </a:p>
          </p:txBody>
        </p:sp>
        <p:sp>
          <p:nvSpPr>
            <p:cNvPr id="118" name="矩形 50"/>
            <p:cNvSpPr>
              <a:spLocks noChangeArrowheads="1"/>
            </p:cNvSpPr>
            <p:nvPr/>
          </p:nvSpPr>
          <p:spPr bwMode="auto">
            <a:xfrm>
              <a:off x="7099346" y="1627448"/>
              <a:ext cx="450850" cy="176213"/>
            </a:xfrm>
            <a:prstGeom prst="rect">
              <a:avLst/>
            </a:prstGeom>
            <a:no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300" dirty="0">
                  <a:solidFill>
                    <a:srgbClr val="FFFFFF"/>
                  </a:solidFill>
                </a:rPr>
                <a:t>26%</a:t>
              </a:r>
            </a:p>
          </p:txBody>
        </p:sp>
      </p:grpSp>
      <p:sp>
        <p:nvSpPr>
          <p:cNvPr id="119" name="矩形 5"/>
          <p:cNvSpPr>
            <a:spLocks noChangeArrowheads="1"/>
          </p:cNvSpPr>
          <p:nvPr/>
        </p:nvSpPr>
        <p:spPr bwMode="auto">
          <a:xfrm>
            <a:off x="793" y="5173585"/>
            <a:ext cx="12190414" cy="1173393"/>
          </a:xfrm>
          <a:prstGeom prst="rect">
            <a:avLst/>
          </a:prstGeom>
          <a:solidFill>
            <a:srgbClr val="33353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0" name="矩形 6"/>
          <p:cNvSpPr>
            <a:spLocks noChangeArrowheads="1"/>
          </p:cNvSpPr>
          <p:nvPr/>
        </p:nvSpPr>
        <p:spPr bwMode="auto">
          <a:xfrm>
            <a:off x="7775899" y="4992226"/>
            <a:ext cx="3811167" cy="1536107"/>
          </a:xfrm>
          <a:prstGeom prst="rect">
            <a:avLst/>
          </a:prstGeom>
          <a:solidFill>
            <a:schemeClr val="accent1"/>
          </a:solidFill>
          <a:ln>
            <a:noFill/>
          </a:ln>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1" name="等腰三角形 36"/>
          <p:cNvSpPr>
            <a:spLocks noChangeArrowheads="1"/>
          </p:cNvSpPr>
          <p:nvPr/>
        </p:nvSpPr>
        <p:spPr bwMode="auto">
          <a:xfrm>
            <a:off x="7873841" y="2307516"/>
            <a:ext cx="1934382" cy="2089149"/>
          </a:xfrm>
          <a:prstGeom prst="triangle">
            <a:avLst>
              <a:gd name="adj" fmla="val 50000"/>
            </a:avLst>
          </a:prstGeom>
          <a:solidFill>
            <a:srgbClr val="BFBFBF">
              <a:alpha val="85000"/>
            </a:srgb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122" name="等腰三角形 39"/>
          <p:cNvSpPr>
            <a:spLocks noChangeArrowheads="1"/>
          </p:cNvSpPr>
          <p:nvPr/>
        </p:nvSpPr>
        <p:spPr bwMode="auto">
          <a:xfrm>
            <a:off x="8798694" y="2582683"/>
            <a:ext cx="1934382" cy="1813983"/>
          </a:xfrm>
          <a:prstGeom prst="triangle">
            <a:avLst>
              <a:gd name="adj" fmla="val 50000"/>
            </a:avLst>
          </a:prstGeom>
          <a:solidFill>
            <a:schemeClr val="accent1">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123" name="等腰三角形 40"/>
          <p:cNvSpPr>
            <a:spLocks noChangeArrowheads="1"/>
          </p:cNvSpPr>
          <p:nvPr/>
        </p:nvSpPr>
        <p:spPr bwMode="auto">
          <a:xfrm>
            <a:off x="9779227" y="3577516"/>
            <a:ext cx="1934382" cy="819149"/>
          </a:xfrm>
          <a:prstGeom prst="triangle">
            <a:avLst>
              <a:gd name="adj" fmla="val 50000"/>
            </a:avLst>
          </a:prstGeom>
          <a:solidFill>
            <a:schemeClr val="accent3">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124" name="矩形 26"/>
          <p:cNvSpPr>
            <a:spLocks noChangeArrowheads="1"/>
          </p:cNvSpPr>
          <p:nvPr/>
        </p:nvSpPr>
        <p:spPr bwMode="auto">
          <a:xfrm>
            <a:off x="1998801"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输入标签</a:t>
            </a:r>
          </a:p>
        </p:txBody>
      </p:sp>
      <p:sp>
        <p:nvSpPr>
          <p:cNvPr id="125" name="矩形 26"/>
          <p:cNvSpPr>
            <a:spLocks noChangeArrowheads="1"/>
          </p:cNvSpPr>
          <p:nvPr/>
        </p:nvSpPr>
        <p:spPr bwMode="auto">
          <a:xfrm>
            <a:off x="3008688"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chemeClr val="accent1"/>
                </a:solidFill>
                <a:latin typeface="微软雅黑" panose="020B0503020204020204" pitchFamily="34" charset="-122"/>
                <a:ea typeface="微软雅黑" panose="020B0503020204020204" pitchFamily="34" charset="-122"/>
              </a:rPr>
              <a:t>输入标签</a:t>
            </a:r>
          </a:p>
        </p:txBody>
      </p:sp>
      <p:sp>
        <p:nvSpPr>
          <p:cNvPr id="126" name="矩形 26"/>
          <p:cNvSpPr>
            <a:spLocks noChangeArrowheads="1"/>
          </p:cNvSpPr>
          <p:nvPr/>
        </p:nvSpPr>
        <p:spPr bwMode="auto">
          <a:xfrm>
            <a:off x="4160618"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rgbClr val="6B7576"/>
                </a:solidFill>
                <a:latin typeface="微软雅黑" panose="020B0503020204020204" pitchFamily="34" charset="-122"/>
                <a:ea typeface="微软雅黑" panose="020B0503020204020204" pitchFamily="34" charset="-122"/>
              </a:rPr>
              <a:t>输入标签</a:t>
            </a:r>
          </a:p>
        </p:txBody>
      </p:sp>
      <p:sp>
        <p:nvSpPr>
          <p:cNvPr id="127" name="矩形 26"/>
          <p:cNvSpPr>
            <a:spLocks noChangeArrowheads="1"/>
          </p:cNvSpPr>
          <p:nvPr/>
        </p:nvSpPr>
        <p:spPr bwMode="auto">
          <a:xfrm>
            <a:off x="5281999"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chemeClr val="accent1"/>
                </a:solidFill>
                <a:latin typeface="微软雅黑" panose="020B0503020204020204" pitchFamily="34" charset="-122"/>
                <a:ea typeface="微软雅黑" panose="020B0503020204020204" pitchFamily="34" charset="-122"/>
              </a:rPr>
              <a:t>输入标签</a:t>
            </a:r>
          </a:p>
        </p:txBody>
      </p:sp>
      <p:sp>
        <p:nvSpPr>
          <p:cNvPr id="128" name="矩形 26"/>
          <p:cNvSpPr>
            <a:spLocks noChangeArrowheads="1"/>
          </p:cNvSpPr>
          <p:nvPr/>
        </p:nvSpPr>
        <p:spPr bwMode="auto">
          <a:xfrm>
            <a:off x="6433929"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输入标签</a:t>
            </a:r>
          </a:p>
        </p:txBody>
      </p:sp>
      <p:sp>
        <p:nvSpPr>
          <p:cNvPr id="129" name="矩形 26"/>
          <p:cNvSpPr>
            <a:spLocks noChangeArrowheads="1"/>
          </p:cNvSpPr>
          <p:nvPr/>
        </p:nvSpPr>
        <p:spPr bwMode="auto">
          <a:xfrm>
            <a:off x="7950440"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rgbClr val="6B7576"/>
                </a:solidFill>
                <a:latin typeface="微软雅黑" panose="020B0503020204020204" pitchFamily="34" charset="-122"/>
                <a:ea typeface="微软雅黑" panose="020B0503020204020204" pitchFamily="34" charset="-122"/>
              </a:rPr>
              <a:t>输入标签</a:t>
            </a:r>
          </a:p>
        </p:txBody>
      </p:sp>
      <p:sp>
        <p:nvSpPr>
          <p:cNvPr id="130" name="矩形 26"/>
          <p:cNvSpPr>
            <a:spLocks noChangeArrowheads="1"/>
          </p:cNvSpPr>
          <p:nvPr/>
        </p:nvSpPr>
        <p:spPr bwMode="auto">
          <a:xfrm>
            <a:off x="8873065"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chemeClr val="accent1"/>
                </a:solidFill>
                <a:latin typeface="微软雅黑" panose="020B0503020204020204" pitchFamily="34" charset="-122"/>
                <a:ea typeface="微软雅黑" panose="020B0503020204020204" pitchFamily="34" charset="-122"/>
              </a:rPr>
              <a:t>输入标签</a:t>
            </a:r>
          </a:p>
        </p:txBody>
      </p:sp>
      <p:sp>
        <p:nvSpPr>
          <p:cNvPr id="131" name="矩形 26"/>
          <p:cNvSpPr>
            <a:spLocks noChangeArrowheads="1"/>
          </p:cNvSpPr>
          <p:nvPr/>
        </p:nvSpPr>
        <p:spPr bwMode="auto">
          <a:xfrm>
            <a:off x="9889719" y="4358228"/>
            <a:ext cx="1697346" cy="41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300" dirty="0">
                <a:solidFill>
                  <a:srgbClr val="6B7576"/>
                </a:solidFill>
                <a:latin typeface="微软雅黑" panose="020B0503020204020204" pitchFamily="34" charset="-122"/>
                <a:ea typeface="微软雅黑" panose="020B0503020204020204" pitchFamily="34" charset="-122"/>
              </a:rPr>
              <a:t>输入标签</a:t>
            </a:r>
          </a:p>
        </p:txBody>
      </p:sp>
      <p:sp>
        <p:nvSpPr>
          <p:cNvPr id="132" name="等腰三角形 8"/>
          <p:cNvSpPr>
            <a:spLocks noChangeArrowheads="1"/>
          </p:cNvSpPr>
          <p:nvPr/>
        </p:nvSpPr>
        <p:spPr bwMode="auto">
          <a:xfrm>
            <a:off x="5182386" y="2172048"/>
            <a:ext cx="1936499" cy="2224616"/>
          </a:xfrm>
          <a:prstGeom prst="triangle">
            <a:avLst>
              <a:gd name="adj" fmla="val 50000"/>
            </a:avLst>
          </a:prstGeom>
          <a:solidFill>
            <a:schemeClr val="accent1">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133" name="等腰三角形 14"/>
          <p:cNvSpPr>
            <a:spLocks noChangeArrowheads="1"/>
          </p:cNvSpPr>
          <p:nvPr/>
        </p:nvSpPr>
        <p:spPr bwMode="auto">
          <a:xfrm>
            <a:off x="4050117" y="3577516"/>
            <a:ext cx="1936497" cy="819149"/>
          </a:xfrm>
          <a:prstGeom prst="triangle">
            <a:avLst>
              <a:gd name="adj" fmla="val 50000"/>
            </a:avLst>
          </a:prstGeom>
          <a:solidFill>
            <a:schemeClr val="accent3">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134" name="等腰三角形 37"/>
          <p:cNvSpPr>
            <a:spLocks noChangeArrowheads="1"/>
          </p:cNvSpPr>
          <p:nvPr/>
        </p:nvSpPr>
        <p:spPr bwMode="auto">
          <a:xfrm>
            <a:off x="6337935" y="1983664"/>
            <a:ext cx="1934382" cy="2413000"/>
          </a:xfrm>
          <a:prstGeom prst="triangle">
            <a:avLst>
              <a:gd name="adj" fmla="val 50000"/>
            </a:avLst>
          </a:prstGeom>
          <a:solidFill>
            <a:schemeClr val="accent2">
              <a:alpha val="85000"/>
            </a:schemeClr>
          </a:solidFill>
          <a:ln>
            <a:noFill/>
          </a:ln>
        </p:spPr>
        <p:txBody>
          <a:bodyPr lIns="121908" tIns="60954" rIns="121908" bIns="60954" anchor="ctr"/>
          <a:lstStyle/>
          <a:p>
            <a:pPr algn="ctr" eaLnBrk="1" hangingPunct="1"/>
            <a:endParaRPr lang="zh-CN" altLang="en-US" sz="1300">
              <a:solidFill>
                <a:srgbClr val="FFFFFF"/>
              </a:solidFill>
              <a:latin typeface="Calibri" panose="020F0502020204030204" pitchFamily="34" charset="0"/>
            </a:endParaRPr>
          </a:p>
        </p:txBody>
      </p:sp>
      <p:sp>
        <p:nvSpPr>
          <p:cNvPr id="135" name="矩形 48"/>
          <p:cNvSpPr>
            <a:spLocks noChangeArrowheads="1"/>
          </p:cNvSpPr>
          <p:nvPr/>
        </p:nvSpPr>
        <p:spPr bwMode="auto">
          <a:xfrm>
            <a:off x="7873841" y="5076733"/>
            <a:ext cx="2538360" cy="45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100" b="1" dirty="0">
                <a:solidFill>
                  <a:schemeClr val="bg1">
                    <a:lumMod val="95000"/>
                  </a:schemeClr>
                </a:solidFill>
                <a:sym typeface="微软雅黑" panose="020B0503020204020204" pitchFamily="34" charset="-122"/>
              </a:rPr>
              <a:t>添加主题</a:t>
            </a:r>
            <a:endParaRPr lang="zh-CN" altLang="en-US" sz="2400" dirty="0">
              <a:solidFill>
                <a:schemeClr val="bg1">
                  <a:lumMod val="95000"/>
                </a:schemeClr>
              </a:solidFill>
              <a:latin typeface="Arial" panose="020B0604020202020204" pitchFamily="34" charset="0"/>
              <a:ea typeface="宋体" panose="02010600030101010101" pitchFamily="2" charset="-122"/>
            </a:endParaRPr>
          </a:p>
        </p:txBody>
      </p:sp>
      <p:sp>
        <p:nvSpPr>
          <p:cNvPr id="136" name="矩形 49"/>
          <p:cNvSpPr>
            <a:spLocks noChangeArrowheads="1"/>
          </p:cNvSpPr>
          <p:nvPr/>
        </p:nvSpPr>
        <p:spPr bwMode="auto">
          <a:xfrm>
            <a:off x="7873842" y="5445142"/>
            <a:ext cx="3597833" cy="95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500" dirty="0">
                <a:solidFill>
                  <a:schemeClr val="bg1">
                    <a:lumMod val="95000"/>
                  </a:schemeClr>
                </a:solidFill>
                <a:sym typeface="微软雅黑" panose="020B0503020204020204" pitchFamily="34" charset="-122"/>
              </a:rPr>
              <a:t>在此录入上述图片的描述说明，在此录入上述图片的描述说明，在此录入上述图片的描述说明。</a:t>
            </a:r>
          </a:p>
        </p:txBody>
      </p:sp>
      <p:sp>
        <p:nvSpPr>
          <p:cNvPr id="137" name="矩形 136"/>
          <p:cNvSpPr/>
          <p:nvPr/>
        </p:nvSpPr>
        <p:spPr bwMode="auto">
          <a:xfrm>
            <a:off x="635324" y="5469061"/>
            <a:ext cx="191988" cy="288020"/>
          </a:xfrm>
          <a:prstGeom prst="rect">
            <a:avLst/>
          </a:prstGeom>
          <a:solidFill>
            <a:schemeClr val="accent1"/>
          </a:solidFill>
          <a:ln w="9525" cap="flat" cmpd="sng" algn="ctr">
            <a:solidFill>
              <a:schemeClr val="bg1">
                <a:lumMod val="95000"/>
              </a:schemeClr>
            </a:solidFill>
            <a:prstDash val="solid"/>
            <a:round/>
            <a:headEnd type="none" w="med" len="med"/>
            <a:tailEnd type="none" w="med" len="med"/>
          </a:ln>
          <a:effectLst/>
        </p:spPr>
        <p:txBody>
          <a:bodyPr vert="horz" wrap="square" lIns="121908" tIns="60954" rIns="121908" bIns="60954" numCol="1" rtlCol="0" anchor="t" anchorCtr="0" compatLnSpc="1"/>
          <a:lstStyle/>
          <a:p>
            <a:pPr defTabSz="1218565"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138" name="TextBox 41"/>
          <p:cNvSpPr>
            <a:spLocks noChangeArrowheads="1"/>
          </p:cNvSpPr>
          <p:nvPr/>
        </p:nvSpPr>
        <p:spPr bwMode="auto">
          <a:xfrm>
            <a:off x="827312" y="5387362"/>
            <a:ext cx="1787542"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ct val="120000"/>
              </a:lnSpc>
              <a:spcBef>
                <a:spcPct val="0"/>
              </a:spcBef>
              <a:buNone/>
            </a:pPr>
            <a:r>
              <a:rPr lang="zh-CN" altLang="en-US" sz="1300" dirty="0">
                <a:solidFill>
                  <a:schemeClr val="bg1"/>
                </a:solidFill>
                <a:sym typeface="微软雅黑" panose="020B0503020204020204" pitchFamily="34" charset="-122"/>
              </a:rPr>
              <a:t>在此录入本图例的备注说明，在此录入本图例的备注说明</a:t>
            </a:r>
          </a:p>
        </p:txBody>
      </p:sp>
      <p:sp>
        <p:nvSpPr>
          <p:cNvPr id="139" name="矩形 138"/>
          <p:cNvSpPr/>
          <p:nvPr/>
        </p:nvSpPr>
        <p:spPr bwMode="auto">
          <a:xfrm>
            <a:off x="3069161" y="5469061"/>
            <a:ext cx="191988" cy="288020"/>
          </a:xfrm>
          <a:prstGeom prst="rect">
            <a:avLst/>
          </a:prstGeom>
          <a:solidFill>
            <a:schemeClr val="tx1">
              <a:lumMod val="75000"/>
              <a:lumOff val="25000"/>
            </a:schemeClr>
          </a:solidFill>
          <a:ln w="9525" cap="flat" cmpd="sng" algn="ctr">
            <a:solidFill>
              <a:schemeClr val="bg1">
                <a:lumMod val="95000"/>
              </a:schemeClr>
            </a:solidFill>
            <a:prstDash val="solid"/>
            <a:round/>
            <a:headEnd type="none" w="med" len="med"/>
            <a:tailEnd type="none" w="med" len="med"/>
          </a:ln>
          <a:effectLst/>
        </p:spPr>
        <p:txBody>
          <a:bodyPr vert="horz" wrap="square" lIns="121908" tIns="60954" rIns="121908" bIns="60954" numCol="1" rtlCol="0" anchor="t" anchorCtr="0" compatLnSpc="1"/>
          <a:lstStyle/>
          <a:p>
            <a:pPr defTabSz="1218565"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140" name="矩形 139"/>
          <p:cNvSpPr/>
          <p:nvPr/>
        </p:nvSpPr>
        <p:spPr bwMode="auto">
          <a:xfrm>
            <a:off x="5502998" y="5469061"/>
            <a:ext cx="191988" cy="288020"/>
          </a:xfrm>
          <a:prstGeom prst="rect">
            <a:avLst/>
          </a:prstGeom>
          <a:solidFill>
            <a:schemeClr val="bg1">
              <a:lumMod val="75000"/>
            </a:schemeClr>
          </a:solidFill>
          <a:ln w="9525" cap="flat" cmpd="sng" algn="ctr">
            <a:solidFill>
              <a:schemeClr val="bg1">
                <a:lumMod val="95000"/>
              </a:schemeClr>
            </a:solidFill>
            <a:prstDash val="solid"/>
            <a:round/>
            <a:headEnd type="none" w="med" len="med"/>
            <a:tailEnd type="none" w="med" len="med"/>
          </a:ln>
          <a:effectLst/>
        </p:spPr>
        <p:txBody>
          <a:bodyPr vert="horz" wrap="square" lIns="121908" tIns="60954" rIns="121908" bIns="60954" numCol="1" rtlCol="0" anchor="t" anchorCtr="0" compatLnSpc="1"/>
          <a:lstStyle/>
          <a:p>
            <a:pPr defTabSz="1218565" fontAlgn="base">
              <a:spcBef>
                <a:spcPct val="0"/>
              </a:spcBef>
              <a:spcAft>
                <a:spcPct val="0"/>
              </a:spcAft>
            </a:pPr>
            <a:endParaRPr lang="zh-CN" altLang="en-US" sz="2400">
              <a:latin typeface="Arial" panose="020B0604020202020204" pitchFamily="34" charset="0"/>
              <a:ea typeface="宋体" panose="02010600030101010101" pitchFamily="2" charset="-122"/>
            </a:endParaRPr>
          </a:p>
        </p:txBody>
      </p:sp>
      <p:sp>
        <p:nvSpPr>
          <p:cNvPr id="141" name="TextBox 41"/>
          <p:cNvSpPr>
            <a:spLocks noChangeArrowheads="1"/>
          </p:cNvSpPr>
          <p:nvPr/>
        </p:nvSpPr>
        <p:spPr bwMode="auto">
          <a:xfrm>
            <a:off x="3259153" y="5387362"/>
            <a:ext cx="1787542"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ct val="120000"/>
              </a:lnSpc>
              <a:spcBef>
                <a:spcPct val="0"/>
              </a:spcBef>
              <a:buNone/>
            </a:pPr>
            <a:r>
              <a:rPr lang="zh-CN" altLang="en-US" sz="1300" dirty="0">
                <a:solidFill>
                  <a:schemeClr val="bg1"/>
                </a:solidFill>
                <a:sym typeface="微软雅黑" panose="020B0503020204020204" pitchFamily="34" charset="-122"/>
              </a:rPr>
              <a:t>在此录入本图例的备注说明，在此录入本图例的备注说明</a:t>
            </a:r>
          </a:p>
        </p:txBody>
      </p:sp>
      <p:sp>
        <p:nvSpPr>
          <p:cNvPr id="142" name="TextBox 41"/>
          <p:cNvSpPr>
            <a:spLocks noChangeArrowheads="1"/>
          </p:cNvSpPr>
          <p:nvPr/>
        </p:nvSpPr>
        <p:spPr bwMode="auto">
          <a:xfrm>
            <a:off x="5690994" y="5387362"/>
            <a:ext cx="1787542"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eaLnBrk="1" hangingPunct="1">
              <a:lnSpc>
                <a:spcPct val="120000"/>
              </a:lnSpc>
              <a:spcBef>
                <a:spcPct val="0"/>
              </a:spcBef>
              <a:buNone/>
            </a:pPr>
            <a:r>
              <a:rPr lang="zh-CN" altLang="en-US" sz="1300" dirty="0">
                <a:solidFill>
                  <a:schemeClr val="bg1"/>
                </a:solidFill>
                <a:sym typeface="微软雅黑" panose="020B0503020204020204" pitchFamily="34" charset="-122"/>
              </a:rPr>
              <a:t>在此录入本图例的备注说明，在此录入本图例的备注说明</a:t>
            </a: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500"/>
                                        <p:tgtEl>
                                          <p:spTgt spid="6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down)">
                                      <p:cBhvr>
                                        <p:cTn id="11" dur="500"/>
                                        <p:tgtEl>
                                          <p:spTgt spid="6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500"/>
                                        <p:tgtEl>
                                          <p:spTgt spid="124"/>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wipe(left)">
                                      <p:cBhvr>
                                        <p:cTn id="39" dur="500"/>
                                        <p:tgtEl>
                                          <p:spTgt spid="1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wipe(left)">
                                      <p:cBhvr>
                                        <p:cTn id="43" dur="500"/>
                                        <p:tgtEl>
                                          <p:spTgt spid="12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wipe(down)">
                                      <p:cBhvr>
                                        <p:cTn id="47" dur="500"/>
                                        <p:tgtEl>
                                          <p:spTgt spid="133"/>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wipe(down)">
                                      <p:cBhvr>
                                        <p:cTn id="55" dur="500"/>
                                        <p:tgtEl>
                                          <p:spTgt spid="132"/>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down)">
                                      <p:cBhvr>
                                        <p:cTn id="59" dur="500"/>
                                        <p:tgtEl>
                                          <p:spTgt spid="7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wipe(left)">
                                      <p:cBhvr>
                                        <p:cTn id="63" dur="500"/>
                                        <p:tgtEl>
                                          <p:spTgt spid="127"/>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wipe(down)">
                                      <p:cBhvr>
                                        <p:cTn id="67" dur="500"/>
                                        <p:tgtEl>
                                          <p:spTgt spid="134"/>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down)">
                                      <p:cBhvr>
                                        <p:cTn id="71" dur="500"/>
                                        <p:tgtEl>
                                          <p:spTgt spid="88"/>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28"/>
                                        </p:tgtEl>
                                        <p:attrNameLst>
                                          <p:attrName>style.visibility</p:attrName>
                                        </p:attrNameLst>
                                      </p:cBhvr>
                                      <p:to>
                                        <p:strVal val="visible"/>
                                      </p:to>
                                    </p:set>
                                    <p:animEffect transition="in" filter="wipe(left)">
                                      <p:cBhvr>
                                        <p:cTn id="75" dur="500"/>
                                        <p:tgtEl>
                                          <p:spTgt spid="128"/>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wipe(down)">
                                      <p:cBhvr>
                                        <p:cTn id="83" dur="500"/>
                                        <p:tgtEl>
                                          <p:spTgt spid="9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wipe(left)">
                                      <p:cBhvr>
                                        <p:cTn id="87" dur="500"/>
                                        <p:tgtEl>
                                          <p:spTgt spid="129"/>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122"/>
                                        </p:tgtEl>
                                        <p:attrNameLst>
                                          <p:attrName>style.visibility</p:attrName>
                                        </p:attrNameLst>
                                      </p:cBhvr>
                                      <p:to>
                                        <p:strVal val="visible"/>
                                      </p:to>
                                    </p:set>
                                    <p:animEffect transition="in" filter="wipe(down)">
                                      <p:cBhvr>
                                        <p:cTn id="91" dur="500"/>
                                        <p:tgtEl>
                                          <p:spTgt spid="122"/>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116"/>
                                        </p:tgtEl>
                                        <p:attrNameLst>
                                          <p:attrName>style.visibility</p:attrName>
                                        </p:attrNameLst>
                                      </p:cBhvr>
                                      <p:to>
                                        <p:strVal val="visible"/>
                                      </p:to>
                                    </p:set>
                                    <p:animEffect transition="in" filter="wipe(down)">
                                      <p:cBhvr>
                                        <p:cTn id="95" dur="500"/>
                                        <p:tgtEl>
                                          <p:spTgt spid="116"/>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wipe(left)">
                                      <p:cBhvr>
                                        <p:cTn id="99" dur="500"/>
                                        <p:tgtEl>
                                          <p:spTgt spid="130"/>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123"/>
                                        </p:tgtEl>
                                        <p:attrNameLst>
                                          <p:attrName>style.visibility</p:attrName>
                                        </p:attrNameLst>
                                      </p:cBhvr>
                                      <p:to>
                                        <p:strVal val="visible"/>
                                      </p:to>
                                    </p:set>
                                    <p:animEffect transition="in" filter="wipe(down)">
                                      <p:cBhvr>
                                        <p:cTn id="103" dur="500"/>
                                        <p:tgtEl>
                                          <p:spTgt spid="123"/>
                                        </p:tgtEl>
                                      </p:cBhvr>
                                    </p:animEffect>
                                  </p:childTnLst>
                                </p:cTn>
                              </p:par>
                            </p:childTnLst>
                          </p:cTn>
                        </p:par>
                        <p:par>
                          <p:cTn id="104" fill="hold">
                            <p:stCondLst>
                              <p:cond delay="12500"/>
                            </p:stCondLst>
                            <p:childTnLst>
                              <p:par>
                                <p:cTn id="105" presetID="22" presetClass="entr" presetSubtype="4"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down)">
                                      <p:cBhvr>
                                        <p:cTn id="107" dur="500"/>
                                        <p:tgtEl>
                                          <p:spTgt spid="99"/>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131"/>
                                        </p:tgtEl>
                                        <p:attrNameLst>
                                          <p:attrName>style.visibility</p:attrName>
                                        </p:attrNameLst>
                                      </p:cBhvr>
                                      <p:to>
                                        <p:strVal val="visible"/>
                                      </p:to>
                                    </p:set>
                                    <p:animEffect transition="in" filter="wipe(left)">
                                      <p:cBhvr>
                                        <p:cTn id="111" dur="500"/>
                                        <p:tgtEl>
                                          <p:spTgt spid="131"/>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wipe(left)">
                                      <p:cBhvr>
                                        <p:cTn id="115" dur="1000"/>
                                        <p:tgtEl>
                                          <p:spTgt spid="119"/>
                                        </p:tgtEl>
                                      </p:cBhvr>
                                    </p:animEffect>
                                  </p:childTnLst>
                                </p:cTn>
                              </p:par>
                            </p:childTnLst>
                          </p:cTn>
                        </p:par>
                        <p:par>
                          <p:cTn id="116" fill="hold">
                            <p:stCondLst>
                              <p:cond delay="14500"/>
                            </p:stCondLst>
                            <p:childTnLst>
                              <p:par>
                                <p:cTn id="117" presetID="12" presetClass="entr" presetSubtype="2" fill="hold" grpId="0" nodeType="after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additive="base">
                                        <p:cTn id="119" dur="500"/>
                                        <p:tgtEl>
                                          <p:spTgt spid="120"/>
                                        </p:tgtEl>
                                        <p:attrNameLst>
                                          <p:attrName>ppt_x</p:attrName>
                                        </p:attrNameLst>
                                      </p:cBhvr>
                                      <p:tavLst>
                                        <p:tav tm="0">
                                          <p:val>
                                            <p:strVal val="#ppt_x+#ppt_w*1.125000"/>
                                          </p:val>
                                        </p:tav>
                                        <p:tav tm="100000">
                                          <p:val>
                                            <p:strVal val="#ppt_x"/>
                                          </p:val>
                                        </p:tav>
                                      </p:tavLst>
                                    </p:anim>
                                    <p:animEffect transition="in" filter="wipe(left)">
                                      <p:cBhvr>
                                        <p:cTn id="120" dur="500"/>
                                        <p:tgtEl>
                                          <p:spTgt spid="120"/>
                                        </p:tgtEl>
                                      </p:cBhvr>
                                    </p:animEffect>
                                  </p:childTnLst>
                                </p:cTn>
                              </p:par>
                            </p:childTnLst>
                          </p:cTn>
                        </p:par>
                        <p:par>
                          <p:cTn id="121" fill="hold">
                            <p:stCondLst>
                              <p:cond delay="15000"/>
                            </p:stCondLst>
                            <p:childTnLst>
                              <p:par>
                                <p:cTn id="122" presetID="10" presetClass="entr" presetSubtype="0" fill="hold" grpId="0" nodeType="afterEffect">
                                  <p:stCondLst>
                                    <p:cond delay="0"/>
                                  </p:stCondLst>
                                  <p:childTnLst>
                                    <p:set>
                                      <p:cBhvr>
                                        <p:cTn id="123" dur="1" fill="hold">
                                          <p:stCondLst>
                                            <p:cond delay="0"/>
                                          </p:stCondLst>
                                        </p:cTn>
                                        <p:tgtEl>
                                          <p:spTgt spid="135"/>
                                        </p:tgtEl>
                                        <p:attrNameLst>
                                          <p:attrName>style.visibility</p:attrName>
                                        </p:attrNameLst>
                                      </p:cBhvr>
                                      <p:to>
                                        <p:strVal val="visible"/>
                                      </p:to>
                                    </p:set>
                                    <p:animEffect transition="in" filter="fade">
                                      <p:cBhvr>
                                        <p:cTn id="124" dur="500"/>
                                        <p:tgtEl>
                                          <p:spTgt spid="13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6"/>
                                        </p:tgtEl>
                                        <p:attrNameLst>
                                          <p:attrName>style.visibility</p:attrName>
                                        </p:attrNameLst>
                                      </p:cBhvr>
                                      <p:to>
                                        <p:strVal val="visible"/>
                                      </p:to>
                                    </p:set>
                                    <p:animEffect transition="in" filter="fade">
                                      <p:cBhvr>
                                        <p:cTn id="127" dur="750"/>
                                        <p:tgtEl>
                                          <p:spTgt spid="136"/>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137"/>
                                        </p:tgtEl>
                                        <p:attrNameLst>
                                          <p:attrName>style.visibility</p:attrName>
                                        </p:attrNameLst>
                                      </p:cBhvr>
                                      <p:to>
                                        <p:strVal val="visible"/>
                                      </p:to>
                                    </p:set>
                                    <p:animEffect transition="in" filter="wipe(left)">
                                      <p:cBhvr>
                                        <p:cTn id="131" dur="500"/>
                                        <p:tgtEl>
                                          <p:spTgt spid="137"/>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138"/>
                                        </p:tgtEl>
                                        <p:attrNameLst>
                                          <p:attrName>style.visibility</p:attrName>
                                        </p:attrNameLst>
                                      </p:cBhvr>
                                      <p:to>
                                        <p:strVal val="visible"/>
                                      </p:to>
                                    </p:set>
                                    <p:animEffect transition="in" filter="wipe(left)">
                                      <p:cBhvr>
                                        <p:cTn id="135" dur="500"/>
                                        <p:tgtEl>
                                          <p:spTgt spid="138"/>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139"/>
                                        </p:tgtEl>
                                        <p:attrNameLst>
                                          <p:attrName>style.visibility</p:attrName>
                                        </p:attrNameLst>
                                      </p:cBhvr>
                                      <p:to>
                                        <p:strVal val="visible"/>
                                      </p:to>
                                    </p:set>
                                    <p:animEffect transition="in" filter="wipe(left)">
                                      <p:cBhvr>
                                        <p:cTn id="139" dur="500"/>
                                        <p:tgtEl>
                                          <p:spTgt spid="139"/>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141"/>
                                        </p:tgtEl>
                                        <p:attrNameLst>
                                          <p:attrName>style.visibility</p:attrName>
                                        </p:attrNameLst>
                                      </p:cBhvr>
                                      <p:to>
                                        <p:strVal val="visible"/>
                                      </p:to>
                                    </p:set>
                                    <p:animEffect transition="in" filter="wipe(left)">
                                      <p:cBhvr>
                                        <p:cTn id="143" dur="500"/>
                                        <p:tgtEl>
                                          <p:spTgt spid="141"/>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40"/>
                                        </p:tgtEl>
                                        <p:attrNameLst>
                                          <p:attrName>style.visibility</p:attrName>
                                        </p:attrNameLst>
                                      </p:cBhvr>
                                      <p:to>
                                        <p:strVal val="visible"/>
                                      </p:to>
                                    </p:set>
                                    <p:animEffect transition="in" filter="wipe(left)">
                                      <p:cBhvr>
                                        <p:cTn id="147" dur="500"/>
                                        <p:tgtEl>
                                          <p:spTgt spid="140"/>
                                        </p:tgtEl>
                                      </p:cBhvr>
                                    </p:animEffect>
                                  </p:childTnLst>
                                </p:cTn>
                              </p:par>
                            </p:childTnLst>
                          </p:cTn>
                        </p:par>
                        <p:par>
                          <p:cTn id="148" fill="hold">
                            <p:stCondLst>
                              <p:cond delay="18000"/>
                            </p:stCondLst>
                            <p:childTnLst>
                              <p:par>
                                <p:cTn id="149" presetID="22" presetClass="entr" presetSubtype="8" fill="hold" grpId="0" nodeType="afterEffect">
                                  <p:stCondLst>
                                    <p:cond delay="0"/>
                                  </p:stCondLst>
                                  <p:childTnLst>
                                    <p:set>
                                      <p:cBhvr>
                                        <p:cTn id="150" dur="1" fill="hold">
                                          <p:stCondLst>
                                            <p:cond delay="0"/>
                                          </p:stCondLst>
                                        </p:cTn>
                                        <p:tgtEl>
                                          <p:spTgt spid="142"/>
                                        </p:tgtEl>
                                        <p:attrNameLst>
                                          <p:attrName>style.visibility</p:attrName>
                                        </p:attrNameLst>
                                      </p:cBhvr>
                                      <p:to>
                                        <p:strVal val="visible"/>
                                      </p:to>
                                    </p:set>
                                    <p:animEffect transition="in" filter="wipe(left)">
                                      <p:cBhvr>
                                        <p:cTn id="15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87" grpId="0"/>
      <p:bldP spid="119" grpId="0" animBg="1"/>
      <p:bldP spid="120" grpId="0" animBg="1"/>
      <p:bldP spid="121" grpId="0" animBg="1"/>
      <p:bldP spid="122" grpId="0" animBg="1"/>
      <p:bldP spid="123" grpId="0" animBg="1"/>
      <p:bldP spid="124" grpId="0"/>
      <p:bldP spid="125" grpId="0"/>
      <p:bldP spid="126" grpId="0"/>
      <p:bldP spid="127" grpId="0"/>
      <p:bldP spid="128" grpId="0"/>
      <p:bldP spid="129" grpId="0"/>
      <p:bldP spid="130" grpId="0"/>
      <p:bldP spid="131" grpId="0"/>
      <p:bldP spid="132" grpId="0" animBg="1"/>
      <p:bldP spid="133" grpId="0" animBg="1"/>
      <p:bldP spid="134" grpId="0" animBg="1"/>
      <p:bldP spid="135" grpId="0"/>
      <p:bldP spid="136" grpId="0"/>
      <p:bldP spid="137" grpId="0" animBg="1"/>
      <p:bldP spid="138" grpId="0"/>
      <p:bldP spid="139" grpId="0" animBg="1"/>
      <p:bldP spid="140" grpId="0" animBg="1"/>
      <p:bldP spid="141" grpId="0"/>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393" y="2086852"/>
            <a:ext cx="506282" cy="943848"/>
          </a:xfrm>
          <a:prstGeom prst="rect">
            <a:avLst/>
          </a:prstGeom>
          <a:noFill/>
        </p:spPr>
        <p:txBody>
          <a:bodyPr wrap="square" lIns="121908" tIns="60954" rIns="121908" bIns="60954" rtlCol="0">
            <a:spAutoFit/>
          </a:bodyPr>
          <a:lstStyle/>
          <a:p>
            <a:pPr algn="ctr"/>
            <a:r>
              <a:rPr lang="en-US" altLang="zh-CN" sz="5300" b="1" dirty="0">
                <a:solidFill>
                  <a:schemeClr val="accent4"/>
                </a:solidFill>
                <a:latin typeface="微软雅黑" panose="020B0503020204020204" pitchFamily="34" charset="-122"/>
                <a:ea typeface="微软雅黑" panose="020B0503020204020204" pitchFamily="34" charset="-122"/>
              </a:rPr>
              <a:t>A</a:t>
            </a:r>
            <a:endParaRPr lang="zh-CN" altLang="en-US" sz="5300" b="1" dirty="0">
              <a:solidFill>
                <a:schemeClr val="accent4"/>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617464" y="1727224"/>
            <a:ext cx="506282" cy="943848"/>
          </a:xfrm>
          <a:prstGeom prst="rect">
            <a:avLst/>
          </a:prstGeom>
          <a:noFill/>
        </p:spPr>
        <p:txBody>
          <a:bodyPr wrap="square" lIns="121908" tIns="60954" rIns="121908" bIns="60954" rtlCol="0">
            <a:spAutoFit/>
          </a:bodyPr>
          <a:lstStyle/>
          <a:p>
            <a:pPr algn="ctr"/>
            <a:r>
              <a:rPr lang="en-US" altLang="zh-CN" sz="5300" b="1" dirty="0">
                <a:solidFill>
                  <a:schemeClr val="accent2"/>
                </a:solidFill>
                <a:latin typeface="微软雅黑" panose="020B0503020204020204" pitchFamily="34" charset="-122"/>
                <a:ea typeface="微软雅黑" panose="020B0503020204020204" pitchFamily="34" charset="-122"/>
              </a:rPr>
              <a:t>B</a:t>
            </a:r>
            <a:endParaRPr lang="zh-CN" altLang="en-US" sz="5300" b="1" dirty="0">
              <a:solidFill>
                <a:schemeClr val="accent2"/>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346536" y="2398591"/>
            <a:ext cx="506282" cy="943848"/>
          </a:xfrm>
          <a:prstGeom prst="rect">
            <a:avLst/>
          </a:prstGeom>
          <a:noFill/>
        </p:spPr>
        <p:txBody>
          <a:bodyPr wrap="square" lIns="121908" tIns="60954" rIns="121908" bIns="60954" rtlCol="0">
            <a:spAutoFit/>
          </a:bodyPr>
          <a:lstStyle/>
          <a:p>
            <a:pPr algn="ctr"/>
            <a:r>
              <a:rPr lang="en-US" altLang="zh-CN" sz="5300" b="1" dirty="0">
                <a:solidFill>
                  <a:schemeClr val="accent1"/>
                </a:solidFill>
                <a:latin typeface="微软雅黑" panose="020B0503020204020204" pitchFamily="34" charset="-122"/>
                <a:ea typeface="微软雅黑" panose="020B0503020204020204" pitchFamily="34" charset="-122"/>
              </a:rPr>
              <a:t>C</a:t>
            </a:r>
            <a:endParaRPr lang="zh-CN" altLang="en-US" sz="53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075607" y="1508787"/>
            <a:ext cx="506282" cy="943848"/>
          </a:xfrm>
          <a:prstGeom prst="rect">
            <a:avLst/>
          </a:prstGeom>
          <a:noFill/>
        </p:spPr>
        <p:txBody>
          <a:bodyPr wrap="square" lIns="121908" tIns="60954" rIns="121908" bIns="60954" rtlCol="0">
            <a:spAutoFit/>
          </a:bodyPr>
          <a:lstStyle/>
          <a:p>
            <a:pPr algn="ctr"/>
            <a:r>
              <a:rPr lang="en-US" altLang="zh-CN" sz="5300" b="1" dirty="0">
                <a:solidFill>
                  <a:schemeClr val="accent3"/>
                </a:solidFill>
                <a:latin typeface="微软雅黑" panose="020B0503020204020204" pitchFamily="34" charset="-122"/>
                <a:ea typeface="微软雅黑" panose="020B0503020204020204" pitchFamily="34" charset="-122"/>
              </a:rPr>
              <a:t>D</a:t>
            </a:r>
            <a:endParaRPr lang="zh-CN" altLang="en-US" sz="5300" b="1" dirty="0">
              <a:solidFill>
                <a:schemeClr val="accent3"/>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051764" y="3567501"/>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13" name="TextBox 12"/>
              <p:cNvSpPr txBox="1"/>
              <p:nvPr/>
            </p:nvSpPr>
            <p:spPr>
              <a:xfrm>
                <a:off x="978536" y="3833682"/>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3137926" y="328905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23" name="TextBox 22"/>
            <p:cNvSpPr txBox="1"/>
            <p:nvPr/>
          </p:nvSpPr>
          <p:spPr>
            <a:xfrm>
              <a:off x="3064698" y="355524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5195326" y="380340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33" name="TextBox 32"/>
            <p:cNvSpPr txBox="1"/>
            <p:nvPr/>
          </p:nvSpPr>
          <p:spPr>
            <a:xfrm>
              <a:off x="5122098" y="406959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2" name="矩形 41"/>
            <p:cNvSpPr/>
            <p:nvPr/>
          </p:nvSpPr>
          <p:spPr>
            <a:xfrm>
              <a:off x="7271776" y="3146184"/>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p>
          </p:txBody>
        </p:sp>
        <p:sp>
          <p:nvSpPr>
            <p:cNvPr id="43" name="TextBox 42"/>
            <p:cNvSpPr txBox="1"/>
            <p:nvPr/>
          </p:nvSpPr>
          <p:spPr>
            <a:xfrm>
              <a:off x="7198548" y="3412365"/>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p>
            <a:p>
              <a:pPr algn="ctr">
                <a:lnSpc>
                  <a:spcPct val="150000"/>
                </a:lnSpc>
              </a:pPr>
              <a:r>
                <a:rPr lang="zh-CN" altLang="en-US" sz="1400" dirty="0">
                  <a:solidFill>
                    <a:schemeClr val="bg1">
                      <a:lumMod val="50000"/>
                    </a:schemeClr>
                  </a:solidFill>
                </a:rPr>
                <a:t>单击此处添加文本</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4000">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14:bounceEnd="54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14:presetBounceEnd="54000">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14:bounceEnd="54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54000">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14:presetBounceEnd="54000">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14:bounceEnd="54000">
                                          <p:cBhvr additive="base">
                                            <p:cTn id="25" dur="500" fill="hold"/>
                                            <p:tgtEl>
                                              <p:spTgt spid="38"/>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菱形 37"/>
          <p:cNvSpPr/>
          <p:nvPr/>
        </p:nvSpPr>
        <p:spPr>
          <a:xfrm>
            <a:off x="4876960" y="1619814"/>
            <a:ext cx="2719563" cy="27220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9" name="菱形 38"/>
          <p:cNvSpPr/>
          <p:nvPr/>
        </p:nvSpPr>
        <p:spPr>
          <a:xfrm>
            <a:off x="716135" y="2070663"/>
            <a:ext cx="1822213" cy="1820333"/>
          </a:xfrm>
          <a:prstGeom prst="diamond">
            <a:avLst/>
          </a:prstGeom>
          <a:solidFill>
            <a:schemeClr val="accent5"/>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0" name="菱形 39"/>
          <p:cNvSpPr/>
          <p:nvPr/>
        </p:nvSpPr>
        <p:spPr>
          <a:xfrm>
            <a:off x="2726706" y="2070663"/>
            <a:ext cx="1820096" cy="1820333"/>
          </a:xfrm>
          <a:prstGeom prst="diamond">
            <a:avLst/>
          </a:prstGeom>
          <a:solidFill>
            <a:schemeClr val="accent1"/>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1" name="菱形 40"/>
          <p:cNvSpPr/>
          <p:nvPr/>
        </p:nvSpPr>
        <p:spPr>
          <a:xfrm>
            <a:off x="7645199" y="2070663"/>
            <a:ext cx="1820096"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2" name="菱形 41"/>
          <p:cNvSpPr/>
          <p:nvPr/>
        </p:nvSpPr>
        <p:spPr>
          <a:xfrm>
            <a:off x="9653655" y="2070663"/>
            <a:ext cx="1822212" cy="1820333"/>
          </a:xfrm>
          <a:prstGeom prst="diamond">
            <a:avLst/>
          </a:prstGeom>
          <a:solidFill>
            <a:schemeClr val="accent4"/>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3" name="菱形 42"/>
          <p:cNvSpPr/>
          <p:nvPr/>
        </p:nvSpPr>
        <p:spPr>
          <a:xfrm>
            <a:off x="2284381" y="3198847"/>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4" name="菱形 43"/>
          <p:cNvSpPr/>
          <p:nvPr/>
        </p:nvSpPr>
        <p:spPr>
          <a:xfrm>
            <a:off x="4273789" y="2070662"/>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5" name="菱形 44"/>
          <p:cNvSpPr/>
          <p:nvPr/>
        </p:nvSpPr>
        <p:spPr>
          <a:xfrm>
            <a:off x="7209222" y="3194613"/>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6" name="菱形 45"/>
          <p:cNvSpPr/>
          <p:nvPr/>
        </p:nvSpPr>
        <p:spPr>
          <a:xfrm>
            <a:off x="9213445" y="2091829"/>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7" name="KSO_Shape"/>
          <p:cNvSpPr/>
          <p:nvPr/>
        </p:nvSpPr>
        <p:spPr bwMode="auto">
          <a:xfrm>
            <a:off x="1289677" y="2582896"/>
            <a:ext cx="787298" cy="71331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endParaRPr>
          </a:p>
        </p:txBody>
      </p:sp>
      <p:sp>
        <p:nvSpPr>
          <p:cNvPr id="48" name="KSO_Shape"/>
          <p:cNvSpPr/>
          <p:nvPr/>
        </p:nvSpPr>
        <p:spPr bwMode="auto">
          <a:xfrm>
            <a:off x="3380673" y="2631579"/>
            <a:ext cx="512167" cy="6985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endParaRPr>
          </a:p>
        </p:txBody>
      </p:sp>
      <p:sp>
        <p:nvSpPr>
          <p:cNvPr id="49" name="KSO_Shape"/>
          <p:cNvSpPr/>
          <p:nvPr/>
        </p:nvSpPr>
        <p:spPr bwMode="auto">
          <a:xfrm>
            <a:off x="5687539" y="2572314"/>
            <a:ext cx="816927" cy="81703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endParaRPr>
          </a:p>
        </p:txBody>
      </p:sp>
      <p:sp>
        <p:nvSpPr>
          <p:cNvPr id="50" name="KSO_Shape"/>
          <p:cNvSpPr/>
          <p:nvPr/>
        </p:nvSpPr>
        <p:spPr bwMode="auto">
          <a:xfrm>
            <a:off x="8273768" y="2697195"/>
            <a:ext cx="562960" cy="56938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endParaRPr>
          </a:p>
        </p:txBody>
      </p:sp>
      <p:sp>
        <p:nvSpPr>
          <p:cNvPr id="69" name="KSO_Shape"/>
          <p:cNvSpPr/>
          <p:nvPr/>
        </p:nvSpPr>
        <p:spPr>
          <a:xfrm>
            <a:off x="10288572" y="2718362"/>
            <a:ext cx="550262" cy="52705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Calibri" panose="020F0502020204030204"/>
              <a:ea typeface="幼圆" panose="02010509060101010101" charset="-122"/>
            </a:endParaRPr>
          </a:p>
        </p:txBody>
      </p:sp>
      <p:sp>
        <p:nvSpPr>
          <p:cNvPr id="70" name="文本框 8"/>
          <p:cNvSpPr txBox="1"/>
          <p:nvPr/>
        </p:nvSpPr>
        <p:spPr>
          <a:xfrm>
            <a:off x="811257" y="410107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文本框 8"/>
          <p:cNvSpPr txBox="1"/>
          <p:nvPr/>
        </p:nvSpPr>
        <p:spPr>
          <a:xfrm>
            <a:off x="2831705" y="4089787"/>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8"/>
          <p:cNvSpPr txBox="1"/>
          <p:nvPr/>
        </p:nvSpPr>
        <p:spPr>
          <a:xfrm>
            <a:off x="5371374" y="4394587"/>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8"/>
          <p:cNvSpPr txBox="1"/>
          <p:nvPr/>
        </p:nvSpPr>
        <p:spPr>
          <a:xfrm>
            <a:off x="7764308" y="4089787"/>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8"/>
          <p:cNvSpPr txBox="1"/>
          <p:nvPr/>
        </p:nvSpPr>
        <p:spPr>
          <a:xfrm>
            <a:off x="9739607" y="410107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animEffect transition="in" filter="fade">
                                      <p:cBhvr>
                                        <p:cTn id="72" dur="500"/>
                                        <p:tgtEl>
                                          <p:spTgt spid="7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9" grpId="0" animBg="1"/>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76038" y="2468894"/>
            <a:ext cx="5375897" cy="3840427"/>
          </a:xfrm>
          <a:prstGeom prst="rect">
            <a:avLst/>
          </a:prstGeom>
          <a:blipFill dpi="0" rotWithShape="1">
            <a:blip r:embed="rId4"/>
            <a:srcRect/>
            <a:tile tx="0" ty="-311150" sx="50000" sy="61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7" name="组合 6"/>
          <p:cNvGrpSpPr/>
          <p:nvPr/>
        </p:nvGrpSpPr>
        <p:grpSpPr>
          <a:xfrm>
            <a:off x="9167943" y="2468894"/>
            <a:ext cx="3023265" cy="3840427"/>
            <a:chOff x="6876256" y="1851670"/>
            <a:chExt cx="2267744" cy="2880320"/>
          </a:xfrm>
        </p:grpSpPr>
        <p:sp>
          <p:nvSpPr>
            <p:cNvPr id="8" name="矩形 7"/>
            <p:cNvSpPr/>
            <p:nvPr/>
          </p:nvSpPr>
          <p:spPr>
            <a:xfrm>
              <a:off x="7164288" y="1851670"/>
              <a:ext cx="1979712" cy="2880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等腰三角形 9"/>
            <p:cNvSpPr/>
            <p:nvPr/>
          </p:nvSpPr>
          <p:spPr>
            <a:xfrm rot="16200000">
              <a:off x="6846460" y="3969698"/>
              <a:ext cx="432048" cy="37245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9" name="等腰三角形 8"/>
          <p:cNvSpPr/>
          <p:nvPr/>
        </p:nvSpPr>
        <p:spPr>
          <a:xfrm rot="16200000">
            <a:off x="11645710" y="3084719"/>
            <a:ext cx="576064" cy="49654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solidFill>
                <a:schemeClr val="bg1"/>
              </a:solidFill>
            </a:endParaRPr>
          </a:p>
        </p:txBody>
      </p:sp>
      <p:sp>
        <p:nvSpPr>
          <p:cNvPr id="11" name="矩形 10"/>
          <p:cNvSpPr/>
          <p:nvPr/>
        </p:nvSpPr>
        <p:spPr>
          <a:xfrm>
            <a:off x="336110" y="5541237"/>
            <a:ext cx="5759890" cy="4800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8" tIns="60954" rIns="121908" bIns="60954" numCol="1" spcCol="0" rtlCol="0" fromWordArt="0" anchor="ctr" anchorCtr="0" forceAA="0" compatLnSpc="1">
            <a:noAutofit/>
          </a:bodyPr>
          <a:lstStyle/>
          <a:p>
            <a:pPr algn="ctr"/>
            <a:endParaRPr lang="zh-CN" altLang="en-US"/>
          </a:p>
        </p:txBody>
      </p:sp>
      <p:sp>
        <p:nvSpPr>
          <p:cNvPr id="13" name="TextBox 12"/>
          <p:cNvSpPr txBox="1"/>
          <p:nvPr/>
        </p:nvSpPr>
        <p:spPr>
          <a:xfrm>
            <a:off x="9632162" y="3813045"/>
            <a:ext cx="2544062" cy="2191369"/>
          </a:xfrm>
          <a:prstGeom prst="rect">
            <a:avLst/>
          </a:prstGeom>
          <a:noFill/>
        </p:spPr>
        <p:txBody>
          <a:bodyPr wrap="square" lIns="121908" tIns="60954" rIns="121908" bIns="60954" rtlCol="0">
            <a:spAutoFit/>
          </a:bodyPr>
          <a:lstStyle/>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您的内容打在这里，或者通过复制您的文本后选择只保留文字。</a:t>
            </a:r>
          </a:p>
          <a:p>
            <a:pPr algn="just">
              <a:lnSpc>
                <a:spcPct val="120000"/>
              </a:lnSpc>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200094" y="3103816"/>
            <a:ext cx="170813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p>
        </p:txBody>
      </p:sp>
      <p:sp>
        <p:nvSpPr>
          <p:cNvPr id="5" name="矩形 4"/>
          <p:cNvSpPr/>
          <p:nvPr/>
        </p:nvSpPr>
        <p:spPr>
          <a:xfrm>
            <a:off x="3696047" y="5007751"/>
            <a:ext cx="239969" cy="24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16" name="矩形 15"/>
          <p:cNvSpPr/>
          <p:nvPr/>
        </p:nvSpPr>
        <p:spPr>
          <a:xfrm>
            <a:off x="680808" y="3189000"/>
            <a:ext cx="239969" cy="24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sp>
        <p:nvSpPr>
          <p:cNvPr id="17" name="TextBox 16"/>
          <p:cNvSpPr txBox="1"/>
          <p:nvPr/>
        </p:nvSpPr>
        <p:spPr>
          <a:xfrm>
            <a:off x="528107" y="3564189"/>
            <a:ext cx="3407908" cy="1304972"/>
          </a:xfrm>
          <a:prstGeom prst="rect">
            <a:avLst/>
          </a:prstGeom>
          <a:noFill/>
        </p:spPr>
        <p:txBody>
          <a:bodyPr wrap="square" lIns="121908" tIns="60954" rIns="121908" bIns="60954" rtlCol="0">
            <a:spAutoFit/>
          </a:bodyPr>
          <a:lstStyle/>
          <a:p>
            <a:pPr algn="just">
              <a:lnSpc>
                <a:spcPct val="120000"/>
              </a:lnSpc>
            </a:pPr>
            <a:r>
              <a:rPr lang="zh-CN" altLang="en-US" sz="1600" dirty="0">
                <a:solidFill>
                  <a:schemeClr val="tx1">
                    <a:lumMod val="50000"/>
                    <a:lumOff val="50000"/>
                  </a:schemeClr>
                </a:solidFill>
                <a:latin typeface="+mn-ea"/>
              </a:rPr>
              <a:t>您的内容打在这里，或者通过复制您的文本后选择只保留文字。</a:t>
            </a:r>
            <a:endParaRPr lang="en-US" altLang="zh-CN" sz="1600" dirty="0">
              <a:solidFill>
                <a:schemeClr val="tx1">
                  <a:lumMod val="50000"/>
                  <a:lumOff val="50000"/>
                </a:schemeClr>
              </a:solidFill>
              <a:latin typeface="+mn-ea"/>
            </a:endParaRPr>
          </a:p>
          <a:p>
            <a:pPr algn="just">
              <a:lnSpc>
                <a:spcPct val="120000"/>
              </a:lnSpc>
            </a:pPr>
            <a:r>
              <a:rPr lang="zh-CN" altLang="en-US" sz="1600" dirty="0">
                <a:solidFill>
                  <a:schemeClr val="tx1">
                    <a:lumMod val="50000"/>
                    <a:lumOff val="50000"/>
                  </a:schemeClr>
                </a:solidFill>
                <a:latin typeface="+mn-ea"/>
              </a:rPr>
              <a:t>您的内容打在这里，或者通过复制您的文本后选择只保留文字。</a:t>
            </a:r>
          </a:p>
        </p:txBody>
      </p:sp>
      <p:sp>
        <p:nvSpPr>
          <p:cNvPr id="18" name="TextBox 17"/>
          <p:cNvSpPr txBox="1"/>
          <p:nvPr/>
        </p:nvSpPr>
        <p:spPr>
          <a:xfrm>
            <a:off x="9864303" y="3103816"/>
            <a:ext cx="1708136" cy="415486"/>
          </a:xfrm>
          <a:prstGeom prst="rect">
            <a:avLst/>
          </a:prstGeom>
          <a:noFill/>
        </p:spPr>
        <p:txBody>
          <a:bodyPr wrap="none" lIns="121908" tIns="60954" rIns="121908" bIns="60954" rtlCol="0">
            <a:spAutoFit/>
          </a:bodyPr>
          <a:lstStyle/>
          <a:p>
            <a:r>
              <a:rPr lang="zh-CN" altLang="en-US" sz="1900" b="1" dirty="0">
                <a:solidFill>
                  <a:schemeClr val="bg1"/>
                </a:solidFill>
                <a:latin typeface="微软雅黑" panose="020B0503020204020204" pitchFamily="34" charset="-122"/>
                <a:ea typeface="微软雅黑" panose="020B0503020204020204" pitchFamily="34" charset="-122"/>
              </a:rPr>
              <a:t>点击添加标题</a:t>
            </a:r>
          </a:p>
        </p:txBody>
      </p:sp>
      <p:sp>
        <p:nvSpPr>
          <p:cNvPr id="22" name="矩形 21"/>
          <p:cNvSpPr/>
          <p:nvPr/>
        </p:nvSpPr>
        <p:spPr>
          <a:xfrm flipH="1">
            <a:off x="4176038" y="3180241"/>
            <a:ext cx="2871662" cy="1112857"/>
          </a:xfrm>
          <a:custGeom>
            <a:avLst/>
            <a:gdLst/>
            <a:ahLst/>
            <a:cxnLst/>
            <a:rect l="l" t="t" r="r" b="b"/>
            <a:pathLst>
              <a:path w="2154027" h="834643">
                <a:moveTo>
                  <a:pt x="0" y="0"/>
                </a:moveTo>
                <a:lnTo>
                  <a:pt x="2154027" y="0"/>
                </a:lnTo>
                <a:lnTo>
                  <a:pt x="2154027" y="111297"/>
                </a:lnTo>
                <a:lnTo>
                  <a:pt x="108352" y="111297"/>
                </a:lnTo>
                <a:lnTo>
                  <a:pt x="108352" y="723345"/>
                </a:lnTo>
                <a:lnTo>
                  <a:pt x="2154027" y="723345"/>
                </a:lnTo>
                <a:lnTo>
                  <a:pt x="2154027" y="834643"/>
                </a:lnTo>
                <a:lnTo>
                  <a:pt x="0" y="834643"/>
                </a:lnTo>
                <a:close/>
              </a:path>
            </a:pathLst>
          </a:custGeom>
          <a:solidFill>
            <a:schemeClr val="accent4">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 name="标题 2"/>
          <p:cNvSpPr>
            <a:spLocks noGrp="1"/>
          </p:cNvSpPr>
          <p:nvPr>
            <p:ph type="title"/>
          </p:nvPr>
        </p:nvSpPr>
        <p:spPr/>
        <p:txBody>
          <a:bodyPr/>
          <a:lstStyle/>
          <a:p>
            <a:r>
              <a:rPr lang="zh-CN" altLang="en-US" dirty="0"/>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42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000"/>
                                            <p:tgtEl>
                                              <p:spTgt spid="11"/>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childTnLst>
                              </p:cTn>
                            </p:par>
                            <p:par>
                              <p:cTn id="23" fill="hold">
                                <p:stCondLst>
                                  <p:cond delay="4000"/>
                                </p:stCondLst>
                                <p:childTnLst>
                                  <p:par>
                                    <p:cTn id="24" presetID="1" presetClass="entr" presetSubtype="0" fill="hold" grpId="0" nodeType="afterEffect">
                                      <p:stCondLst>
                                        <p:cond delay="0"/>
                                      </p:stCondLst>
                                      <p:iterate type="lt">
                                        <p:tmAbs val="100"/>
                                      </p:iterate>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4349"/>
                                </p:stCondLst>
                                <p:childTnLst>
                                  <p:par>
                                    <p:cTn id="27" presetID="1" presetClass="entr" presetSubtype="0" fill="hold" grpId="0" nodeType="afterEffect">
                                      <p:stCondLst>
                                        <p:cond delay="0"/>
                                      </p:stCondLst>
                                      <p:iterate type="lt">
                                        <p:tmAbs val="80"/>
                                      </p:iterate>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8829"/>
                                </p:stCondLst>
                                <p:childTnLst>
                                  <p:par>
                                    <p:cTn id="30" presetID="14" presetClass="entr" presetSubtype="1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1000"/>
                                            <p:tgtEl>
                                              <p:spTgt spid="5"/>
                                            </p:tgtEl>
                                          </p:cBhvr>
                                        </p:animEffect>
                                      </p:childTnLst>
                                    </p:cTn>
                                  </p:par>
                                </p:childTnLst>
                              </p:cTn>
                            </p:par>
                            <p:par>
                              <p:cTn id="33" fill="hold">
                                <p:stCondLst>
                                  <p:cond delay="9829"/>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750"/>
                                            <p:tgtEl>
                                              <p:spTgt spid="7"/>
                                            </p:tgtEl>
                                          </p:cBhvr>
                                        </p:animEffect>
                                      </p:childTnLst>
                                    </p:cTn>
                                  </p:par>
                                </p:childTnLst>
                              </p:cTn>
                            </p:par>
                            <p:par>
                              <p:cTn id="37" fill="hold">
                                <p:stCondLst>
                                  <p:cond delay="10829"/>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1829"/>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750" fill="hold"/>
                                            <p:tgtEl>
                                              <p:spTgt spid="18"/>
                                            </p:tgtEl>
                                            <p:attrNameLst>
                                              <p:attrName>ppt_w</p:attrName>
                                            </p:attrNameLst>
                                          </p:cBhvr>
                                          <p:tavLst>
                                            <p:tav tm="0">
                                              <p:val>
                                                <p:fltVal val="0"/>
                                              </p:val>
                                            </p:tav>
                                            <p:tav tm="100000">
                                              <p:val>
                                                <p:strVal val="#ppt_w"/>
                                              </p:val>
                                            </p:tav>
                                          </p:tavLst>
                                        </p:anim>
                                        <p:anim calcmode="lin" valueType="num">
                                          <p:cBhvr>
                                            <p:cTn id="46" dur="750" fill="hold"/>
                                            <p:tgtEl>
                                              <p:spTgt spid="18"/>
                                            </p:tgtEl>
                                            <p:attrNameLst>
                                              <p:attrName>ppt_h</p:attrName>
                                            </p:attrNameLst>
                                          </p:cBhvr>
                                          <p:tavLst>
                                            <p:tav tm="0">
                                              <p:val>
                                                <p:fltVal val="0"/>
                                              </p:val>
                                            </p:tav>
                                            <p:tav tm="100000">
                                              <p:val>
                                                <p:strVal val="#ppt_h"/>
                                              </p:val>
                                            </p:tav>
                                          </p:tavLst>
                                        </p:anim>
                                        <p:animEffect transition="in" filter="fade">
                                          <p:cBhvr>
                                            <p:cTn id="47" dur="750"/>
                                            <p:tgtEl>
                                              <p:spTgt spid="18"/>
                                            </p:tgtEl>
                                          </p:cBhvr>
                                        </p:animEffect>
                                      </p:childTnLst>
                                    </p:cTn>
                                  </p:par>
                                </p:childTnLst>
                              </p:cTn>
                            </p:par>
                            <p:par>
                              <p:cTn id="48" fill="hold">
                                <p:stCondLst>
                                  <p:cond delay="12829"/>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500"/>
                                            <p:tgtEl>
                                              <p:spTgt spid="13"/>
                                            </p:tgtEl>
                                          </p:cBhvr>
                                        </p:animEffect>
                                        <p:anim calcmode="lin" valueType="num">
                                          <p:cBhvr>
                                            <p:cTn id="52" dur="1500" fill="hold"/>
                                            <p:tgtEl>
                                              <p:spTgt spid="13"/>
                                            </p:tgtEl>
                                            <p:attrNameLst>
                                              <p:attrName>ppt_x</p:attrName>
                                            </p:attrNameLst>
                                          </p:cBhvr>
                                          <p:tavLst>
                                            <p:tav tm="0">
                                              <p:val>
                                                <p:strVal val="#ppt_x"/>
                                              </p:val>
                                            </p:tav>
                                            <p:tav tm="100000">
                                              <p:val>
                                                <p:strVal val="#ppt_x"/>
                                              </p:val>
                                            </p:tav>
                                          </p:tavLst>
                                        </p:anim>
                                        <p:anim calcmode="lin" valueType="num">
                                          <p:cBhvr>
                                            <p:cTn id="53"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p:bldP spid="14" grpId="0"/>
          <p:bldP spid="5" grpId="0" animBg="1"/>
          <p:bldP spid="16" grpId="0" animBg="1"/>
          <p:bldP spid="17" grpId="0"/>
          <p:bldP spid="18"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1000"/>
                                            <p:tgtEl>
                                              <p:spTgt spid="11"/>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childTnLst>
                                    </p:cTn>
                                  </p:par>
                                </p:childTnLst>
                              </p:cTn>
                            </p:par>
                            <p:par>
                              <p:cTn id="23" fill="hold">
                                <p:stCondLst>
                                  <p:cond delay="4000"/>
                                </p:stCondLst>
                                <p:childTnLst>
                                  <p:par>
                                    <p:cTn id="24" presetID="1" presetClass="entr" presetSubtype="0" fill="hold" grpId="0" nodeType="afterEffect">
                                      <p:stCondLst>
                                        <p:cond delay="0"/>
                                      </p:stCondLst>
                                      <p:iterate type="lt">
                                        <p:tmAbs val="100"/>
                                      </p:iterate>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4349"/>
                                </p:stCondLst>
                                <p:childTnLst>
                                  <p:par>
                                    <p:cTn id="27" presetID="1" presetClass="entr" presetSubtype="0" fill="hold" grpId="0" nodeType="afterEffect">
                                      <p:stCondLst>
                                        <p:cond delay="0"/>
                                      </p:stCondLst>
                                      <p:iterate type="lt">
                                        <p:tmAbs val="80"/>
                                      </p:iterate>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8829"/>
                                </p:stCondLst>
                                <p:childTnLst>
                                  <p:par>
                                    <p:cTn id="30" presetID="14" presetClass="entr" presetSubtype="1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1000"/>
                                            <p:tgtEl>
                                              <p:spTgt spid="5"/>
                                            </p:tgtEl>
                                          </p:cBhvr>
                                        </p:animEffect>
                                      </p:childTnLst>
                                    </p:cTn>
                                  </p:par>
                                </p:childTnLst>
                              </p:cTn>
                            </p:par>
                            <p:par>
                              <p:cTn id="33" fill="hold">
                                <p:stCondLst>
                                  <p:cond delay="9829"/>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750"/>
                                            <p:tgtEl>
                                              <p:spTgt spid="7"/>
                                            </p:tgtEl>
                                          </p:cBhvr>
                                        </p:animEffect>
                                      </p:childTnLst>
                                    </p:cTn>
                                  </p:par>
                                </p:childTnLst>
                              </p:cTn>
                            </p:par>
                            <p:par>
                              <p:cTn id="37" fill="hold">
                                <p:stCondLst>
                                  <p:cond delay="10829"/>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1+#ppt_w/2"/>
                                              </p:val>
                                            </p:tav>
                                            <p:tav tm="100000">
                                              <p:val>
                                                <p:strVal val="#ppt_x"/>
                                              </p:val>
                                            </p:tav>
                                          </p:tavLst>
                                        </p:anim>
                                        <p:anim calcmode="lin" valueType="num">
                                          <p:cBhvr additive="base">
                                            <p:cTn id="41" dur="10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1829"/>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750" fill="hold"/>
                                            <p:tgtEl>
                                              <p:spTgt spid="18"/>
                                            </p:tgtEl>
                                            <p:attrNameLst>
                                              <p:attrName>ppt_w</p:attrName>
                                            </p:attrNameLst>
                                          </p:cBhvr>
                                          <p:tavLst>
                                            <p:tav tm="0">
                                              <p:val>
                                                <p:fltVal val="0"/>
                                              </p:val>
                                            </p:tav>
                                            <p:tav tm="100000">
                                              <p:val>
                                                <p:strVal val="#ppt_w"/>
                                              </p:val>
                                            </p:tav>
                                          </p:tavLst>
                                        </p:anim>
                                        <p:anim calcmode="lin" valueType="num">
                                          <p:cBhvr>
                                            <p:cTn id="46" dur="750" fill="hold"/>
                                            <p:tgtEl>
                                              <p:spTgt spid="18"/>
                                            </p:tgtEl>
                                            <p:attrNameLst>
                                              <p:attrName>ppt_h</p:attrName>
                                            </p:attrNameLst>
                                          </p:cBhvr>
                                          <p:tavLst>
                                            <p:tav tm="0">
                                              <p:val>
                                                <p:fltVal val="0"/>
                                              </p:val>
                                            </p:tav>
                                            <p:tav tm="100000">
                                              <p:val>
                                                <p:strVal val="#ppt_h"/>
                                              </p:val>
                                            </p:tav>
                                          </p:tavLst>
                                        </p:anim>
                                        <p:animEffect transition="in" filter="fade">
                                          <p:cBhvr>
                                            <p:cTn id="47" dur="750"/>
                                            <p:tgtEl>
                                              <p:spTgt spid="18"/>
                                            </p:tgtEl>
                                          </p:cBhvr>
                                        </p:animEffect>
                                      </p:childTnLst>
                                    </p:cTn>
                                  </p:par>
                                </p:childTnLst>
                              </p:cTn>
                            </p:par>
                            <p:par>
                              <p:cTn id="48" fill="hold">
                                <p:stCondLst>
                                  <p:cond delay="12829"/>
                                </p:stCondLst>
                                <p:childTnLst>
                                  <p:par>
                                    <p:cTn id="49" presetID="42"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500"/>
                                            <p:tgtEl>
                                              <p:spTgt spid="13"/>
                                            </p:tgtEl>
                                          </p:cBhvr>
                                        </p:animEffect>
                                        <p:anim calcmode="lin" valueType="num">
                                          <p:cBhvr>
                                            <p:cTn id="52" dur="1500" fill="hold"/>
                                            <p:tgtEl>
                                              <p:spTgt spid="13"/>
                                            </p:tgtEl>
                                            <p:attrNameLst>
                                              <p:attrName>ppt_x</p:attrName>
                                            </p:attrNameLst>
                                          </p:cBhvr>
                                          <p:tavLst>
                                            <p:tav tm="0">
                                              <p:val>
                                                <p:strVal val="#ppt_x"/>
                                              </p:val>
                                            </p:tav>
                                            <p:tav tm="100000">
                                              <p:val>
                                                <p:strVal val="#ppt_x"/>
                                              </p:val>
                                            </p:tav>
                                          </p:tavLst>
                                        </p:anim>
                                        <p:anim calcmode="lin" valueType="num">
                                          <p:cBhvr>
                                            <p:cTn id="53" dur="1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3" grpId="0"/>
          <p:bldP spid="14" grpId="0"/>
          <p:bldP spid="5" grpId="0" animBg="1"/>
          <p:bldP spid="16" grpId="0" animBg="1"/>
          <p:bldP spid="17" grpId="0"/>
          <p:bldP spid="18" grpId="0"/>
          <p:bldP spid="2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542" y="2989564"/>
            <a:ext cx="3186892" cy="858112"/>
            <a:chOff x="7317634" y="1220405"/>
            <a:chExt cx="3186892" cy="858112"/>
          </a:xfrm>
        </p:grpSpPr>
        <p:sp>
          <p:nvSpPr>
            <p:cNvPr id="3" name="文本框 2"/>
            <p:cNvSpPr txBox="1"/>
            <p:nvPr/>
          </p:nvSpPr>
          <p:spPr>
            <a:xfrm>
              <a:off x="7317634" y="1220405"/>
              <a:ext cx="3186892" cy="584775"/>
            </a:xfrm>
            <a:prstGeom prst="rect">
              <a:avLst/>
            </a:prstGeom>
            <a:noFill/>
          </p:spPr>
          <p:txBody>
            <a:bodyPr vert="horz" wrap="square" rtlCol="0">
              <a:spAutoFit/>
            </a:bodyPr>
            <a:lstStyle/>
            <a:p>
              <a:r>
                <a:rPr lang="zh-CN" altLang="en-US" sz="3200" spc="300" dirty="0">
                  <a:solidFill>
                    <a:srgbClr val="EFC358"/>
                  </a:solidFill>
                  <a:latin typeface="微软雅黑" panose="020B0503020204020204" pitchFamily="34" charset="-122"/>
                  <a:ea typeface="微软雅黑" panose="020B0503020204020204" pitchFamily="34" charset="-122"/>
                </a:rPr>
                <a:t>此处输入标题</a:t>
              </a:r>
            </a:p>
          </p:txBody>
        </p:sp>
        <p:sp>
          <p:nvSpPr>
            <p:cNvPr id="4" name="文本框 3"/>
            <p:cNvSpPr txBox="1"/>
            <p:nvPr/>
          </p:nvSpPr>
          <p:spPr>
            <a:xfrm>
              <a:off x="7317635" y="1770740"/>
              <a:ext cx="2569315" cy="307777"/>
            </a:xfrm>
            <a:prstGeom prst="rect">
              <a:avLst/>
            </a:prstGeom>
            <a:noFill/>
          </p:spPr>
          <p:txBody>
            <a:bodyPr vert="horz" wrap="square" rtlCol="0">
              <a:spAutoFit/>
            </a:bodyPr>
            <a:lstStyle/>
            <a:p>
              <a:r>
                <a:rPr lang="en-US" altLang="zh-CN" sz="1400" spc="300" dirty="0">
                  <a:solidFill>
                    <a:schemeClr val="bg1">
                      <a:lumMod val="95000"/>
                    </a:schemeClr>
                  </a:solidFill>
                  <a:latin typeface="微软雅黑" panose="020B0503020204020204" pitchFamily="34" charset="-122"/>
                  <a:ea typeface="微软雅黑" panose="020B0503020204020204" pitchFamily="34" charset="-122"/>
                </a:rPr>
                <a:t>Enter title here</a:t>
              </a:r>
              <a:endParaRPr lang="zh-CN" altLang="en-US" sz="800" spc="3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088529" y="3885778"/>
            <a:ext cx="4523995" cy="1169551"/>
          </a:xfrm>
          <a:prstGeom prst="rect">
            <a:avLst/>
          </a:prstGeom>
        </p:spPr>
        <p:txBody>
          <a:bodyPr wrap="square">
            <a:spAutoFit/>
          </a:bodyPr>
          <a:lstStyle/>
          <a:p>
            <a:pPr lvl="0" eaLnBrk="0" fontAlgn="base" hangingPunct="0">
              <a:spcBef>
                <a:spcPct val="0"/>
              </a:spcBef>
              <a:spcAft>
                <a:spcPct val="0"/>
              </a:spcAft>
            </a:pPr>
            <a:r>
              <a:rPr lang="zh-CN" altLang="zh-CN" sz="1400" dirty="0">
                <a:solidFill>
                  <a:schemeClr val="bg1">
                    <a:lumMod val="95000"/>
                  </a:schemeClr>
                </a:solidFill>
                <a:latin typeface="Arial Unicode MS" panose="020B0604020202020204" pitchFamily="34" charset="-122"/>
                <a:ea typeface="PingFang SC"/>
              </a:rPr>
              <a:t>Who I heard the sound of the voice</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SOB like the dream in the riverWho I see far away Goodbye sorrow of look in the eyes</a:t>
            </a:r>
            <a:r>
              <a:rPr lang="en-US" altLang="zh-CN" sz="1400" dirty="0">
                <a:solidFill>
                  <a:schemeClr val="bg1">
                    <a:lumMod val="95000"/>
                  </a:schemeClr>
                </a:solidFill>
                <a:latin typeface="Arial Unicode MS" panose="020B0604020202020204" pitchFamily="34" charset="-122"/>
                <a:ea typeface="PingFang SC"/>
              </a:rPr>
              <a:t> </a:t>
            </a:r>
            <a:r>
              <a:rPr lang="zh-CN" altLang="zh-CN" sz="1400" dirty="0">
                <a:solidFill>
                  <a:schemeClr val="bg1">
                    <a:lumMod val="95000"/>
                  </a:schemeClr>
                </a:solidFill>
                <a:latin typeface="Arial Unicode MS" panose="020B0604020202020204" pitchFamily="34" charset="-122"/>
                <a:ea typeface="PingFang SC"/>
              </a:rPr>
              <a:t>Don't understand is why you want to</a:t>
            </a:r>
            <a:br>
              <a:rPr lang="zh-CN" altLang="zh-CN" sz="1400" dirty="0">
                <a:solidFill>
                  <a:schemeClr val="bg1">
                    <a:lumMod val="95000"/>
                  </a:schemeClr>
                </a:solidFill>
                <a:latin typeface="Arial Unicode MS" panose="020B0604020202020204" pitchFamily="34" charset="-122"/>
                <a:ea typeface="PingFang SC"/>
              </a:rPr>
            </a:br>
            <a:r>
              <a:rPr lang="zh-CN" altLang="zh-CN" sz="1400" dirty="0">
                <a:solidFill>
                  <a:schemeClr val="bg1">
                    <a:lumMod val="95000"/>
                  </a:schemeClr>
                </a:solidFill>
                <a:latin typeface="Arial Unicode MS" panose="020B0604020202020204" pitchFamily="34" charset="-122"/>
                <a:ea typeface="PingFang SC"/>
              </a:rPr>
              <a:t>Let's dust score you like</a:t>
            </a:r>
            <a:endParaRPr kumimoji="0" lang="zh-CN" altLang="zh-CN" sz="2000" b="0" i="0" u="none" strike="noStrike" cap="none" normalizeH="0" baseline="0" dirty="0">
              <a:ln>
                <a:noFill/>
              </a:ln>
              <a:solidFill>
                <a:schemeClr val="bg1">
                  <a:lumMod val="95000"/>
                </a:schemeClr>
              </a:solidFill>
              <a:effectLst/>
              <a:latin typeface="Arial" panose="020B0604020202020204" pitchFamily="34" charset="0"/>
            </a:endParaRPr>
          </a:p>
        </p:txBody>
      </p:sp>
      <p:grpSp>
        <p:nvGrpSpPr>
          <p:cNvPr id="6" name="组合 5"/>
          <p:cNvGrpSpPr/>
          <p:nvPr/>
        </p:nvGrpSpPr>
        <p:grpSpPr>
          <a:xfrm>
            <a:off x="1157178" y="1419904"/>
            <a:ext cx="1729999" cy="1569660"/>
            <a:chOff x="8391924" y="1580389"/>
            <a:chExt cx="1729999" cy="1569660"/>
          </a:xfrm>
        </p:grpSpPr>
        <p:sp>
          <p:nvSpPr>
            <p:cNvPr id="7" name="文本框 6"/>
            <p:cNvSpPr txBox="1"/>
            <p:nvPr/>
          </p:nvSpPr>
          <p:spPr>
            <a:xfrm>
              <a:off x="8391924" y="1580389"/>
              <a:ext cx="1729999" cy="1569660"/>
            </a:xfrm>
            <a:prstGeom prst="rect">
              <a:avLst/>
            </a:prstGeom>
            <a:noFill/>
          </p:spPr>
          <p:txBody>
            <a:bodyPr vert="horz" wrap="square" rtlCol="0">
              <a:spAutoFit/>
            </a:bodyPr>
            <a:lstStyle/>
            <a:p>
              <a:pPr algn="ctr"/>
              <a:r>
                <a:rPr lang="en-US" altLang="zh-CN" sz="9600" b="1" spc="600" dirty="0">
                  <a:solidFill>
                    <a:schemeClr val="bg1">
                      <a:lumMod val="95000"/>
                    </a:schemeClr>
                  </a:solidFill>
                  <a:latin typeface="Impact" panose="020B0806030902050204" pitchFamily="34" charset="0"/>
                  <a:ea typeface="微软雅黑" panose="020B0503020204020204" pitchFamily="34" charset="-122"/>
                </a:rPr>
                <a:t>02</a:t>
              </a:r>
              <a:endParaRPr lang="zh-CN" altLang="en-US" sz="1600" b="1" spc="600" dirty="0">
                <a:solidFill>
                  <a:schemeClr val="bg1">
                    <a:lumMod val="95000"/>
                  </a:schemeClr>
                </a:solidFill>
                <a:latin typeface="Impact" panose="020B0806030902050204" pitchFamily="34" charset="0"/>
                <a:ea typeface="微软雅黑" panose="020B0503020204020204" pitchFamily="34" charset="-122"/>
              </a:endParaRPr>
            </a:p>
          </p:txBody>
        </p:sp>
        <p:sp>
          <p:nvSpPr>
            <p:cNvPr id="8" name="矩形 7"/>
            <p:cNvSpPr/>
            <p:nvPr/>
          </p:nvSpPr>
          <p:spPr>
            <a:xfrm>
              <a:off x="8391924" y="1580389"/>
              <a:ext cx="1729999" cy="15696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ISPRING_SLIDE_ID" val="{873FF4DB-4247-4E7A-9C9D-2430DAD92CAD}"/>
  <p:tag name="GENSWF_ADVANCE_TIME" val="2.533"/>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873FF4DB-4247-4E7A-9C9D-2430DAD92CAD}"/>
  <p:tag name="GENSWF_ADVANCE_TIME" val="2.533"/>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873FF4DB-4247-4E7A-9C9D-2430DAD92CAD}"/>
  <p:tag name="GENSWF_ADVANCE_TIME" val="2.533"/>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2132">
      <a:dk1>
        <a:sysClr val="windowText" lastClr="000000"/>
      </a:dk1>
      <a:lt1>
        <a:sysClr val="window" lastClr="FFFFFF"/>
      </a:lt1>
      <a:dk2>
        <a:srgbClr val="384150"/>
      </a:dk2>
      <a:lt2>
        <a:srgbClr val="C07150"/>
      </a:lt2>
      <a:accent1>
        <a:srgbClr val="EFC358"/>
      </a:accent1>
      <a:accent2>
        <a:srgbClr val="384150"/>
      </a:accent2>
      <a:accent3>
        <a:srgbClr val="C07150"/>
      </a:accent3>
      <a:accent4>
        <a:srgbClr val="EFC358"/>
      </a:accent4>
      <a:accent5>
        <a:srgbClr val="384150"/>
      </a:accent5>
      <a:accent6>
        <a:srgbClr val="C07150"/>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184">
      <a:dk1>
        <a:sysClr val="windowText" lastClr="000000"/>
      </a:dk1>
      <a:lt1>
        <a:sysClr val="window" lastClr="FFFFFF"/>
      </a:lt1>
      <a:dk2>
        <a:srgbClr val="44546A"/>
      </a:dk2>
      <a:lt2>
        <a:srgbClr val="E7E6E6"/>
      </a:lt2>
      <a:accent1>
        <a:srgbClr val="0070C0"/>
      </a:accent1>
      <a:accent2>
        <a:srgbClr val="FFC000"/>
      </a:accent2>
      <a:accent3>
        <a:srgbClr val="92D14F"/>
      </a:accent3>
      <a:accent4>
        <a:srgbClr val="0070C0"/>
      </a:accent4>
      <a:accent5>
        <a:srgbClr val="FFC000"/>
      </a:accent5>
      <a:accent6>
        <a:srgbClr val="92D14F"/>
      </a:accent6>
      <a:hlink>
        <a:srgbClr val="0070C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2813</Words>
  <Application>Microsoft Office PowerPoint</Application>
  <PresentationFormat>宽屏</PresentationFormat>
  <Paragraphs>434</Paragraphs>
  <Slides>31</Slides>
  <Notes>24</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31</vt:i4>
      </vt:variant>
    </vt:vector>
  </HeadingPairs>
  <TitlesOfParts>
    <vt:vector size="42" baseType="lpstr">
      <vt:lpstr>Arial Unicode MS</vt:lpstr>
      <vt:lpstr>HYtbrB</vt:lpstr>
      <vt:lpstr>方正正准黑简体</vt:lpstr>
      <vt:lpstr>华康海报体W12(P)</vt:lpstr>
      <vt:lpstr>微软雅黑</vt:lpstr>
      <vt:lpstr>Arial</vt:lpstr>
      <vt:lpstr>Arial Black</vt:lpstr>
      <vt:lpstr>Calibri</vt:lpstr>
      <vt:lpstr>Impact</vt:lpstr>
      <vt:lpstr>Office 主题</vt:lpstr>
      <vt:lpstr>1_自定义设计方案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更多模版：亮亮图文旗舰店https:/liangliangtuwen.tmall.com</cp:keywords>
  <dc:description>更多模版：亮亮图文旗舰店https://liangliangtuwen.tmall.com</dc:description>
  <cp:lastModifiedBy>chj</cp:lastModifiedBy>
  <cp:revision>2</cp:revision>
  <dcterms:created xsi:type="dcterms:W3CDTF">2017-11-29T03:35:27Z</dcterms:created>
  <dcterms:modified xsi:type="dcterms:W3CDTF">2018-12-16T06:21:30Z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