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9" r:id="rId3"/>
    <p:sldId id="262" r:id="rId4"/>
    <p:sldId id="257" r:id="rId5"/>
    <p:sldId id="260" r:id="rId6"/>
    <p:sldId id="265" r:id="rId7"/>
    <p:sldId id="263" r:id="rId8"/>
    <p:sldId id="264" r:id="rId9"/>
    <p:sldId id="266" r:id="rId10"/>
    <p:sldId id="267" r:id="rId11"/>
    <p:sldId id="268" r:id="rId12"/>
    <p:sldId id="269" r:id="rId13"/>
    <p:sldId id="270" r:id="rId14"/>
    <p:sldId id="271" r:id="rId15"/>
    <p:sldId id="274" r:id="rId16"/>
    <p:sldId id="272" r:id="rId17"/>
    <p:sldId id="273" r:id="rId18"/>
    <p:sldId id="275" r:id="rId19"/>
    <p:sldId id="276" r:id="rId20"/>
    <p:sldId id="277" r:id="rId21"/>
    <p:sldId id="278" r:id="rId22"/>
    <p:sldId id="281" r:id="rId23"/>
    <p:sldId id="279" r:id="rId24"/>
    <p:sldId id="282" r:id="rId25"/>
    <p:sldId id="284" r:id="rId26"/>
    <p:sldId id="283" r:id="rId27"/>
    <p:sldId id="28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76"/>
    <a:srgbClr val="005D4B"/>
    <a:srgbClr val="00D2AA"/>
    <a:srgbClr val="00B895"/>
    <a:srgbClr val="F1995D"/>
    <a:srgbClr val="00948D"/>
    <a:srgbClr val="009A7D"/>
    <a:srgbClr val="ED7D31"/>
    <a:srgbClr val="92D050"/>
    <a:srgbClr val="B2E0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84"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2017/11/29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827828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2017/11/29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80484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extLst>
      <p:ext uri="{BB962C8B-B14F-4D97-AF65-F5344CB8AC3E}">
        <p14:creationId xmlns:p14="http://schemas.microsoft.com/office/powerpoint/2010/main" val="105894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更多模板亮亮图文旗舰店：https://liangliangtuwen.tmall.com</a:t>
            </a:r>
          </a:p>
        </p:txBody>
      </p:sp>
    </p:spTree>
    <p:extLst>
      <p:ext uri="{BB962C8B-B14F-4D97-AF65-F5344CB8AC3E}">
        <p14:creationId xmlns:p14="http://schemas.microsoft.com/office/powerpoint/2010/main" val="1473573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9DFB8-7E40-467A-9F07-334E8B34996F}" type="slidenum">
              <a:rPr lang="zh-CN" altLang="en-US" smtClean="0"/>
              <a:t>‹#›</a:t>
            </a:fld>
            <a:endParaRPr lang="zh-CN" altLang="en-US"/>
          </a:p>
        </p:txBody>
      </p:sp>
      <p:pic>
        <p:nvPicPr>
          <p:cNvPr id="7" name="内容占位符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4758" y="604233"/>
            <a:ext cx="1518191" cy="1042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9DFB8-7E40-467A-9F07-334E8B34996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9DFB8-7E40-467A-9F07-334E8B34996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9DFB8-7E40-467A-9F07-334E8B34996F}" type="slidenum">
              <a:rPr lang="zh-CN" altLang="en-US" smtClean="0"/>
              <a:t>‹#›</a:t>
            </a:fld>
            <a:endParaRPr lang="zh-CN" altLang="en-US"/>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4758" y="749794"/>
            <a:ext cx="1518191" cy="104200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39DFB8-7E40-467A-9F07-334E8B34996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39DFB8-7E40-467A-9F07-334E8B34996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C39DFB8-7E40-467A-9F07-334E8B34996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C39DFB8-7E40-467A-9F07-334E8B34996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C39DFB8-7E40-467A-9F07-334E8B34996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39DFB8-7E40-467A-9F07-334E8B34996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FA754EA8-6408-4C2F-9917-121ACF39C726}" type="datetimeFigureOut">
              <a:rPr lang="zh-CN" altLang="en-US" smtClean="0"/>
              <a:t>2017/11/29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C39DFB8-7E40-467A-9F07-334E8B34996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A754EA8-6408-4C2F-9917-121ACF39C726}" type="datetimeFigureOut">
              <a:rPr lang="zh-CN" altLang="en-US" smtClean="0"/>
              <a:t>2017/11/29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CC39DFB8-7E40-467A-9F07-334E8B34996F}" type="slidenum">
              <a:rPr lang="zh-CN" altLang="en-US" smtClean="0"/>
              <a:t>‹#›</a:t>
            </a:fld>
            <a:endParaRPr lang="zh-CN" altLang="en-US"/>
          </a:p>
        </p:txBody>
      </p:sp>
      <p:pic>
        <p:nvPicPr>
          <p:cNvPr id="7" name="内容占位符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84758" y="604233"/>
            <a:ext cx="1518191" cy="10420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5" name="文本框 4"/>
          <p:cNvSpPr txBox="1"/>
          <p:nvPr/>
        </p:nvSpPr>
        <p:spPr>
          <a:xfrm>
            <a:off x="1954356" y="2380421"/>
            <a:ext cx="8997661" cy="922020"/>
          </a:xfrm>
          <a:prstGeom prst="rect">
            <a:avLst/>
          </a:prstGeom>
          <a:noFill/>
        </p:spPr>
        <p:txBody>
          <a:bodyPr wrap="square" rtlCol="0">
            <a:spAutoFit/>
          </a:bodyPr>
          <a:lstStyle/>
          <a:p>
            <a:r>
              <a:rPr lang="zh-CN" altLang="en-US" sz="5400" b="1" dirty="0" smtClean="0">
                <a:solidFill>
                  <a:srgbClr val="00948D"/>
                </a:solidFill>
                <a:latin typeface="方正准圆简体" panose="02010601030101010101" charset="-122"/>
                <a:ea typeface="方正准圆简体" panose="02010601030101010101" charset="-122"/>
              </a:rPr>
              <a:t>水彩</a:t>
            </a:r>
            <a:r>
              <a:rPr lang="zh-CN" altLang="en-US" sz="5400" b="1" dirty="0">
                <a:solidFill>
                  <a:srgbClr val="00948D"/>
                </a:solidFill>
                <a:latin typeface="方正准圆简体" panose="02010601030101010101" charset="-122"/>
                <a:ea typeface="方正准圆简体" panose="02010601030101010101" charset="-122"/>
              </a:rPr>
              <a:t>莲蓬</a:t>
            </a:r>
            <a:r>
              <a:rPr lang="zh-CN" altLang="en-US" sz="5400" b="1" dirty="0" smtClean="0">
                <a:solidFill>
                  <a:srgbClr val="00948D"/>
                </a:solidFill>
                <a:latin typeface="方正准圆简体" panose="02010601030101010101" charset="-122"/>
                <a:ea typeface="方正准圆简体" panose="02010601030101010101" charset="-122"/>
              </a:rPr>
              <a:t>商务</a:t>
            </a:r>
            <a:r>
              <a:rPr lang="zh-CN" altLang="en-US" sz="5400" b="1" dirty="0">
                <a:solidFill>
                  <a:srgbClr val="00948D"/>
                </a:solidFill>
                <a:latin typeface="方正准圆简体" panose="02010601030101010101" charset="-122"/>
                <a:ea typeface="方正准圆简体" panose="02010601030101010101" charset="-122"/>
              </a:rPr>
              <a:t>教育</a:t>
            </a:r>
            <a:r>
              <a:rPr lang="en-US" altLang="zh-CN" sz="5400" b="1" dirty="0" smtClean="0">
                <a:solidFill>
                  <a:srgbClr val="00948D"/>
                </a:solidFill>
                <a:latin typeface="方正准圆简体" panose="02010601030101010101" charset="-122"/>
                <a:ea typeface="方正准圆简体" panose="02010601030101010101" charset="-122"/>
              </a:rPr>
              <a:t>PPT</a:t>
            </a:r>
            <a:r>
              <a:rPr lang="zh-CN" altLang="en-US" sz="5400" b="1" dirty="0" smtClean="0">
                <a:solidFill>
                  <a:srgbClr val="00948D"/>
                </a:solidFill>
                <a:latin typeface="方正准圆简体" panose="02010601030101010101" charset="-122"/>
                <a:ea typeface="方正准圆简体" panose="02010601030101010101" charset="-122"/>
              </a:rPr>
              <a:t>模板</a:t>
            </a:r>
            <a:endParaRPr lang="zh-CN" altLang="en-US" sz="5400" b="1" dirty="0">
              <a:solidFill>
                <a:srgbClr val="00948D"/>
              </a:solidFill>
              <a:latin typeface="方正准圆简体" panose="02010601030101010101" charset="-122"/>
              <a:ea typeface="方正准圆简体" panose="02010601030101010101" charset="-122"/>
            </a:endParaRPr>
          </a:p>
        </p:txBody>
      </p:sp>
      <p:cxnSp>
        <p:nvCxnSpPr>
          <p:cNvPr id="3" name="直接连接符 2"/>
          <p:cNvCxnSpPr/>
          <p:nvPr/>
        </p:nvCxnSpPr>
        <p:spPr>
          <a:xfrm>
            <a:off x="2140528" y="3303751"/>
            <a:ext cx="7910945"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90388" y="3369583"/>
            <a:ext cx="7811221" cy="1107996"/>
          </a:xfrm>
          <a:prstGeom prst="rect">
            <a:avLst/>
          </a:prstGeom>
          <a:noFill/>
        </p:spPr>
        <p:txBody>
          <a:bodyPr wrap="square" rtlCol="0">
            <a:spAutoFit/>
          </a:bodyPr>
          <a:lstStyle/>
          <a:p>
            <a:pPr algn="ctr"/>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You can click here and enter whatever you like and also you can delete here ,enter the right thing. </a:t>
            </a:r>
            <a:endParaRPr lang="zh-CN" altLang="en-US" sz="1600" dirty="0" smtClean="0">
              <a:solidFill>
                <a:srgbClr val="00948D"/>
              </a:solidFill>
              <a:latin typeface="微软雅黑" panose="020B0503020204020204" pitchFamily="34" charset="-122"/>
              <a:ea typeface="微软雅黑" panose="020B0503020204020204" pitchFamily="34" charset="-122"/>
            </a:endParaRPr>
          </a:p>
          <a:p>
            <a:pPr algn="ctr"/>
            <a:endParaRPr lang="zh-CN" altLang="en-US" sz="1600" dirty="0">
              <a:solidFill>
                <a:srgbClr val="00948D"/>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05" y="0"/>
            <a:ext cx="2132701" cy="206567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02.</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0" y="74654"/>
            <a:ext cx="732773" cy="625012"/>
          </a:xfrm>
          <a:prstGeom prst="rect">
            <a:avLst/>
          </a:prstGeom>
        </p:spPr>
      </p:pic>
      <p:grpSp>
        <p:nvGrpSpPr>
          <p:cNvPr id="5" name="组合 4"/>
          <p:cNvGrpSpPr/>
          <p:nvPr/>
        </p:nvGrpSpPr>
        <p:grpSpPr>
          <a:xfrm flipH="1">
            <a:off x="1215097" y="2412562"/>
            <a:ext cx="9307460" cy="4165360"/>
            <a:chOff x="1716449" y="1484019"/>
            <a:chExt cx="8662333" cy="4165360"/>
          </a:xfrm>
        </p:grpSpPr>
        <p:sp>
          <p:nvSpPr>
            <p:cNvPr id="10" name="流程图: 数据 16"/>
            <p:cNvSpPr>
              <a:spLocks noChangeArrowheads="1"/>
            </p:cNvSpPr>
            <p:nvPr/>
          </p:nvSpPr>
          <p:spPr bwMode="auto">
            <a:xfrm>
              <a:off x="3755019" y="3181341"/>
              <a:ext cx="2547895" cy="510598"/>
            </a:xfrm>
            <a:prstGeom prst="flowChartInputOutput">
              <a:avLst/>
            </a:prstGeom>
            <a:solidFill>
              <a:srgbClr val="005D4B"/>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1" name="流程图: 数据 17"/>
            <p:cNvSpPr>
              <a:spLocks noChangeArrowheads="1"/>
            </p:cNvSpPr>
            <p:nvPr/>
          </p:nvSpPr>
          <p:spPr bwMode="auto">
            <a:xfrm>
              <a:off x="5792315" y="2333317"/>
              <a:ext cx="2547895" cy="509324"/>
            </a:xfrm>
            <a:prstGeom prst="flowChartInputOutput">
              <a:avLst/>
            </a:prstGeom>
            <a:solidFill>
              <a:srgbClr val="005D4B"/>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14" name="组合 20"/>
            <p:cNvGrpSpPr/>
            <p:nvPr/>
          </p:nvGrpSpPr>
          <p:grpSpPr bwMode="auto">
            <a:xfrm>
              <a:off x="1716449" y="4030640"/>
              <a:ext cx="2547896" cy="510597"/>
              <a:chOff x="0" y="0"/>
              <a:chExt cx="3176332" cy="635266"/>
            </a:xfrm>
          </p:grpSpPr>
          <p:sp>
            <p:nvSpPr>
              <p:cNvPr id="15" name="流程图: 数据 21"/>
              <p:cNvSpPr>
                <a:spLocks noChangeArrowheads="1"/>
              </p:cNvSpPr>
              <p:nvPr/>
            </p:nvSpPr>
            <p:spPr bwMode="auto">
              <a:xfrm>
                <a:off x="0" y="0"/>
                <a:ext cx="3176332" cy="635266"/>
              </a:xfrm>
              <a:prstGeom prst="flowChartInputOutput">
                <a:avLst/>
              </a:prstGeom>
              <a:solidFill>
                <a:srgbClr val="005D4B"/>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6" name="文本框 22"/>
              <p:cNvSpPr txBox="1">
                <a:spLocks noChangeArrowheads="1"/>
              </p:cNvSpPr>
              <p:nvPr/>
            </p:nvSpPr>
            <p:spPr bwMode="auto">
              <a:xfrm>
                <a:off x="529636" y="151099"/>
                <a:ext cx="1826141"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请在此添加关键字</a:t>
                </a:r>
              </a:p>
            </p:txBody>
          </p:sp>
        </p:grpSp>
        <p:grpSp>
          <p:nvGrpSpPr>
            <p:cNvPr id="17" name="组合 23"/>
            <p:cNvGrpSpPr/>
            <p:nvPr/>
          </p:nvGrpSpPr>
          <p:grpSpPr bwMode="auto">
            <a:xfrm>
              <a:off x="3755019" y="3301033"/>
              <a:ext cx="1941799" cy="1240204"/>
              <a:chOff x="0" y="0"/>
              <a:chExt cx="2421838" cy="1545689"/>
            </a:xfrm>
          </p:grpSpPr>
          <p:sp>
            <p:nvSpPr>
              <p:cNvPr id="18" name="矩形 12"/>
              <p:cNvSpPr/>
              <p:nvPr/>
            </p:nvSpPr>
            <p:spPr bwMode="auto">
              <a:xfrm flipH="1" flipV="1">
                <a:off x="0" y="486911"/>
                <a:ext cx="635196" cy="1058778"/>
              </a:xfrm>
              <a:custGeom>
                <a:avLst/>
                <a:gdLst>
                  <a:gd name="T0" fmla="*/ 933968 w 432000"/>
                  <a:gd name="T1" fmla="*/ 0 h 720080"/>
                  <a:gd name="T2" fmla="*/ 933968 w 432000"/>
                  <a:gd name="T3" fmla="*/ 933968 h 720080"/>
                  <a:gd name="T4" fmla="*/ 933968 w 432000"/>
                  <a:gd name="T5" fmla="*/ 1556787 h 720080"/>
                  <a:gd name="T6" fmla="*/ 0 w 432000"/>
                  <a:gd name="T7" fmla="*/ 1556787 h 720080"/>
                  <a:gd name="T8" fmla="*/ 0 w 432000"/>
                  <a:gd name="T9" fmla="*/ 933968 h 720080"/>
                  <a:gd name="T10" fmla="*/ 933968 w 432000"/>
                  <a:gd name="T11" fmla="*/ 0 h 720080"/>
                  <a:gd name="T12" fmla="*/ 0 60000 65536"/>
                  <a:gd name="T13" fmla="*/ 0 60000 65536"/>
                  <a:gd name="T14" fmla="*/ 0 60000 65536"/>
                  <a:gd name="T15" fmla="*/ 0 60000 65536"/>
                  <a:gd name="T16" fmla="*/ 0 60000 65536"/>
                  <a:gd name="T17" fmla="*/ 0 60000 65536"/>
                  <a:gd name="T18" fmla="*/ 0 w 432000"/>
                  <a:gd name="T19" fmla="*/ 0 h 720080"/>
                  <a:gd name="T20" fmla="*/ 432000 w 432000"/>
                  <a:gd name="T21" fmla="*/ 720080 h 720080"/>
                </a:gdLst>
                <a:ahLst/>
                <a:cxnLst>
                  <a:cxn ang="T12">
                    <a:pos x="T0" y="T1"/>
                  </a:cxn>
                  <a:cxn ang="T13">
                    <a:pos x="T2" y="T3"/>
                  </a:cxn>
                  <a:cxn ang="T14">
                    <a:pos x="T4" y="T5"/>
                  </a:cxn>
                  <a:cxn ang="T15">
                    <a:pos x="T6" y="T7"/>
                  </a:cxn>
                  <a:cxn ang="T16">
                    <a:pos x="T8" y="T9"/>
                  </a:cxn>
                  <a:cxn ang="T17">
                    <a:pos x="T10" y="T11"/>
                  </a:cxn>
                </a:cxnLst>
                <a:rect l="T18" t="T19" r="T20" b="T21"/>
                <a:pathLst>
                  <a:path w="432000" h="720080">
                    <a:moveTo>
                      <a:pt x="432000" y="0"/>
                    </a:moveTo>
                    <a:lnTo>
                      <a:pt x="432000" y="432000"/>
                    </a:lnTo>
                    <a:lnTo>
                      <a:pt x="432000" y="720080"/>
                    </a:lnTo>
                    <a:lnTo>
                      <a:pt x="0" y="720080"/>
                    </a:lnTo>
                    <a:lnTo>
                      <a:pt x="0" y="432000"/>
                    </a:lnTo>
                    <a:lnTo>
                      <a:pt x="432000" y="0"/>
                    </a:lnTo>
                    <a:close/>
                  </a:path>
                </a:pathLst>
              </a:custGeom>
              <a:solidFill>
                <a:srgbClr val="A6A6A6"/>
              </a:solidFill>
              <a:ln w="9525">
                <a:no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19" name="文本框 26"/>
              <p:cNvSpPr txBox="1">
                <a:spLocks noChangeArrowheads="1"/>
              </p:cNvSpPr>
              <p:nvPr/>
            </p:nvSpPr>
            <p:spPr bwMode="auto">
              <a:xfrm>
                <a:off x="595697" y="0"/>
                <a:ext cx="1826141"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请在此添加关键字</a:t>
                </a:r>
              </a:p>
            </p:txBody>
          </p:sp>
        </p:grpSp>
        <p:grpSp>
          <p:nvGrpSpPr>
            <p:cNvPr id="20" name="组合 27"/>
            <p:cNvGrpSpPr/>
            <p:nvPr/>
          </p:nvGrpSpPr>
          <p:grpSpPr bwMode="auto">
            <a:xfrm>
              <a:off x="5792317" y="2447915"/>
              <a:ext cx="1943072" cy="1244025"/>
              <a:chOff x="0" y="0"/>
              <a:chExt cx="2421837" cy="1550918"/>
            </a:xfrm>
          </p:grpSpPr>
          <p:sp>
            <p:nvSpPr>
              <p:cNvPr id="21" name="矩形 12"/>
              <p:cNvSpPr/>
              <p:nvPr/>
            </p:nvSpPr>
            <p:spPr bwMode="auto">
              <a:xfrm flipH="1" flipV="1">
                <a:off x="0" y="492140"/>
                <a:ext cx="635196" cy="1058778"/>
              </a:xfrm>
              <a:custGeom>
                <a:avLst/>
                <a:gdLst>
                  <a:gd name="T0" fmla="*/ 933968 w 432000"/>
                  <a:gd name="T1" fmla="*/ 0 h 720080"/>
                  <a:gd name="T2" fmla="*/ 933968 w 432000"/>
                  <a:gd name="T3" fmla="*/ 933968 h 720080"/>
                  <a:gd name="T4" fmla="*/ 933968 w 432000"/>
                  <a:gd name="T5" fmla="*/ 1556787 h 720080"/>
                  <a:gd name="T6" fmla="*/ 0 w 432000"/>
                  <a:gd name="T7" fmla="*/ 1556787 h 720080"/>
                  <a:gd name="T8" fmla="*/ 0 w 432000"/>
                  <a:gd name="T9" fmla="*/ 933968 h 720080"/>
                  <a:gd name="T10" fmla="*/ 933968 w 432000"/>
                  <a:gd name="T11" fmla="*/ 0 h 720080"/>
                  <a:gd name="T12" fmla="*/ 0 60000 65536"/>
                  <a:gd name="T13" fmla="*/ 0 60000 65536"/>
                  <a:gd name="T14" fmla="*/ 0 60000 65536"/>
                  <a:gd name="T15" fmla="*/ 0 60000 65536"/>
                  <a:gd name="T16" fmla="*/ 0 60000 65536"/>
                  <a:gd name="T17" fmla="*/ 0 60000 65536"/>
                  <a:gd name="T18" fmla="*/ 0 w 432000"/>
                  <a:gd name="T19" fmla="*/ 0 h 720080"/>
                  <a:gd name="T20" fmla="*/ 432000 w 432000"/>
                  <a:gd name="T21" fmla="*/ 720080 h 720080"/>
                </a:gdLst>
                <a:ahLst/>
                <a:cxnLst>
                  <a:cxn ang="T12">
                    <a:pos x="T0" y="T1"/>
                  </a:cxn>
                  <a:cxn ang="T13">
                    <a:pos x="T2" y="T3"/>
                  </a:cxn>
                  <a:cxn ang="T14">
                    <a:pos x="T4" y="T5"/>
                  </a:cxn>
                  <a:cxn ang="T15">
                    <a:pos x="T6" y="T7"/>
                  </a:cxn>
                  <a:cxn ang="T16">
                    <a:pos x="T8" y="T9"/>
                  </a:cxn>
                  <a:cxn ang="T17">
                    <a:pos x="T10" y="T11"/>
                  </a:cxn>
                </a:cxnLst>
                <a:rect l="T18" t="T19" r="T20" b="T21"/>
                <a:pathLst>
                  <a:path w="432000" h="720080">
                    <a:moveTo>
                      <a:pt x="432000" y="0"/>
                    </a:moveTo>
                    <a:lnTo>
                      <a:pt x="432000" y="432000"/>
                    </a:lnTo>
                    <a:lnTo>
                      <a:pt x="432000" y="720080"/>
                    </a:lnTo>
                    <a:lnTo>
                      <a:pt x="0" y="720080"/>
                    </a:lnTo>
                    <a:lnTo>
                      <a:pt x="0" y="432000"/>
                    </a:lnTo>
                    <a:lnTo>
                      <a:pt x="432000" y="0"/>
                    </a:lnTo>
                    <a:close/>
                  </a:path>
                </a:pathLst>
              </a:custGeom>
              <a:solidFill>
                <a:srgbClr val="A6A6A6"/>
              </a:solidFill>
              <a:ln w="9525">
                <a:no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22" name="文本框 30"/>
              <p:cNvSpPr txBox="1">
                <a:spLocks noChangeArrowheads="1"/>
              </p:cNvSpPr>
              <p:nvPr/>
            </p:nvSpPr>
            <p:spPr bwMode="auto">
              <a:xfrm>
                <a:off x="595696" y="0"/>
                <a:ext cx="1826141" cy="338554"/>
              </a:xfrm>
              <a:prstGeom prst="rect">
                <a:avLst/>
              </a:prstGeom>
              <a:noFill/>
              <a:ln w="9525">
                <a:noFill/>
                <a:miter lim="800000"/>
              </a:ln>
            </p:spPr>
            <p:txBody>
              <a:bodyPr wrap="none">
                <a:spAutoFit/>
              </a:bodyPr>
              <a:lstStyle/>
              <a:p>
                <a:pPr eaLnBrk="1" hangingPunct="1"/>
                <a:r>
                  <a:rPr lang="zh-CN" altLang="en-US" sz="1600" b="1">
                    <a:solidFill>
                      <a:schemeClr val="bg1"/>
                    </a:solidFill>
                    <a:latin typeface="微软雅黑" panose="020B0503020204020204" pitchFamily="34" charset="-122"/>
                    <a:ea typeface="微软雅黑" panose="020B0503020204020204" pitchFamily="34" charset="-122"/>
                  </a:rPr>
                  <a:t>请在此添加关键字</a:t>
                </a:r>
              </a:p>
            </p:txBody>
          </p:sp>
        </p:grpSp>
        <p:grpSp>
          <p:nvGrpSpPr>
            <p:cNvPr id="23" name="组合 31"/>
            <p:cNvGrpSpPr/>
            <p:nvPr/>
          </p:nvGrpSpPr>
          <p:grpSpPr bwMode="auto">
            <a:xfrm>
              <a:off x="7830886" y="1484019"/>
              <a:ext cx="2547896" cy="1358622"/>
              <a:chOff x="0" y="0"/>
              <a:chExt cx="3176332" cy="1694045"/>
            </a:xfrm>
          </p:grpSpPr>
          <p:sp>
            <p:nvSpPr>
              <p:cNvPr id="24" name="流程图: 数据 32"/>
              <p:cNvSpPr>
                <a:spLocks noChangeArrowheads="1"/>
              </p:cNvSpPr>
              <p:nvPr/>
            </p:nvSpPr>
            <p:spPr bwMode="auto">
              <a:xfrm>
                <a:off x="0" y="0"/>
                <a:ext cx="3176332" cy="635267"/>
              </a:xfrm>
              <a:prstGeom prst="flowChartInputOutput">
                <a:avLst/>
              </a:prstGeom>
              <a:solidFill>
                <a:srgbClr val="005D4B"/>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5" name="矩形 12"/>
              <p:cNvSpPr/>
              <p:nvPr/>
            </p:nvSpPr>
            <p:spPr bwMode="auto">
              <a:xfrm flipH="1" flipV="1">
                <a:off x="0" y="635267"/>
                <a:ext cx="635196" cy="1058778"/>
              </a:xfrm>
              <a:custGeom>
                <a:avLst/>
                <a:gdLst>
                  <a:gd name="T0" fmla="*/ 933968 w 432000"/>
                  <a:gd name="T1" fmla="*/ 0 h 720080"/>
                  <a:gd name="T2" fmla="*/ 933968 w 432000"/>
                  <a:gd name="T3" fmla="*/ 933968 h 720080"/>
                  <a:gd name="T4" fmla="*/ 933968 w 432000"/>
                  <a:gd name="T5" fmla="*/ 1556787 h 720080"/>
                  <a:gd name="T6" fmla="*/ 0 w 432000"/>
                  <a:gd name="T7" fmla="*/ 1556787 h 720080"/>
                  <a:gd name="T8" fmla="*/ 0 w 432000"/>
                  <a:gd name="T9" fmla="*/ 933968 h 720080"/>
                  <a:gd name="T10" fmla="*/ 933968 w 432000"/>
                  <a:gd name="T11" fmla="*/ 0 h 720080"/>
                  <a:gd name="T12" fmla="*/ 0 60000 65536"/>
                  <a:gd name="T13" fmla="*/ 0 60000 65536"/>
                  <a:gd name="T14" fmla="*/ 0 60000 65536"/>
                  <a:gd name="T15" fmla="*/ 0 60000 65536"/>
                  <a:gd name="T16" fmla="*/ 0 60000 65536"/>
                  <a:gd name="T17" fmla="*/ 0 60000 65536"/>
                  <a:gd name="T18" fmla="*/ 0 w 432000"/>
                  <a:gd name="T19" fmla="*/ 0 h 720080"/>
                  <a:gd name="T20" fmla="*/ 432000 w 432000"/>
                  <a:gd name="T21" fmla="*/ 720080 h 720080"/>
                </a:gdLst>
                <a:ahLst/>
                <a:cxnLst>
                  <a:cxn ang="T12">
                    <a:pos x="T0" y="T1"/>
                  </a:cxn>
                  <a:cxn ang="T13">
                    <a:pos x="T2" y="T3"/>
                  </a:cxn>
                  <a:cxn ang="T14">
                    <a:pos x="T4" y="T5"/>
                  </a:cxn>
                  <a:cxn ang="T15">
                    <a:pos x="T6" y="T7"/>
                  </a:cxn>
                  <a:cxn ang="T16">
                    <a:pos x="T8" y="T9"/>
                  </a:cxn>
                  <a:cxn ang="T17">
                    <a:pos x="T10" y="T11"/>
                  </a:cxn>
                </a:cxnLst>
                <a:rect l="T18" t="T19" r="T20" b="T21"/>
                <a:pathLst>
                  <a:path w="432000" h="720080">
                    <a:moveTo>
                      <a:pt x="432000" y="0"/>
                    </a:moveTo>
                    <a:lnTo>
                      <a:pt x="432000" y="432000"/>
                    </a:lnTo>
                    <a:lnTo>
                      <a:pt x="432000" y="720080"/>
                    </a:lnTo>
                    <a:lnTo>
                      <a:pt x="0" y="720080"/>
                    </a:lnTo>
                    <a:lnTo>
                      <a:pt x="0" y="432000"/>
                    </a:lnTo>
                    <a:lnTo>
                      <a:pt x="432000" y="0"/>
                    </a:lnTo>
                    <a:close/>
                  </a:path>
                </a:pathLst>
              </a:custGeom>
              <a:solidFill>
                <a:srgbClr val="A6A6A6"/>
              </a:solidFill>
              <a:ln w="9525">
                <a:no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26" name="文本框 35"/>
              <p:cNvSpPr txBox="1">
                <a:spLocks noChangeArrowheads="1"/>
              </p:cNvSpPr>
              <p:nvPr/>
            </p:nvSpPr>
            <p:spPr bwMode="auto">
              <a:xfrm>
                <a:off x="717262" y="121120"/>
                <a:ext cx="1826141" cy="338554"/>
              </a:xfrm>
              <a:prstGeom prst="rect">
                <a:avLst/>
              </a:prstGeom>
              <a:noFill/>
              <a:ln w="9525">
                <a:noFill/>
                <a:miter lim="800000"/>
              </a:ln>
            </p:spPr>
            <p:txBody>
              <a:bodyPr wrap="none">
                <a:spAutoFit/>
              </a:bodyPr>
              <a:lstStyle/>
              <a:p>
                <a:pPr eaLnBrk="1" hangingPunct="1"/>
                <a:r>
                  <a:rPr lang="zh-CN" altLang="en-US" sz="1600" b="1" dirty="0">
                    <a:solidFill>
                      <a:schemeClr val="bg1"/>
                    </a:solidFill>
                    <a:latin typeface="微软雅黑" panose="020B0503020204020204" pitchFamily="34" charset="-122"/>
                    <a:ea typeface="微软雅黑" panose="020B0503020204020204" pitchFamily="34" charset="-122"/>
                  </a:rPr>
                  <a:t>请在此添加关键字</a:t>
                </a:r>
              </a:p>
            </p:txBody>
          </p:sp>
        </p:grpSp>
        <p:sp>
          <p:nvSpPr>
            <p:cNvPr id="31" name="文本框 30"/>
            <p:cNvSpPr txBox="1"/>
            <p:nvPr/>
          </p:nvSpPr>
          <p:spPr>
            <a:xfrm>
              <a:off x="1811952" y="4879938"/>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32" name="文本框 31"/>
            <p:cNvSpPr txBox="1"/>
            <p:nvPr/>
          </p:nvSpPr>
          <p:spPr>
            <a:xfrm>
              <a:off x="4133227" y="4106219"/>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37" name="文本框 36"/>
            <p:cNvSpPr txBox="1"/>
            <p:nvPr/>
          </p:nvSpPr>
          <p:spPr>
            <a:xfrm>
              <a:off x="6031285" y="3306991"/>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38" name="文本框 37"/>
            <p:cNvSpPr txBox="1"/>
            <p:nvPr/>
          </p:nvSpPr>
          <p:spPr>
            <a:xfrm>
              <a:off x="8085647" y="2627271"/>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grpSp>
      <p:grpSp>
        <p:nvGrpSpPr>
          <p:cNvPr id="39" name="组合 13"/>
          <p:cNvGrpSpPr/>
          <p:nvPr/>
        </p:nvGrpSpPr>
        <p:grpSpPr bwMode="auto">
          <a:xfrm>
            <a:off x="8248872" y="2068589"/>
            <a:ext cx="2254360" cy="1815483"/>
            <a:chOff x="0" y="0"/>
            <a:chExt cx="5014143" cy="3911866"/>
          </a:xfrm>
        </p:grpSpPr>
        <p:pic>
          <p:nvPicPr>
            <p:cNvPr id="40" name="图片 14"/>
            <p:cNvPicPr>
              <a:picLocks noChangeAspect="1" noChangeArrowheads="1"/>
            </p:cNvPicPr>
            <p:nvPr/>
          </p:nvPicPr>
          <p:blipFill>
            <a:blip r:embed="rId4" cstate="email"/>
            <a:srcRect/>
            <a:stretch>
              <a:fillRect/>
            </a:stretch>
          </p:blipFill>
          <p:spPr bwMode="auto">
            <a:xfrm>
              <a:off x="0" y="0"/>
              <a:ext cx="5014143" cy="3911866"/>
            </a:xfrm>
            <a:prstGeom prst="rect">
              <a:avLst/>
            </a:prstGeom>
            <a:noFill/>
            <a:ln w="9525">
              <a:noFill/>
              <a:miter lim="800000"/>
              <a:headEnd/>
              <a:tailEnd/>
            </a:ln>
          </p:spPr>
        </p:pic>
        <p:sp>
          <p:nvSpPr>
            <p:cNvPr id="41" name="矩形 15"/>
            <p:cNvSpPr>
              <a:spLocks noChangeArrowheads="1"/>
            </p:cNvSpPr>
            <p:nvPr/>
          </p:nvSpPr>
          <p:spPr bwMode="auto">
            <a:xfrm>
              <a:off x="475488" y="197363"/>
              <a:ext cx="4100960" cy="2249715"/>
            </a:xfrm>
            <a:prstGeom prst="rect">
              <a:avLst/>
            </a:prstGeom>
            <a:solidFill>
              <a:schemeClr val="bg1"/>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pic>
          <p:nvPicPr>
            <p:cNvPr id="42" name="图片 16"/>
            <p:cNvPicPr>
              <a:picLocks noChangeAspect="1" noChangeArrowheads="1"/>
            </p:cNvPicPr>
            <p:nvPr/>
          </p:nvPicPr>
          <p:blipFill>
            <a:blip r:embed="rId5" cstate="print"/>
            <a:srcRect/>
            <a:stretch>
              <a:fillRect/>
            </a:stretch>
          </p:blipFill>
          <p:spPr bwMode="auto">
            <a:xfrm>
              <a:off x="1197496" y="420833"/>
              <a:ext cx="2984556" cy="18906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02</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0" y="74654"/>
            <a:ext cx="732773" cy="625012"/>
          </a:xfrm>
          <a:prstGeom prst="rect">
            <a:avLst/>
          </a:prstGeom>
        </p:spPr>
      </p:pic>
      <p:sp>
        <p:nvSpPr>
          <p:cNvPr id="10" name="TextBox 1636"/>
          <p:cNvSpPr txBox="1"/>
          <p:nvPr/>
        </p:nvSpPr>
        <p:spPr bwMode="auto">
          <a:xfrm>
            <a:off x="1275866" y="148549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rgbClr val="005D4B"/>
                </a:solidFill>
              </a:rPr>
              <a:t>添加标题</a:t>
            </a:r>
          </a:p>
        </p:txBody>
      </p:sp>
      <p:sp>
        <p:nvSpPr>
          <p:cNvPr id="11" name="TextBox 1637"/>
          <p:cNvSpPr txBox="1"/>
          <p:nvPr/>
        </p:nvSpPr>
        <p:spPr bwMode="auto">
          <a:xfrm>
            <a:off x="1275866" y="2751785"/>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005D4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sp>
        <p:nvSpPr>
          <p:cNvPr id="12" name="TextBox 1638"/>
          <p:cNvSpPr txBox="1"/>
          <p:nvPr/>
        </p:nvSpPr>
        <p:spPr bwMode="auto">
          <a:xfrm>
            <a:off x="1275866" y="4290446"/>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005D4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cxnSp>
        <p:nvCxnSpPr>
          <p:cNvPr id="13" name="直接连接符 12"/>
          <p:cNvCxnSpPr/>
          <p:nvPr/>
        </p:nvCxnSpPr>
        <p:spPr>
          <a:xfrm flipH="1">
            <a:off x="1275931" y="1910119"/>
            <a:ext cx="3613003"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275866" y="3257641"/>
            <a:ext cx="2904477"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275931" y="4803881"/>
            <a:ext cx="3613003"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矩形 1"/>
          <p:cNvSpPr>
            <a:spLocks noChangeArrowheads="1"/>
          </p:cNvSpPr>
          <p:nvPr/>
        </p:nvSpPr>
        <p:spPr bwMode="auto">
          <a:xfrm>
            <a:off x="1275866" y="1952986"/>
            <a:ext cx="316895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a:t>
            </a:r>
            <a:r>
              <a:rPr lang="zh-CN" altLang="en-US" sz="1050" dirty="0" smtClean="0">
                <a:solidFill>
                  <a:srgbClr val="005D4B"/>
                </a:solidFill>
                <a:latin typeface="微软雅黑" panose="020B0503020204020204" pitchFamily="34" charset="-122"/>
                <a:ea typeface="微软雅黑" panose="020B0503020204020204" pitchFamily="34" charset="-122"/>
              </a:rPr>
              <a:t>文本</a:t>
            </a:r>
            <a:endParaRPr lang="zh-CN" altLang="en-US" sz="1050" dirty="0">
              <a:solidFill>
                <a:srgbClr val="005D4B"/>
              </a:solidFill>
              <a:latin typeface="微软雅黑" panose="020B0503020204020204" pitchFamily="34" charset="-122"/>
              <a:ea typeface="微软雅黑" panose="020B0503020204020204" pitchFamily="34" charset="-122"/>
            </a:endParaRPr>
          </a:p>
        </p:txBody>
      </p:sp>
      <p:sp>
        <p:nvSpPr>
          <p:cNvPr id="17" name="矩形 1"/>
          <p:cNvSpPr>
            <a:spLocks noChangeArrowheads="1"/>
          </p:cNvSpPr>
          <p:nvPr/>
        </p:nvSpPr>
        <p:spPr bwMode="auto">
          <a:xfrm>
            <a:off x="1275866" y="3300652"/>
            <a:ext cx="266064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18" name="矩形 1"/>
          <p:cNvSpPr>
            <a:spLocks noChangeArrowheads="1"/>
          </p:cNvSpPr>
          <p:nvPr/>
        </p:nvSpPr>
        <p:spPr bwMode="auto">
          <a:xfrm>
            <a:off x="1275866" y="4838480"/>
            <a:ext cx="30751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19" name="TextBox 1656"/>
          <p:cNvSpPr txBox="1"/>
          <p:nvPr/>
        </p:nvSpPr>
        <p:spPr bwMode="auto">
          <a:xfrm>
            <a:off x="8132043" y="1469312"/>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005D4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sp>
        <p:nvSpPr>
          <p:cNvPr id="20" name="TextBox 1657"/>
          <p:cNvSpPr txBox="1"/>
          <p:nvPr/>
        </p:nvSpPr>
        <p:spPr bwMode="auto">
          <a:xfrm>
            <a:off x="8132043" y="3000646"/>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005D4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sp>
        <p:nvSpPr>
          <p:cNvPr id="21" name="TextBox 1658"/>
          <p:cNvSpPr txBox="1"/>
          <p:nvPr/>
        </p:nvSpPr>
        <p:spPr bwMode="auto">
          <a:xfrm>
            <a:off x="8132043" y="4290446"/>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005D4B"/>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t>添加标题</a:t>
            </a:r>
          </a:p>
        </p:txBody>
      </p:sp>
      <p:cxnSp>
        <p:nvCxnSpPr>
          <p:cNvPr id="22" name="直接连接符 21"/>
          <p:cNvCxnSpPr/>
          <p:nvPr/>
        </p:nvCxnSpPr>
        <p:spPr>
          <a:xfrm flipH="1">
            <a:off x="7028688" y="1910119"/>
            <a:ext cx="3613003"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132043" y="3506502"/>
            <a:ext cx="2904477"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020399" y="4803881"/>
            <a:ext cx="3613003"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矩形 1"/>
          <p:cNvSpPr>
            <a:spLocks noChangeArrowheads="1"/>
          </p:cNvSpPr>
          <p:nvPr/>
        </p:nvSpPr>
        <p:spPr bwMode="auto">
          <a:xfrm>
            <a:off x="8132043" y="1952986"/>
            <a:ext cx="316895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26" name="矩形 1"/>
          <p:cNvSpPr>
            <a:spLocks noChangeArrowheads="1"/>
          </p:cNvSpPr>
          <p:nvPr/>
        </p:nvSpPr>
        <p:spPr bwMode="auto">
          <a:xfrm>
            <a:off x="8132043" y="3549513"/>
            <a:ext cx="266064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单击此处添加文本单击此处添加文本单击此处添加文本</a:t>
            </a:r>
          </a:p>
        </p:txBody>
      </p:sp>
      <p:sp>
        <p:nvSpPr>
          <p:cNvPr id="27" name="矩形 1"/>
          <p:cNvSpPr>
            <a:spLocks noChangeArrowheads="1"/>
          </p:cNvSpPr>
          <p:nvPr/>
        </p:nvSpPr>
        <p:spPr bwMode="auto">
          <a:xfrm>
            <a:off x="8132043" y="4838480"/>
            <a:ext cx="30751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50" dirty="0">
                <a:solidFill>
                  <a:srgbClr val="005D4B"/>
                </a:solidFill>
                <a:latin typeface="微软雅黑" panose="020B0503020204020204" pitchFamily="34" charset="-122"/>
                <a:ea typeface="微软雅黑" panose="020B0503020204020204" pitchFamily="34" charset="-122"/>
              </a:rPr>
              <a:t>单击此处添加文本单击此处添加文本单击此处添加文本</a:t>
            </a:r>
          </a:p>
        </p:txBody>
      </p:sp>
      <p:grpSp>
        <p:nvGrpSpPr>
          <p:cNvPr id="5" name="组合 4"/>
          <p:cNvGrpSpPr/>
          <p:nvPr/>
        </p:nvGrpSpPr>
        <p:grpSpPr>
          <a:xfrm>
            <a:off x="4090130" y="1478782"/>
            <a:ext cx="4011741" cy="3909907"/>
            <a:chOff x="3855216" y="1478782"/>
            <a:chExt cx="4011741" cy="3909907"/>
          </a:xfrm>
        </p:grpSpPr>
        <p:sp>
          <p:nvSpPr>
            <p:cNvPr id="39" name="Ellipse 11"/>
            <p:cNvSpPr>
              <a:spLocks noChangeArrowheads="1"/>
            </p:cNvSpPr>
            <p:nvPr/>
          </p:nvSpPr>
          <p:spPr bwMode="auto">
            <a:xfrm>
              <a:off x="5009906" y="2679962"/>
              <a:ext cx="1713151" cy="1714043"/>
            </a:xfrm>
            <a:prstGeom prst="ellipse">
              <a:avLst/>
            </a:prstGeom>
            <a:solidFill>
              <a:schemeClr val="bg1">
                <a:lumMod val="65000"/>
              </a:schemeClr>
            </a:solidFill>
            <a:ln w="3175">
              <a:noFill/>
              <a:bevel/>
            </a:ln>
          </p:spPr>
          <p:txBody>
            <a:bodyPr lIns="0" r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b="1">
                  <a:solidFill>
                    <a:prstClr val="white"/>
                  </a:solidFill>
                  <a:latin typeface="Calibri" panose="020F0502020204030204"/>
                  <a:ea typeface="宋体" panose="02010600030101010101" pitchFamily="2" charset="-122"/>
                  <a:cs typeface="微软雅黑" panose="020B0503020204020204" pitchFamily="34" charset="-122"/>
                  <a:sym typeface="+mn-lt"/>
                </a:rPr>
                <a:t>决定组织结构的因素</a:t>
              </a:r>
              <a:endParaRPr lang="zh-CN" altLang="en-US"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grpSp>
          <p:nvGrpSpPr>
            <p:cNvPr id="40" name="Groupe 6"/>
            <p:cNvGrpSpPr/>
            <p:nvPr/>
          </p:nvGrpSpPr>
          <p:grpSpPr bwMode="auto">
            <a:xfrm>
              <a:off x="3892259" y="1478782"/>
              <a:ext cx="3974698" cy="3909907"/>
              <a:chOff x="0" y="0"/>
              <a:chExt cx="5346684" cy="5256000"/>
            </a:xfrm>
          </p:grpSpPr>
          <p:sp>
            <p:nvSpPr>
              <p:cNvPr id="41" name="Ellipse 1"/>
              <p:cNvSpPr/>
              <p:nvPr/>
            </p:nvSpPr>
            <p:spPr bwMode="auto">
              <a:xfrm>
                <a:off x="1557919" y="0"/>
                <a:ext cx="2203944" cy="1810269"/>
              </a:xfrm>
              <a:custGeom>
                <a:avLst/>
                <a:gdLst>
                  <a:gd name="T0" fmla="*/ 1101972 w 2709038"/>
                  <a:gd name="T1" fmla="*/ 0 h 2225141"/>
                  <a:gd name="T2" fmla="*/ 2203944 w 2709038"/>
                  <a:gd name="T3" fmla="*/ 1101972 h 2225141"/>
                  <a:gd name="T4" fmla="*/ 1945636 w 2709038"/>
                  <a:gd name="T5" fmla="*/ 1810269 h 2225141"/>
                  <a:gd name="T6" fmla="*/ 1115337 w 2709038"/>
                  <a:gd name="T7" fmla="*/ 1500862 h 2225141"/>
                  <a:gd name="T8" fmla="*/ 469241 w 2709038"/>
                  <a:gd name="T9" fmla="*/ 1678404 h 2225141"/>
                  <a:gd name="T10" fmla="*/ 13509 w 2709038"/>
                  <a:gd name="T11" fmla="*/ 1265878 h 2225141"/>
                  <a:gd name="T12" fmla="*/ 0 w 2709038"/>
                  <a:gd name="T13" fmla="*/ 1101972 h 2225141"/>
                  <a:gd name="T14" fmla="*/ 1101972 w 2709038"/>
                  <a:gd name="T15" fmla="*/ 0 h 2225141"/>
                  <a:gd name="T16" fmla="*/ 0 60000 65536"/>
                  <a:gd name="T17" fmla="*/ 0 60000 65536"/>
                  <a:gd name="T18" fmla="*/ 0 60000 65536"/>
                  <a:gd name="T19" fmla="*/ 0 60000 65536"/>
                  <a:gd name="T20" fmla="*/ 0 60000 65536"/>
                  <a:gd name="T21" fmla="*/ 0 60000 65536"/>
                  <a:gd name="T22" fmla="*/ 0 60000 65536"/>
                  <a:gd name="T23" fmla="*/ 0 60000 65536"/>
                  <a:gd name="T24" fmla="*/ 0 w 2709038"/>
                  <a:gd name="T25" fmla="*/ 0 h 2225141"/>
                  <a:gd name="T26" fmla="*/ 2709038 w 2709038"/>
                  <a:gd name="T27" fmla="*/ 2225141 h 2225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09038" h="2225141">
                    <a:moveTo>
                      <a:pt x="1354519" y="0"/>
                    </a:moveTo>
                    <a:cubicBezTo>
                      <a:pt x="2102599" y="0"/>
                      <a:pt x="2709038" y="606439"/>
                      <a:pt x="2709038" y="1354519"/>
                    </a:cubicBezTo>
                    <a:cubicBezTo>
                      <a:pt x="2709038" y="1686182"/>
                      <a:pt x="2589836" y="1990004"/>
                      <a:pt x="2391532" y="2225141"/>
                    </a:cubicBezTo>
                    <a:cubicBezTo>
                      <a:pt x="2118271" y="1987777"/>
                      <a:pt x="1761303" y="1844825"/>
                      <a:pt x="1370947" y="1844825"/>
                    </a:cubicBezTo>
                    <a:cubicBezTo>
                      <a:pt x="1080693" y="1844825"/>
                      <a:pt x="808899" y="1923861"/>
                      <a:pt x="576781" y="2063055"/>
                    </a:cubicBezTo>
                    <a:cubicBezTo>
                      <a:pt x="446805" y="1848102"/>
                      <a:pt x="254756" y="1670088"/>
                      <a:pt x="16605" y="1555988"/>
                    </a:cubicBezTo>
                    <a:cubicBezTo>
                      <a:pt x="5092" y="1490427"/>
                      <a:pt x="0" y="1423068"/>
                      <a:pt x="0" y="1354519"/>
                    </a:cubicBezTo>
                    <a:cubicBezTo>
                      <a:pt x="0" y="606439"/>
                      <a:pt x="606439" y="0"/>
                      <a:pt x="1354519" y="0"/>
                    </a:cubicBezTo>
                    <a:close/>
                  </a:path>
                </a:pathLst>
              </a:custGeom>
              <a:solidFill>
                <a:srgbClr val="00B895"/>
              </a:solidFill>
              <a:ln w="38100" cap="flat" cmpd="sng">
                <a:solidFill>
                  <a:schemeClr val="bg1"/>
                </a:solidFill>
                <a:bevel/>
              </a:ln>
            </p:spPr>
            <p:txBody>
              <a:bodyPr/>
              <a:lstStyle/>
              <a:p>
                <a:pPr defTabSz="913765" eaLnBrk="0" fontAlgn="base" hangingPunct="0">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2" name="Ellipse 2"/>
              <p:cNvSpPr/>
              <p:nvPr/>
            </p:nvSpPr>
            <p:spPr bwMode="auto">
              <a:xfrm rot="1602816">
                <a:off x="3353700" y="1181565"/>
                <a:ext cx="1992984" cy="2198981"/>
              </a:xfrm>
              <a:custGeom>
                <a:avLst/>
                <a:gdLst>
                  <a:gd name="T0" fmla="*/ 365747 w 2449731"/>
                  <a:gd name="T1" fmla="*/ 133002 h 2702937"/>
                  <a:gd name="T2" fmla="*/ 891012 w 2449731"/>
                  <a:gd name="T3" fmla="*/ 0 h 2702937"/>
                  <a:gd name="T4" fmla="*/ 1992984 w 2449731"/>
                  <a:gd name="T5" fmla="*/ 1101972 h 2702937"/>
                  <a:gd name="T6" fmla="*/ 989307 w 2449731"/>
                  <a:gd name="T7" fmla="*/ 2198981 h 2702937"/>
                  <a:gd name="T8" fmla="*/ 857068 w 2449731"/>
                  <a:gd name="T9" fmla="*/ 1721234 h 2702937"/>
                  <a:gd name="T10" fmla="*/ 27073 w 2449731"/>
                  <a:gd name="T11" fmla="*/ 1059120 h 2702937"/>
                  <a:gd name="T12" fmla="*/ 0 w 2449731"/>
                  <a:gd name="T13" fmla="*/ 455412 h 2702937"/>
                  <a:gd name="T14" fmla="*/ 365747 w 2449731"/>
                  <a:gd name="T15" fmla="*/ 133002 h 2702937"/>
                  <a:gd name="T16" fmla="*/ 0 60000 65536"/>
                  <a:gd name="T17" fmla="*/ 0 60000 65536"/>
                  <a:gd name="T18" fmla="*/ 0 60000 65536"/>
                  <a:gd name="T19" fmla="*/ 0 60000 65536"/>
                  <a:gd name="T20" fmla="*/ 0 60000 65536"/>
                  <a:gd name="T21" fmla="*/ 0 60000 65536"/>
                  <a:gd name="T22" fmla="*/ 0 60000 65536"/>
                  <a:gd name="T23" fmla="*/ 0 60000 65536"/>
                  <a:gd name="T24" fmla="*/ 0 w 2449731"/>
                  <a:gd name="T25" fmla="*/ 0 h 2702937"/>
                  <a:gd name="T26" fmla="*/ 2449731 w 2449731"/>
                  <a:gd name="T27" fmla="*/ 2702937 h 27029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49731" h="2702937">
                    <a:moveTo>
                      <a:pt x="449568" y="163483"/>
                    </a:moveTo>
                    <a:cubicBezTo>
                      <a:pt x="641494" y="59222"/>
                      <a:pt x="861437" y="0"/>
                      <a:pt x="1095212" y="0"/>
                    </a:cubicBezTo>
                    <a:cubicBezTo>
                      <a:pt x="1843292" y="0"/>
                      <a:pt x="2449731" y="606439"/>
                      <a:pt x="2449731" y="1354519"/>
                    </a:cubicBezTo>
                    <a:cubicBezTo>
                      <a:pt x="2449731" y="2061857"/>
                      <a:pt x="1907549" y="2642562"/>
                      <a:pt x="1216034" y="2702937"/>
                    </a:cubicBezTo>
                    <a:cubicBezTo>
                      <a:pt x="1201866" y="2504104"/>
                      <a:pt x="1148670" y="2304837"/>
                      <a:pt x="1053489" y="2115701"/>
                    </a:cubicBezTo>
                    <a:cubicBezTo>
                      <a:pt x="840207" y="1691888"/>
                      <a:pt x="460456" y="1407066"/>
                      <a:pt x="33278" y="1301846"/>
                    </a:cubicBezTo>
                    <a:cubicBezTo>
                      <a:pt x="92387" y="1061969"/>
                      <a:pt x="83747" y="804960"/>
                      <a:pt x="0" y="559782"/>
                    </a:cubicBezTo>
                    <a:cubicBezTo>
                      <a:pt x="117373" y="395872"/>
                      <a:pt x="271398" y="260271"/>
                      <a:pt x="449568" y="163483"/>
                    </a:cubicBezTo>
                    <a:close/>
                  </a:path>
                </a:pathLst>
              </a:custGeom>
              <a:solidFill>
                <a:schemeClr val="accent3"/>
              </a:solidFill>
              <a:ln w="38100" cap="flat" cmpd="sng">
                <a:solidFill>
                  <a:schemeClr val="bg1"/>
                </a:solidFill>
                <a:bevel/>
              </a:ln>
            </p:spPr>
            <p:txBody>
              <a:bodyPr/>
              <a:lstStyle/>
              <a:p>
                <a:pPr defTabSz="913765" eaLnBrk="0" fontAlgn="base" hangingPunct="0">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3" name="Ellipse 4"/>
              <p:cNvSpPr/>
              <p:nvPr/>
            </p:nvSpPr>
            <p:spPr bwMode="auto">
              <a:xfrm rot="558114">
                <a:off x="2576660" y="3218761"/>
                <a:ext cx="2200599" cy="2037239"/>
              </a:xfrm>
              <a:custGeom>
                <a:avLst/>
                <a:gdLst>
                  <a:gd name="T0" fmla="*/ 1112553 w 2704926"/>
                  <a:gd name="T1" fmla="*/ 26414 h 2504127"/>
                  <a:gd name="T2" fmla="*/ 1679371 w 2704926"/>
                  <a:gd name="T3" fmla="*/ 0 h 2504127"/>
                  <a:gd name="T4" fmla="*/ 2200599 w 2704926"/>
                  <a:gd name="T5" fmla="*/ 935266 h 2504127"/>
                  <a:gd name="T6" fmla="*/ 1098627 w 2704926"/>
                  <a:gd name="T7" fmla="*/ 2037239 h 2504127"/>
                  <a:gd name="T8" fmla="*/ 0 w 2704926"/>
                  <a:gd name="T9" fmla="*/ 1001515 h 2504127"/>
                  <a:gd name="T10" fmla="*/ 78967 w 2704926"/>
                  <a:gd name="T11" fmla="*/ 992642 h 2504127"/>
                  <a:gd name="T12" fmla="*/ 1112553 w 2704926"/>
                  <a:gd name="T13" fmla="*/ 26414 h 2504127"/>
                  <a:gd name="T14" fmla="*/ 0 60000 65536"/>
                  <a:gd name="T15" fmla="*/ 0 60000 65536"/>
                  <a:gd name="T16" fmla="*/ 0 60000 65536"/>
                  <a:gd name="T17" fmla="*/ 0 60000 65536"/>
                  <a:gd name="T18" fmla="*/ 0 60000 65536"/>
                  <a:gd name="T19" fmla="*/ 0 60000 65536"/>
                  <a:gd name="T20" fmla="*/ 0 60000 65536"/>
                  <a:gd name="T21" fmla="*/ 0 w 2704926"/>
                  <a:gd name="T22" fmla="*/ 0 h 2504127"/>
                  <a:gd name="T23" fmla="*/ 2704926 w 2704926"/>
                  <a:gd name="T24" fmla="*/ 2504127 h 2504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4926" h="2504127">
                    <a:moveTo>
                      <a:pt x="1367525" y="32468"/>
                    </a:moveTo>
                    <a:cubicBezTo>
                      <a:pt x="1605267" y="85012"/>
                      <a:pt x="1844683" y="70520"/>
                      <a:pt x="2064244" y="0"/>
                    </a:cubicBezTo>
                    <a:cubicBezTo>
                      <a:pt x="2449205" y="237779"/>
                      <a:pt x="2704927" y="663830"/>
                      <a:pt x="2704926" y="1149607"/>
                    </a:cubicBezTo>
                    <a:cubicBezTo>
                      <a:pt x="2704926" y="1897687"/>
                      <a:pt x="2098487" y="2504128"/>
                      <a:pt x="1350407" y="2504127"/>
                    </a:cubicBezTo>
                    <a:cubicBezTo>
                      <a:pt x="629702" y="2504126"/>
                      <a:pt x="40461" y="1941260"/>
                      <a:pt x="0" y="1231039"/>
                    </a:cubicBezTo>
                    <a:lnTo>
                      <a:pt x="97064" y="1220133"/>
                    </a:lnTo>
                    <a:cubicBezTo>
                      <a:pt x="740755" y="1114702"/>
                      <a:pt x="1227934" y="630455"/>
                      <a:pt x="1367525" y="32468"/>
                    </a:cubicBezTo>
                    <a:close/>
                  </a:path>
                </a:pathLst>
              </a:custGeom>
              <a:solidFill>
                <a:srgbClr val="F1995D"/>
              </a:solidFill>
              <a:ln w="38100" cap="flat" cmpd="sng">
                <a:solidFill>
                  <a:schemeClr val="bg1"/>
                </a:solidFill>
                <a:bevel/>
              </a:ln>
            </p:spPr>
            <p:txBody>
              <a:bodyPr/>
              <a:lstStyle/>
              <a:p>
                <a:pPr defTabSz="913765" eaLnBrk="0" fontAlgn="base" hangingPunct="0">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4" name="Ellipse 3"/>
              <p:cNvSpPr/>
              <p:nvPr/>
            </p:nvSpPr>
            <p:spPr bwMode="auto">
              <a:xfrm rot="2184403">
                <a:off x="457359" y="3389359"/>
                <a:ext cx="2203944" cy="1831079"/>
              </a:xfrm>
              <a:custGeom>
                <a:avLst/>
                <a:gdLst>
                  <a:gd name="T0" fmla="*/ 276743 w 2709038"/>
                  <a:gd name="T1" fmla="*/ 0 h 2250721"/>
                  <a:gd name="T2" fmla="*/ 1778200 w 2709038"/>
                  <a:gd name="T3" fmla="*/ 90960 h 2250721"/>
                  <a:gd name="T4" fmla="*/ 2175750 w 2709038"/>
                  <a:gd name="T5" fmla="*/ 484446 h 2250721"/>
                  <a:gd name="T6" fmla="*/ 2203944 w 2709038"/>
                  <a:gd name="T7" fmla="*/ 729107 h 2250721"/>
                  <a:gd name="T8" fmla="*/ 1101972 w 2709038"/>
                  <a:gd name="T9" fmla="*/ 1831079 h 2250721"/>
                  <a:gd name="T10" fmla="*/ 0 w 2709038"/>
                  <a:gd name="T11" fmla="*/ 729107 h 2250721"/>
                  <a:gd name="T12" fmla="*/ 276743 w 2709038"/>
                  <a:gd name="T13" fmla="*/ 0 h 2250721"/>
                  <a:gd name="T14" fmla="*/ 0 60000 65536"/>
                  <a:gd name="T15" fmla="*/ 0 60000 65536"/>
                  <a:gd name="T16" fmla="*/ 0 60000 65536"/>
                  <a:gd name="T17" fmla="*/ 0 60000 65536"/>
                  <a:gd name="T18" fmla="*/ 0 60000 65536"/>
                  <a:gd name="T19" fmla="*/ 0 60000 65536"/>
                  <a:gd name="T20" fmla="*/ 0 60000 65536"/>
                  <a:gd name="T21" fmla="*/ 0 w 2709038"/>
                  <a:gd name="T22" fmla="*/ 0 h 2250721"/>
                  <a:gd name="T23" fmla="*/ 2709038 w 2709038"/>
                  <a:gd name="T24" fmla="*/ 2250721 h 22507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9038" h="2250721">
                    <a:moveTo>
                      <a:pt x="340166" y="0"/>
                    </a:moveTo>
                    <a:cubicBezTo>
                      <a:pt x="855174" y="431249"/>
                      <a:pt x="1605143" y="488839"/>
                      <a:pt x="2185723" y="111806"/>
                    </a:cubicBezTo>
                    <a:cubicBezTo>
                      <a:pt x="2307324" y="319312"/>
                      <a:pt x="2477458" y="482976"/>
                      <a:pt x="2674383" y="595470"/>
                    </a:cubicBezTo>
                    <a:cubicBezTo>
                      <a:pt x="2697442" y="692020"/>
                      <a:pt x="2709038" y="792757"/>
                      <a:pt x="2709038" y="896202"/>
                    </a:cubicBezTo>
                    <a:cubicBezTo>
                      <a:pt x="2709038" y="1644282"/>
                      <a:pt x="2102599" y="2250721"/>
                      <a:pt x="1354519" y="2250721"/>
                    </a:cubicBezTo>
                    <a:cubicBezTo>
                      <a:pt x="606439" y="2250721"/>
                      <a:pt x="0" y="1644282"/>
                      <a:pt x="0" y="896202"/>
                    </a:cubicBezTo>
                    <a:cubicBezTo>
                      <a:pt x="0" y="552248"/>
                      <a:pt x="128201" y="238237"/>
                      <a:pt x="340166" y="0"/>
                    </a:cubicBezTo>
                    <a:close/>
                  </a:path>
                </a:pathLst>
              </a:custGeom>
              <a:solidFill>
                <a:srgbClr val="005D4B"/>
              </a:solidFill>
              <a:ln w="38100" cap="flat" cmpd="sng">
                <a:solidFill>
                  <a:schemeClr val="bg1"/>
                </a:solidFill>
                <a:bevel/>
              </a:ln>
            </p:spPr>
            <p:txBody>
              <a:bodyPr/>
              <a:lstStyle/>
              <a:p>
                <a:pPr defTabSz="913765" eaLnBrk="0" fontAlgn="base" hangingPunct="0">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5" name="Ellipse 5"/>
              <p:cNvSpPr/>
              <p:nvPr/>
            </p:nvSpPr>
            <p:spPr bwMode="auto">
              <a:xfrm rot="1112104">
                <a:off x="0" y="1091724"/>
                <a:ext cx="1806260" cy="2203944"/>
              </a:xfrm>
              <a:custGeom>
                <a:avLst/>
                <a:gdLst>
                  <a:gd name="T0" fmla="*/ 774280 w 2220214"/>
                  <a:gd name="T1" fmla="*/ 49542 h 2709038"/>
                  <a:gd name="T2" fmla="*/ 1101972 w 2220214"/>
                  <a:gd name="T3" fmla="*/ 0 h 2709038"/>
                  <a:gd name="T4" fmla="*/ 1806260 w 2220214"/>
                  <a:gd name="T5" fmla="*/ 254665 h 2709038"/>
                  <a:gd name="T6" fmla="*/ 1558959 w 2220214"/>
                  <a:gd name="T7" fmla="*/ 1493887 h 2709038"/>
                  <a:gd name="T8" fmla="*/ 1692372 w 2220214"/>
                  <a:gd name="T9" fmla="*/ 1771075 h 2709038"/>
                  <a:gd name="T10" fmla="*/ 1288262 w 2220214"/>
                  <a:gd name="T11" fmla="*/ 2187019 h 2709038"/>
                  <a:gd name="T12" fmla="*/ 1101972 w 2220214"/>
                  <a:gd name="T13" fmla="*/ 2203944 h 2709038"/>
                  <a:gd name="T14" fmla="*/ 0 w 2220214"/>
                  <a:gd name="T15" fmla="*/ 1101972 h 2709038"/>
                  <a:gd name="T16" fmla="*/ 774280 w 2220214"/>
                  <a:gd name="T17" fmla="*/ 49542 h 2709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20214"/>
                  <a:gd name="T28" fmla="*/ 0 h 2709038"/>
                  <a:gd name="T29" fmla="*/ 2220214 w 2220214"/>
                  <a:gd name="T30" fmla="*/ 2709038 h 27090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20214" h="2709038">
                    <a:moveTo>
                      <a:pt x="951727" y="60896"/>
                    </a:moveTo>
                    <a:cubicBezTo>
                      <a:pt x="1078969" y="21320"/>
                      <a:pt x="1214254" y="0"/>
                      <a:pt x="1354519" y="0"/>
                    </a:cubicBezTo>
                    <a:cubicBezTo>
                      <a:pt x="1683791" y="0"/>
                      <a:pt x="1985621" y="117490"/>
                      <a:pt x="2220214" y="313028"/>
                    </a:cubicBezTo>
                    <a:cubicBezTo>
                      <a:pt x="1867634" y="716622"/>
                      <a:pt x="1733553" y="1291377"/>
                      <a:pt x="1916237" y="1836252"/>
                    </a:cubicBezTo>
                    <a:cubicBezTo>
                      <a:pt x="1957396" y="1959016"/>
                      <a:pt x="2012300" y="2073297"/>
                      <a:pt x="2080225" y="2176965"/>
                    </a:cubicBezTo>
                    <a:cubicBezTo>
                      <a:pt x="1875040" y="2296436"/>
                      <a:pt x="1701884" y="2471390"/>
                      <a:pt x="1583502" y="2688234"/>
                    </a:cubicBezTo>
                    <a:cubicBezTo>
                      <a:pt x="1509242" y="2702423"/>
                      <a:pt x="1432653" y="2709038"/>
                      <a:pt x="1354519" y="2709038"/>
                    </a:cubicBezTo>
                    <a:cubicBezTo>
                      <a:pt x="606439" y="2709038"/>
                      <a:pt x="0" y="2102599"/>
                      <a:pt x="0" y="1354519"/>
                    </a:cubicBezTo>
                    <a:cubicBezTo>
                      <a:pt x="0" y="746704"/>
                      <a:pt x="400344" y="232394"/>
                      <a:pt x="951727" y="60896"/>
                    </a:cubicBezTo>
                    <a:close/>
                  </a:path>
                </a:pathLst>
              </a:custGeom>
              <a:solidFill>
                <a:srgbClr val="009276"/>
              </a:solidFill>
              <a:ln w="38100" cap="flat" cmpd="sng">
                <a:solidFill>
                  <a:schemeClr val="bg1"/>
                </a:solidFill>
                <a:bevel/>
              </a:ln>
            </p:spPr>
            <p:txBody>
              <a:bodyPr/>
              <a:lstStyle/>
              <a:p>
                <a:pPr defTabSz="913765" eaLnBrk="0" fontAlgn="base" hangingPunct="0">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
          <p:nvSpPr>
            <p:cNvPr id="30" name="Rectangle 8"/>
            <p:cNvSpPr>
              <a:spLocks noChangeArrowheads="1"/>
            </p:cNvSpPr>
            <p:nvPr/>
          </p:nvSpPr>
          <p:spPr bwMode="auto">
            <a:xfrm>
              <a:off x="5318813" y="1765389"/>
              <a:ext cx="1045428" cy="6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a:solidFill>
                    <a:prstClr val="white"/>
                  </a:solidFill>
                  <a:latin typeface="Calibri" panose="020F0502020204030204"/>
                  <a:ea typeface="宋体" panose="02010600030101010101" pitchFamily="2" charset="-122"/>
                  <a:cs typeface="微软雅黑" panose="020B0503020204020204" pitchFamily="34" charset="-122"/>
                  <a:sym typeface="+mn-lt"/>
                </a:rPr>
                <a:t>战略因素</a:t>
              </a:r>
              <a:endParaRPr lang="en-US" altLang="zh-CN" sz="150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31" name="Rectangle 9"/>
            <p:cNvSpPr>
              <a:spLocks noChangeArrowheads="1"/>
            </p:cNvSpPr>
            <p:nvPr/>
          </p:nvSpPr>
          <p:spPr bwMode="auto">
            <a:xfrm>
              <a:off x="6754084" y="2744551"/>
              <a:ext cx="1045428" cy="6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a:solidFill>
                    <a:prstClr val="white"/>
                  </a:solidFill>
                  <a:latin typeface="Calibri" panose="020F0502020204030204"/>
                  <a:ea typeface="宋体" panose="02010600030101010101" pitchFamily="2" charset="-122"/>
                  <a:cs typeface="微软雅黑" panose="020B0503020204020204" pitchFamily="34" charset="-122"/>
                  <a:sym typeface="+mn-lt"/>
                </a:rPr>
                <a:t>环境因素</a:t>
              </a:r>
              <a:endParaRPr lang="en-US" altLang="zh-CN" sz="150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32" name="Rectangle 13"/>
            <p:cNvSpPr>
              <a:spLocks noChangeArrowheads="1"/>
            </p:cNvSpPr>
            <p:nvPr/>
          </p:nvSpPr>
          <p:spPr bwMode="auto">
            <a:xfrm>
              <a:off x="3855216" y="2875376"/>
              <a:ext cx="1276095" cy="36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a:solidFill>
                    <a:prstClr val="white"/>
                  </a:solidFill>
                  <a:latin typeface="Calibri" panose="020F0502020204030204"/>
                  <a:ea typeface="宋体" panose="02010600030101010101" pitchFamily="2" charset="-122"/>
                  <a:cs typeface="微软雅黑" panose="020B0503020204020204" pitchFamily="34" charset="-122"/>
                  <a:sym typeface="+mn-lt"/>
                </a:rPr>
                <a:t>权利因素</a:t>
              </a:r>
              <a:endParaRPr lang="en-US" altLang="zh-CN" sz="150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37" name="Rectangle 14"/>
            <p:cNvSpPr>
              <a:spLocks noChangeArrowheads="1"/>
            </p:cNvSpPr>
            <p:nvPr/>
          </p:nvSpPr>
          <p:spPr bwMode="auto">
            <a:xfrm>
              <a:off x="4526986" y="4376943"/>
              <a:ext cx="1046775" cy="6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a:solidFill>
                    <a:prstClr val="white"/>
                  </a:solidFill>
                  <a:latin typeface="Calibri" panose="020F0502020204030204"/>
                  <a:ea typeface="宋体" panose="02010600030101010101" pitchFamily="2" charset="-122"/>
                  <a:cs typeface="微软雅黑" panose="020B0503020204020204" pitchFamily="34" charset="-122"/>
                  <a:sym typeface="+mn-lt"/>
                </a:rPr>
                <a:t>规模因素</a:t>
              </a:r>
              <a:endParaRPr lang="en-US" altLang="zh-CN" sz="150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38" name="Rectangle 15"/>
            <p:cNvSpPr>
              <a:spLocks noChangeArrowheads="1"/>
            </p:cNvSpPr>
            <p:nvPr/>
          </p:nvSpPr>
          <p:spPr bwMode="auto">
            <a:xfrm>
              <a:off x="6237441" y="4313499"/>
              <a:ext cx="1045426" cy="6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3765" eaLnBrk="0" fontAlgn="base" hangingPunct="0">
                <a:spcBef>
                  <a:spcPct val="0"/>
                </a:spcBef>
                <a:spcAft>
                  <a:spcPct val="0"/>
                </a:spcAft>
                <a:buFont typeface="Arial" panose="020B0604020202020204" pitchFamily="34" charset="0"/>
                <a:buNone/>
              </a:pPr>
              <a:r>
                <a:rPr lang="zh-CN" altLang="en-US" sz="1500">
                  <a:solidFill>
                    <a:prstClr val="white"/>
                  </a:solidFill>
                  <a:latin typeface="Calibri" panose="020F0502020204030204"/>
                  <a:ea typeface="宋体" panose="02010600030101010101" pitchFamily="2" charset="-122"/>
                  <a:cs typeface="微软雅黑" panose="020B0503020204020204" pitchFamily="34" charset="-122"/>
                  <a:sym typeface="+mn-lt"/>
                </a:rPr>
                <a:t>技术因素</a:t>
              </a:r>
              <a:endParaRPr lang="en-US" altLang="zh-CN" sz="150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02</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0" y="74654"/>
            <a:ext cx="732773" cy="625012"/>
          </a:xfrm>
          <a:prstGeom prst="rect">
            <a:avLst/>
          </a:prstGeom>
        </p:spPr>
      </p:pic>
      <p:sp>
        <p:nvSpPr>
          <p:cNvPr id="10" name="同心圆 9"/>
          <p:cNvSpPr/>
          <p:nvPr/>
        </p:nvSpPr>
        <p:spPr>
          <a:xfrm>
            <a:off x="1448115" y="1547477"/>
            <a:ext cx="1891458" cy="2008087"/>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1" name="饼形 10"/>
          <p:cNvSpPr/>
          <p:nvPr/>
        </p:nvSpPr>
        <p:spPr>
          <a:xfrm rot="15619362">
            <a:off x="1215719" y="1464212"/>
            <a:ext cx="2351657" cy="2215074"/>
          </a:xfrm>
          <a:prstGeom prst="pie">
            <a:avLst>
              <a:gd name="adj1" fmla="val 501545"/>
              <a:gd name="adj2" fmla="val 5150990"/>
            </a:avLst>
          </a:prstGeom>
          <a:solidFill>
            <a:srgbClr val="00D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2" name="同心圆 11"/>
          <p:cNvSpPr/>
          <p:nvPr/>
        </p:nvSpPr>
        <p:spPr>
          <a:xfrm>
            <a:off x="3916119" y="1565045"/>
            <a:ext cx="1891458" cy="2008087"/>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3" name="饼形 12"/>
          <p:cNvSpPr/>
          <p:nvPr/>
        </p:nvSpPr>
        <p:spPr>
          <a:xfrm rot="15297022">
            <a:off x="3686019" y="1464212"/>
            <a:ext cx="2351657" cy="2215074"/>
          </a:xfrm>
          <a:prstGeom prst="pie">
            <a:avLst>
              <a:gd name="adj1" fmla="val 840465"/>
              <a:gd name="adj2" fmla="val 6231084"/>
            </a:avLst>
          </a:prstGeom>
          <a:solidFill>
            <a:srgbClr val="00B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4" name="同心圆 13"/>
          <p:cNvSpPr/>
          <p:nvPr/>
        </p:nvSpPr>
        <p:spPr>
          <a:xfrm>
            <a:off x="6397646" y="1582061"/>
            <a:ext cx="1891458" cy="2008087"/>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5" name="饼形 14"/>
          <p:cNvSpPr/>
          <p:nvPr/>
        </p:nvSpPr>
        <p:spPr>
          <a:xfrm rot="15168512">
            <a:off x="6154043" y="1464212"/>
            <a:ext cx="2351657" cy="2215074"/>
          </a:xfrm>
          <a:prstGeom prst="pie">
            <a:avLst>
              <a:gd name="adj1" fmla="val 917141"/>
              <a:gd name="adj2" fmla="val 7798025"/>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6" name="同心圆 15"/>
          <p:cNvSpPr/>
          <p:nvPr/>
        </p:nvSpPr>
        <p:spPr>
          <a:xfrm>
            <a:off x="8881681" y="1583107"/>
            <a:ext cx="1891458" cy="2008087"/>
          </a:xfrm>
          <a:prstGeom prst="donut">
            <a:avLst>
              <a:gd name="adj" fmla="val 995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7" name="饼形 16"/>
          <p:cNvSpPr/>
          <p:nvPr/>
        </p:nvSpPr>
        <p:spPr>
          <a:xfrm rot="15168512">
            <a:off x="8624624" y="1464212"/>
            <a:ext cx="2351657" cy="2215074"/>
          </a:xfrm>
          <a:prstGeom prst="pie">
            <a:avLst>
              <a:gd name="adj1" fmla="val 923650"/>
              <a:gd name="adj2" fmla="val 9538548"/>
            </a:avLst>
          </a:prstGeom>
          <a:solidFill>
            <a:srgbClr val="005D4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fontAlgn="base">
              <a:spcBef>
                <a:spcPct val="0"/>
              </a:spcBef>
              <a:spcAft>
                <a:spcPct val="0"/>
              </a:spcAft>
            </a:pPr>
            <a:endParaRPr lang="zh-CN" altLang="en-US" sz="140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8" name="文本框 88"/>
          <p:cNvSpPr txBox="1"/>
          <p:nvPr/>
        </p:nvSpPr>
        <p:spPr>
          <a:xfrm>
            <a:off x="1662844" y="3728403"/>
            <a:ext cx="1459484"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19" name="文本框 89"/>
          <p:cNvSpPr txBox="1"/>
          <p:nvPr/>
        </p:nvSpPr>
        <p:spPr>
          <a:xfrm>
            <a:off x="9097668" y="3728403"/>
            <a:ext cx="1459484"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0" name="文本框 90"/>
          <p:cNvSpPr txBox="1"/>
          <p:nvPr/>
        </p:nvSpPr>
        <p:spPr>
          <a:xfrm>
            <a:off x="4132106" y="3728403"/>
            <a:ext cx="1459484"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1" name="文本框 91"/>
          <p:cNvSpPr txBox="1"/>
          <p:nvPr/>
        </p:nvSpPr>
        <p:spPr>
          <a:xfrm>
            <a:off x="6601368" y="3728403"/>
            <a:ext cx="1459484"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2" name="文本框 92"/>
          <p:cNvSpPr txBox="1"/>
          <p:nvPr/>
        </p:nvSpPr>
        <p:spPr>
          <a:xfrm>
            <a:off x="1390199" y="4214531"/>
            <a:ext cx="2002698"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4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文本框 75"/>
          <p:cNvSpPr txBox="1"/>
          <p:nvPr/>
        </p:nvSpPr>
        <p:spPr>
          <a:xfrm>
            <a:off x="3860499" y="4214531"/>
            <a:ext cx="2002698"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单击此处添加文本单击此处添加文本单击此处添加文本单击此处添加文本</a:t>
            </a:r>
          </a:p>
        </p:txBody>
      </p:sp>
      <p:sp>
        <p:nvSpPr>
          <p:cNvPr id="24" name="文本框 80"/>
          <p:cNvSpPr txBox="1"/>
          <p:nvPr/>
        </p:nvSpPr>
        <p:spPr>
          <a:xfrm>
            <a:off x="6328522" y="4214531"/>
            <a:ext cx="2002698"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单击此处添加文本单击此处添加文本单击此处添加文本单击此处添加文本</a:t>
            </a:r>
          </a:p>
        </p:txBody>
      </p:sp>
      <p:sp>
        <p:nvSpPr>
          <p:cNvPr id="25" name="文本框 81"/>
          <p:cNvSpPr txBox="1"/>
          <p:nvPr/>
        </p:nvSpPr>
        <p:spPr>
          <a:xfrm>
            <a:off x="8799104" y="4214531"/>
            <a:ext cx="2002698" cy="931024"/>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单击此处添加文本单击此处添加文本单击此处添加文本单击此处添加文本</a:t>
            </a:r>
          </a:p>
        </p:txBody>
      </p:sp>
      <p:sp>
        <p:nvSpPr>
          <p:cNvPr id="26" name="TextBox 2"/>
          <p:cNvSpPr txBox="1"/>
          <p:nvPr/>
        </p:nvSpPr>
        <p:spPr>
          <a:xfrm>
            <a:off x="2393844" y="1795499"/>
            <a:ext cx="736861" cy="494896"/>
          </a:xfrm>
          <a:prstGeom prst="rect">
            <a:avLst/>
          </a:prstGeom>
          <a:noFill/>
        </p:spPr>
        <p:txBody>
          <a:bodyPr wrap="none" rtlCol="0">
            <a:spAutoFit/>
          </a:bodyPr>
          <a:lstStyle/>
          <a:p>
            <a:pP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20%</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7" name="TextBox 183"/>
          <p:cNvSpPr txBox="1"/>
          <p:nvPr/>
        </p:nvSpPr>
        <p:spPr>
          <a:xfrm>
            <a:off x="4922764" y="1795499"/>
            <a:ext cx="736861" cy="494896"/>
          </a:xfrm>
          <a:prstGeom prst="rect">
            <a:avLst/>
          </a:prstGeom>
          <a:noFill/>
        </p:spPr>
        <p:txBody>
          <a:bodyPr wrap="none" rtlCol="0">
            <a:spAutoFit/>
          </a:bodyPr>
          <a:lstStyle/>
          <a:p>
            <a:pP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45%</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8" name="TextBox 184"/>
          <p:cNvSpPr txBox="1"/>
          <p:nvPr/>
        </p:nvSpPr>
        <p:spPr>
          <a:xfrm>
            <a:off x="7451684" y="1795499"/>
            <a:ext cx="736861" cy="494896"/>
          </a:xfrm>
          <a:prstGeom prst="rect">
            <a:avLst/>
          </a:prstGeom>
          <a:noFill/>
        </p:spPr>
        <p:txBody>
          <a:bodyPr wrap="none" rtlCol="0">
            <a:spAutoFit/>
          </a:bodyPr>
          <a:lstStyle/>
          <a:p>
            <a:pP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50%</a:t>
            </a:r>
            <a:endParaRPr lang="zh-CN" altLang="en-US" dirty="0">
              <a:solidFill>
                <a:prstClr val="white"/>
              </a:solidFill>
              <a:latin typeface="微软雅黑" panose="020B0503020204020204" pitchFamily="34" charset="-122"/>
              <a:ea typeface="微软雅黑" panose="020B0503020204020204" pitchFamily="34" charset="-122"/>
            </a:endParaRPr>
          </a:p>
        </p:txBody>
      </p:sp>
      <p:sp>
        <p:nvSpPr>
          <p:cNvPr id="29" name="TextBox 185"/>
          <p:cNvSpPr txBox="1"/>
          <p:nvPr/>
        </p:nvSpPr>
        <p:spPr>
          <a:xfrm>
            <a:off x="9980604" y="2092254"/>
            <a:ext cx="736861" cy="494896"/>
          </a:xfrm>
          <a:prstGeom prst="rect">
            <a:avLst/>
          </a:prstGeom>
          <a:noFill/>
        </p:spPr>
        <p:txBody>
          <a:bodyPr wrap="none" rtlCol="0">
            <a:spAutoFit/>
          </a:bodyPr>
          <a:lstStyle/>
          <a:p>
            <a:pPr fontAlgn="base">
              <a:spcBef>
                <a:spcPct val="0"/>
              </a:spcBef>
              <a:spcAft>
                <a:spcPct val="0"/>
              </a:spcAft>
            </a:pPr>
            <a:r>
              <a:rPr lang="en-US" altLang="zh-CN" dirty="0" smtClean="0">
                <a:solidFill>
                  <a:prstClr val="white"/>
                </a:solidFill>
                <a:latin typeface="微软雅黑" panose="020B0503020204020204" pitchFamily="34" charset="-122"/>
                <a:ea typeface="微软雅黑" panose="020B0503020204020204" pitchFamily="34" charset="-122"/>
              </a:rPr>
              <a:t>60%</a:t>
            </a:r>
            <a:endParaRPr lang="zh-CN" altLang="en-US"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293"/>
          <a:stretch>
            <a:fillRect/>
          </a:stretch>
        </p:blipFill>
        <p:spPr>
          <a:xfrm>
            <a:off x="0" y="4882845"/>
            <a:ext cx="4186672" cy="2156146"/>
          </a:xfrm>
        </p:spPr>
      </p:pic>
      <p:grpSp>
        <p:nvGrpSpPr>
          <p:cNvPr id="13" name="组合 12"/>
          <p:cNvGrpSpPr/>
          <p:nvPr/>
        </p:nvGrpSpPr>
        <p:grpSpPr>
          <a:xfrm>
            <a:off x="4111436" y="2607513"/>
            <a:ext cx="5707022" cy="1642975"/>
            <a:chOff x="4111436" y="2361292"/>
            <a:chExt cx="5707022" cy="1642975"/>
          </a:xfrm>
        </p:grpSpPr>
        <p:sp>
          <p:nvSpPr>
            <p:cNvPr id="7" name="文本框 6"/>
            <p:cNvSpPr txBox="1"/>
            <p:nvPr/>
          </p:nvSpPr>
          <p:spPr>
            <a:xfrm>
              <a:off x="4111436" y="2361292"/>
              <a:ext cx="3119120" cy="583565"/>
            </a:xfrm>
            <a:prstGeom prst="rect">
              <a:avLst/>
            </a:prstGeom>
            <a:noFill/>
          </p:spPr>
          <p:txBody>
            <a:bodyPr wrap="square" rtlCol="0">
              <a:spAutoFit/>
            </a:bodyPr>
            <a:lstStyle/>
            <a:p>
              <a:r>
                <a:rPr lang="en-US" altLang="zh-CN" sz="3200" b="1" dirty="0" smtClean="0">
                  <a:solidFill>
                    <a:srgbClr val="00948D"/>
                  </a:solidFill>
                  <a:latin typeface="微软雅黑" panose="020B0503020204020204" pitchFamily="34" charset="-122"/>
                  <a:ea typeface="微软雅黑" panose="020B0503020204020204" pitchFamily="34" charset="-122"/>
                </a:rPr>
                <a:t>03.</a:t>
              </a:r>
              <a:r>
                <a:rPr lang="zh-CN" altLang="en-US" sz="3200" b="1" dirty="0" smtClean="0">
                  <a:solidFill>
                    <a:srgbClr val="00948D"/>
                  </a:solidFill>
                  <a:latin typeface="微软雅黑" panose="020B0503020204020204" pitchFamily="34" charset="-122"/>
                  <a:ea typeface="微软雅黑" panose="020B0503020204020204" pitchFamily="34" charset="-122"/>
                </a:rPr>
                <a:t>请输入标题</a:t>
              </a:r>
              <a:endParaRPr lang="zh-CN" altLang="en-US" sz="3200" b="1" dirty="0">
                <a:solidFill>
                  <a:srgbClr val="00948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11436" y="3030832"/>
              <a:ext cx="5414961"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11436" y="3173270"/>
              <a:ext cx="5707022" cy="830997"/>
            </a:xfrm>
            <a:prstGeom prst="rect">
              <a:avLst/>
            </a:prstGeom>
            <a:noFill/>
          </p:spPr>
          <p:txBody>
            <a:bodyPr wrap="square" rtlCol="0">
              <a:spAutoFit/>
            </a:bodyPr>
            <a:lstStyle/>
            <a:p>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a:t>
              </a:r>
              <a:r>
                <a:rPr lang="en-US" altLang="zh-CN" sz="1600" dirty="0">
                  <a:solidFill>
                    <a:srgbClr val="00948D"/>
                  </a:solidFill>
                  <a:latin typeface="微软雅黑" panose="020B0503020204020204" pitchFamily="34" charset="-122"/>
                  <a:ea typeface="微软雅黑" panose="020B0503020204020204" pitchFamily="34" charset="-122"/>
                </a:rPr>
                <a:t>You can click here and enter whatever you like and </a:t>
              </a:r>
              <a:r>
                <a:rPr lang="en-US" altLang="zh-CN" sz="1600" dirty="0" smtClean="0">
                  <a:solidFill>
                    <a:srgbClr val="00948D"/>
                  </a:solidFill>
                  <a:latin typeface="微软雅黑" panose="020B0503020204020204" pitchFamily="34" charset="-122"/>
                  <a:ea typeface="微软雅黑" panose="020B0503020204020204" pitchFamily="34" charset="-122"/>
                </a:rPr>
                <a:t>also.</a:t>
              </a: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1808018" y="1975155"/>
            <a:ext cx="8575964" cy="2907690"/>
          </a:xfrm>
          <a:prstGeom prst="rect">
            <a:avLst/>
          </a:prstGeom>
          <a:noFill/>
          <a:ln w="25400">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内容占位符 3"/>
          <p:cNvPicPr>
            <a:picLocks noChangeAspect="1"/>
          </p:cNvPicPr>
          <p:nvPr/>
        </p:nvPicPr>
        <p:blipFill rotWithShape="1">
          <a:blip r:embed="rId2" cstate="print">
            <a:extLst>
              <a:ext uri="{28A0092B-C50C-407E-A947-70E740481C1C}">
                <a14:useLocalDpi xmlns:a14="http://schemas.microsoft.com/office/drawing/2010/main" val="0"/>
              </a:ext>
            </a:extLst>
          </a:blip>
          <a:srcRect l="35293"/>
          <a:stretch>
            <a:fillRect/>
          </a:stretch>
        </p:blipFill>
        <p:spPr>
          <a:xfrm rot="10800000">
            <a:off x="8005328" y="-180991"/>
            <a:ext cx="4186672" cy="2156146"/>
          </a:xfrm>
          <a:prstGeom prst="rect">
            <a:avLst/>
          </a:prstGeom>
        </p:spPr>
      </p:pic>
      <p:pic>
        <p:nvPicPr>
          <p:cNvPr id="3" name="图片 2"/>
          <p:cNvPicPr>
            <a:picLocks noChangeAspect="1"/>
          </p:cNvPicPr>
          <p:nvPr/>
        </p:nvPicPr>
        <p:blipFill rotWithShape="1">
          <a:blip r:embed="rId3"/>
          <a:srcRect l="18654" t="17763"/>
          <a:stretch>
            <a:fillRect/>
          </a:stretch>
        </p:blipFill>
        <p:spPr>
          <a:xfrm>
            <a:off x="-27709" y="-13856"/>
            <a:ext cx="2013450" cy="1784837"/>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0056" y="2688712"/>
            <a:ext cx="1579343" cy="148057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03.</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grpSp>
        <p:nvGrpSpPr>
          <p:cNvPr id="2" name="组合 1"/>
          <p:cNvGrpSpPr/>
          <p:nvPr/>
        </p:nvGrpSpPr>
        <p:grpSpPr>
          <a:xfrm>
            <a:off x="1736826" y="1474194"/>
            <a:ext cx="9042010" cy="4572218"/>
            <a:chOff x="1736826" y="1474194"/>
            <a:chExt cx="8584810" cy="4341028"/>
          </a:xfrm>
        </p:grpSpPr>
        <p:cxnSp>
          <p:nvCxnSpPr>
            <p:cNvPr id="11" name="直接连接符 10"/>
            <p:cNvCxnSpPr>
              <a:stCxn id="53" idx="6"/>
            </p:cNvCxnSpPr>
            <p:nvPr/>
          </p:nvCxnSpPr>
          <p:spPr>
            <a:xfrm flipV="1">
              <a:off x="5360538" y="3877247"/>
              <a:ext cx="1600245" cy="1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1736826" y="1640379"/>
              <a:ext cx="4362735" cy="3631665"/>
              <a:chOff x="2857264" y="964881"/>
              <a:chExt cx="6531435" cy="5436953"/>
            </a:xfrm>
            <a:solidFill>
              <a:schemeClr val="bg1">
                <a:lumMod val="65000"/>
              </a:schemeClr>
            </a:solidFill>
          </p:grpSpPr>
          <p:sp>
            <p:nvSpPr>
              <p:cNvPr id="13" name="Freeform 1066"/>
              <p:cNvSpPr/>
              <p:nvPr/>
            </p:nvSpPr>
            <p:spPr bwMode="auto">
              <a:xfrm rot="356891">
                <a:off x="7599777" y="4860188"/>
                <a:ext cx="553743" cy="711899"/>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4" name="Freeform 1067"/>
              <p:cNvSpPr/>
              <p:nvPr/>
            </p:nvSpPr>
            <p:spPr bwMode="auto">
              <a:xfrm rot="356891">
                <a:off x="7321695" y="5738911"/>
                <a:ext cx="107012" cy="73059"/>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5" name="Freeform 1068"/>
              <p:cNvSpPr/>
              <p:nvPr/>
            </p:nvSpPr>
            <p:spPr bwMode="auto">
              <a:xfrm rot="356891">
                <a:off x="8179615" y="5266879"/>
                <a:ext cx="193639" cy="518208"/>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6" name="Freeform 1069"/>
              <p:cNvSpPr/>
              <p:nvPr/>
            </p:nvSpPr>
            <p:spPr bwMode="auto">
              <a:xfrm rot="356891">
                <a:off x="6768803" y="5294867"/>
                <a:ext cx="978393" cy="834231"/>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7" name="Freeform 1070"/>
              <p:cNvSpPr/>
              <p:nvPr/>
            </p:nvSpPr>
            <p:spPr bwMode="auto">
              <a:xfrm rot="356891">
                <a:off x="6048598" y="5137838"/>
                <a:ext cx="1015760" cy="747577"/>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8" name="Freeform 1071"/>
              <p:cNvSpPr/>
              <p:nvPr/>
            </p:nvSpPr>
            <p:spPr bwMode="auto">
              <a:xfrm rot="356891">
                <a:off x="6584534" y="6099406"/>
                <a:ext cx="324432" cy="302428"/>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19" name="Freeform 1072"/>
              <p:cNvSpPr/>
              <p:nvPr/>
            </p:nvSpPr>
            <p:spPr bwMode="auto">
              <a:xfrm rot="356891">
                <a:off x="5139912" y="4655943"/>
                <a:ext cx="1165238" cy="1230106"/>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0" name="Freeform 1073"/>
              <p:cNvSpPr/>
              <p:nvPr/>
            </p:nvSpPr>
            <p:spPr bwMode="auto">
              <a:xfrm rot="356891">
                <a:off x="7280605" y="4604858"/>
                <a:ext cx="611495" cy="86141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1" name="Freeform 1074"/>
              <p:cNvSpPr/>
              <p:nvPr/>
            </p:nvSpPr>
            <p:spPr bwMode="auto">
              <a:xfrm rot="356891">
                <a:off x="6661813" y="4626818"/>
                <a:ext cx="699821" cy="80025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2" name="Freeform 1075"/>
              <p:cNvSpPr/>
              <p:nvPr/>
            </p:nvSpPr>
            <p:spPr bwMode="auto">
              <a:xfrm rot="356891">
                <a:off x="5976673" y="4714860"/>
                <a:ext cx="781355" cy="70000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3" name="Freeform 1076"/>
              <p:cNvSpPr/>
              <p:nvPr/>
            </p:nvSpPr>
            <p:spPr bwMode="auto">
              <a:xfrm rot="356891">
                <a:off x="7850676" y="4416444"/>
                <a:ext cx="492593" cy="582772"/>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4" name="Freeform 1077"/>
              <p:cNvSpPr/>
              <p:nvPr/>
            </p:nvSpPr>
            <p:spPr bwMode="auto">
              <a:xfrm rot="356891">
                <a:off x="7425225" y="3948355"/>
                <a:ext cx="613193" cy="742482"/>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5" name="Freeform 1078"/>
              <p:cNvSpPr/>
              <p:nvPr/>
            </p:nvSpPr>
            <p:spPr bwMode="auto">
              <a:xfrm rot="356891">
                <a:off x="8201370" y="4356552"/>
                <a:ext cx="108710" cy="113836"/>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6" name="Freeform 1079"/>
              <p:cNvSpPr/>
              <p:nvPr/>
            </p:nvSpPr>
            <p:spPr bwMode="auto">
              <a:xfrm rot="356891">
                <a:off x="7589945" y="3858013"/>
                <a:ext cx="721903" cy="586169"/>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7" name="Freeform 1080"/>
              <p:cNvSpPr/>
              <p:nvPr/>
            </p:nvSpPr>
            <p:spPr bwMode="auto">
              <a:xfrm rot="356891">
                <a:off x="6638049" y="4162230"/>
                <a:ext cx="986884" cy="626946"/>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8" name="Freeform 1081"/>
              <p:cNvSpPr/>
              <p:nvPr/>
            </p:nvSpPr>
            <p:spPr bwMode="auto">
              <a:xfrm rot="356891">
                <a:off x="5248636" y="3956266"/>
                <a:ext cx="1584790" cy="1219913"/>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29" name="Freeform 1082"/>
              <p:cNvSpPr/>
              <p:nvPr/>
            </p:nvSpPr>
            <p:spPr bwMode="auto">
              <a:xfrm rot="356891">
                <a:off x="2993399" y="3304327"/>
                <a:ext cx="2491840" cy="1376224"/>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0" name="Freeform 1083"/>
              <p:cNvSpPr/>
              <p:nvPr/>
            </p:nvSpPr>
            <p:spPr bwMode="auto">
              <a:xfrm rot="356891">
                <a:off x="4410631" y="3056858"/>
                <a:ext cx="1606872" cy="1174038"/>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1" name="Freeform 1084"/>
              <p:cNvSpPr/>
              <p:nvPr/>
            </p:nvSpPr>
            <p:spPr bwMode="auto">
              <a:xfrm rot="356891">
                <a:off x="4992195" y="2650480"/>
                <a:ext cx="1741062" cy="1517244"/>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2" name="Freeform 1085"/>
              <p:cNvSpPr/>
              <p:nvPr/>
            </p:nvSpPr>
            <p:spPr bwMode="auto">
              <a:xfrm rot="356891">
                <a:off x="2857264" y="1387863"/>
                <a:ext cx="2571675" cy="1991278"/>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7" name="Freeform 1086"/>
              <p:cNvSpPr/>
              <p:nvPr/>
            </p:nvSpPr>
            <p:spPr bwMode="auto">
              <a:xfrm rot="356891">
                <a:off x="6361154" y="3183719"/>
                <a:ext cx="633576" cy="1160447"/>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8" name="Freeform 1087"/>
              <p:cNvSpPr/>
              <p:nvPr/>
            </p:nvSpPr>
            <p:spPr bwMode="auto">
              <a:xfrm rot="356891">
                <a:off x="6878257" y="3682185"/>
                <a:ext cx="764367" cy="701703"/>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39" name="Freeform 1088"/>
              <p:cNvSpPr/>
              <p:nvPr/>
            </p:nvSpPr>
            <p:spPr bwMode="auto">
              <a:xfrm rot="356891">
                <a:off x="6903931" y="3036605"/>
                <a:ext cx="441635" cy="925978"/>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0" name="Freeform 1089"/>
              <p:cNvSpPr/>
              <p:nvPr/>
            </p:nvSpPr>
            <p:spPr bwMode="auto">
              <a:xfrm rot="356891">
                <a:off x="7455721" y="3400310"/>
                <a:ext cx="828914" cy="575977"/>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1" name="Freeform 1090"/>
              <p:cNvSpPr/>
              <p:nvPr/>
            </p:nvSpPr>
            <p:spPr bwMode="auto">
              <a:xfrm rot="356891">
                <a:off x="7270097" y="2735720"/>
                <a:ext cx="684534" cy="1002436"/>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2" name="Freeform 1091"/>
              <p:cNvSpPr/>
              <p:nvPr/>
            </p:nvSpPr>
            <p:spPr bwMode="auto">
              <a:xfrm rot="356891">
                <a:off x="7632736" y="3094679"/>
                <a:ext cx="134190" cy="244663"/>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3" name="Freeform 1092"/>
              <p:cNvSpPr/>
              <p:nvPr/>
            </p:nvSpPr>
            <p:spPr bwMode="auto">
              <a:xfrm rot="356891">
                <a:off x="7480809" y="2987315"/>
                <a:ext cx="214022" cy="232769"/>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4" name="Freeform 1093"/>
              <p:cNvSpPr/>
              <p:nvPr/>
            </p:nvSpPr>
            <p:spPr bwMode="auto">
              <a:xfrm rot="356891">
                <a:off x="6218349" y="3198611"/>
                <a:ext cx="348213" cy="611655"/>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5" name="Freeform 1094"/>
              <p:cNvSpPr/>
              <p:nvPr/>
            </p:nvSpPr>
            <p:spPr bwMode="auto">
              <a:xfrm rot="356891">
                <a:off x="5556958" y="964881"/>
                <a:ext cx="2826463" cy="2594437"/>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6" name="Freeform 1095"/>
              <p:cNvSpPr/>
              <p:nvPr/>
            </p:nvSpPr>
            <p:spPr bwMode="auto">
              <a:xfrm rot="356891">
                <a:off x="7865835" y="2548769"/>
                <a:ext cx="738890" cy="72889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7" name="Freeform 1096"/>
              <p:cNvSpPr/>
              <p:nvPr/>
            </p:nvSpPr>
            <p:spPr bwMode="auto">
              <a:xfrm rot="356891">
                <a:off x="8080696" y="2174886"/>
                <a:ext cx="1066719" cy="745879"/>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8" name="Freeform 1097"/>
              <p:cNvSpPr/>
              <p:nvPr/>
            </p:nvSpPr>
            <p:spPr bwMode="auto">
              <a:xfrm rot="356891">
                <a:off x="7927905" y="1069078"/>
                <a:ext cx="1460794" cy="1354137"/>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49" name="Freeform 1098"/>
              <p:cNvSpPr/>
              <p:nvPr/>
            </p:nvSpPr>
            <p:spPr bwMode="auto">
              <a:xfrm rot="356891">
                <a:off x="7623705" y="3113584"/>
                <a:ext cx="64546" cy="81554"/>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sp>
            <p:nvSpPr>
              <p:cNvPr id="50" name="未知"/>
              <p:cNvSpPr/>
              <p:nvPr/>
            </p:nvSpPr>
            <p:spPr bwMode="auto">
              <a:xfrm rot="459960">
                <a:off x="6216472" y="4259879"/>
                <a:ext cx="630433" cy="615788"/>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latin typeface="微软雅黑" panose="020B0503020204020204" pitchFamily="34" charset="-122"/>
                  <a:ea typeface="微软雅黑" panose="020B0503020204020204" pitchFamily="34" charset="-122"/>
                </a:endParaRPr>
              </a:p>
            </p:txBody>
          </p:sp>
        </p:grpSp>
        <p:sp>
          <p:nvSpPr>
            <p:cNvPr id="51" name="椭圆 50"/>
            <p:cNvSpPr/>
            <p:nvPr/>
          </p:nvSpPr>
          <p:spPr>
            <a:xfrm>
              <a:off x="4817300" y="3015017"/>
              <a:ext cx="108012" cy="108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2" name="椭圆 51"/>
            <p:cNvSpPr/>
            <p:nvPr/>
          </p:nvSpPr>
          <p:spPr>
            <a:xfrm>
              <a:off x="5445080" y="2305023"/>
              <a:ext cx="108012" cy="108012"/>
            </a:xfrm>
            <a:prstGeom prst="ellipse">
              <a:avLst/>
            </a:prstGeom>
            <a:solidFill>
              <a:schemeClr val="bg1"/>
            </a:solidFill>
            <a:ln w="38100">
              <a:solidFill>
                <a:srgbClr val="009276"/>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3" name="椭圆 52"/>
            <p:cNvSpPr/>
            <p:nvPr/>
          </p:nvSpPr>
          <p:spPr>
            <a:xfrm>
              <a:off x="5252525" y="3825041"/>
              <a:ext cx="108012" cy="108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4" name="椭圆 53"/>
            <p:cNvSpPr/>
            <p:nvPr/>
          </p:nvSpPr>
          <p:spPr>
            <a:xfrm>
              <a:off x="4656403" y="4741588"/>
              <a:ext cx="108012" cy="108012"/>
            </a:xfrm>
            <a:prstGeom prst="ellipse">
              <a:avLst/>
            </a:prstGeom>
            <a:solidFill>
              <a:schemeClr val="bg1"/>
            </a:solidFill>
            <a:ln w="38100">
              <a:solidFill>
                <a:srgbClr val="00D2AA"/>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latin typeface="微软雅黑" panose="020B0503020204020204" pitchFamily="34" charset="-122"/>
                <a:ea typeface="微软雅黑" panose="020B0503020204020204" pitchFamily="34" charset="-122"/>
              </a:endParaRPr>
            </a:p>
          </p:txBody>
        </p:sp>
        <p:cxnSp>
          <p:nvCxnSpPr>
            <p:cNvPr id="55" name="肘形连接符 54"/>
            <p:cNvCxnSpPr>
              <a:stCxn id="52" idx="6"/>
            </p:cNvCxnSpPr>
            <p:nvPr/>
          </p:nvCxnSpPr>
          <p:spPr>
            <a:xfrm flipV="1">
              <a:off x="5553092" y="1837488"/>
              <a:ext cx="1623714" cy="521541"/>
            </a:xfrm>
            <a:prstGeom prst="bentConnector3">
              <a:avLst/>
            </a:prstGeom>
            <a:ln w="19050">
              <a:solidFill>
                <a:srgbClr val="005D4B"/>
              </a:solidFill>
            </a:ln>
          </p:spPr>
          <p:style>
            <a:lnRef idx="1">
              <a:schemeClr val="accent1"/>
            </a:lnRef>
            <a:fillRef idx="0">
              <a:schemeClr val="accent1"/>
            </a:fillRef>
            <a:effectRef idx="0">
              <a:schemeClr val="accent1"/>
            </a:effectRef>
            <a:fontRef idx="minor">
              <a:schemeClr val="tx1"/>
            </a:fontRef>
          </p:style>
        </p:cxnSp>
        <p:cxnSp>
          <p:nvCxnSpPr>
            <p:cNvPr id="56" name="肘形连接符 55"/>
            <p:cNvCxnSpPr>
              <a:stCxn id="51" idx="0"/>
              <a:endCxn id="60" idx="2"/>
            </p:cNvCxnSpPr>
            <p:nvPr/>
          </p:nvCxnSpPr>
          <p:spPr>
            <a:xfrm rot="5400000" flipH="1" flipV="1">
              <a:off x="5825184" y="1951426"/>
              <a:ext cx="109717" cy="2017468"/>
            </a:xfrm>
            <a:prstGeom prst="bentConnector2">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肘形连接符 56"/>
            <p:cNvCxnSpPr>
              <a:stCxn id="54" idx="4"/>
            </p:cNvCxnSpPr>
            <p:nvPr/>
          </p:nvCxnSpPr>
          <p:spPr>
            <a:xfrm rot="16200000" flipH="1">
              <a:off x="5884312" y="3675780"/>
              <a:ext cx="35393" cy="2383032"/>
            </a:xfrm>
            <a:prstGeom prst="bentConnector2">
              <a:avLst/>
            </a:prstGeom>
            <a:ln w="19050">
              <a:solidFill>
                <a:srgbClr val="00D2AA"/>
              </a:solidFill>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888775" y="1568422"/>
              <a:ext cx="576064" cy="576064"/>
            </a:xfrm>
            <a:prstGeom prst="ellipse">
              <a:avLst/>
            </a:prstGeom>
            <a:solidFill>
              <a:srgbClr val="009276"/>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59" name="TextBox 187"/>
            <p:cNvSpPr txBox="1"/>
            <p:nvPr/>
          </p:nvSpPr>
          <p:spPr>
            <a:xfrm>
              <a:off x="6872890" y="1681164"/>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0" name="椭圆 59"/>
            <p:cNvSpPr/>
            <p:nvPr/>
          </p:nvSpPr>
          <p:spPr>
            <a:xfrm>
              <a:off x="6888775" y="2617270"/>
              <a:ext cx="576064" cy="576064"/>
            </a:xfrm>
            <a:prstGeom prst="ellipse">
              <a:avLst/>
            </a:prstGeom>
            <a:solidFill>
              <a:schemeClr val="accent2"/>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1" name="TextBox 189"/>
            <p:cNvSpPr txBox="1"/>
            <p:nvPr/>
          </p:nvSpPr>
          <p:spPr>
            <a:xfrm>
              <a:off x="6872890" y="2738518"/>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2" name="椭圆 61"/>
            <p:cNvSpPr/>
            <p:nvPr/>
          </p:nvSpPr>
          <p:spPr>
            <a:xfrm>
              <a:off x="6888775" y="3585847"/>
              <a:ext cx="576064" cy="576064"/>
            </a:xfrm>
            <a:prstGeom prst="ellipse">
              <a:avLst/>
            </a:prstGeom>
            <a:solidFill>
              <a:schemeClr val="accent3"/>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3" name="TextBox 191"/>
            <p:cNvSpPr txBox="1"/>
            <p:nvPr/>
          </p:nvSpPr>
          <p:spPr>
            <a:xfrm>
              <a:off x="6872890" y="3698590"/>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4" name="椭圆 63"/>
            <p:cNvSpPr/>
            <p:nvPr/>
          </p:nvSpPr>
          <p:spPr>
            <a:xfrm>
              <a:off x="6888775" y="4633372"/>
              <a:ext cx="576064" cy="576064"/>
            </a:xfrm>
            <a:prstGeom prst="ellipse">
              <a:avLst/>
            </a:prstGeom>
            <a:solidFill>
              <a:srgbClr val="00D2AA"/>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5" name="TextBox 193"/>
            <p:cNvSpPr txBox="1"/>
            <p:nvPr/>
          </p:nvSpPr>
          <p:spPr>
            <a:xfrm>
              <a:off x="6872890" y="4746118"/>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66" name="TextBox 194"/>
            <p:cNvSpPr txBox="1"/>
            <p:nvPr/>
          </p:nvSpPr>
          <p:spPr>
            <a:xfrm>
              <a:off x="7542017" y="1474194"/>
              <a:ext cx="2654928" cy="584608"/>
            </a:xfrm>
            <a:prstGeom prst="rect">
              <a:avLst/>
            </a:prstGeom>
            <a:noFill/>
          </p:spPr>
          <p:txBody>
            <a:bodyPr wrap="square" lIns="91274" tIns="45637" rIns="91274" bIns="45637" rtlCol="0">
              <a:spAutoFit/>
            </a:bodyPr>
            <a:lstStyle/>
            <a:p>
              <a:pPr fontAlgn="base">
                <a:spcBef>
                  <a:spcPct val="0"/>
                </a:spcBef>
                <a:spcAft>
                  <a:spcPct val="0"/>
                </a:spcAft>
              </a:pPr>
              <a:r>
                <a:rPr lang="zh-CN" altLang="en-US" sz="1600" dirty="0">
                  <a:solidFill>
                    <a:srgbClr val="005D4B"/>
                  </a:solidFill>
                  <a:latin typeface="微软雅黑" panose="020B0503020204020204" pitchFamily="34" charset="-122"/>
                  <a:ea typeface="微软雅黑" panose="020B0503020204020204" pitchFamily="34" charset="-122"/>
                </a:rPr>
                <a:t>单击此处添加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此处添加文本</a:t>
              </a:r>
              <a:endParaRPr lang="en-US" altLang="zh-CN" sz="1600" dirty="0">
                <a:solidFill>
                  <a:srgbClr val="005D4B"/>
                </a:solidFill>
                <a:latin typeface="微软雅黑" panose="020B0503020204020204" pitchFamily="34" charset="-122"/>
                <a:ea typeface="微软雅黑" panose="020B0503020204020204" pitchFamily="34" charset="-122"/>
              </a:endParaRPr>
            </a:p>
          </p:txBody>
        </p:sp>
        <p:sp>
          <p:nvSpPr>
            <p:cNvPr id="67" name="TextBox 195"/>
            <p:cNvSpPr txBox="1"/>
            <p:nvPr/>
          </p:nvSpPr>
          <p:spPr>
            <a:xfrm>
              <a:off x="7542017" y="2535811"/>
              <a:ext cx="2654928" cy="584608"/>
            </a:xfrm>
            <a:prstGeom prst="rect">
              <a:avLst/>
            </a:prstGeom>
            <a:noFill/>
          </p:spPr>
          <p:txBody>
            <a:bodyPr wrap="square" lIns="91274" tIns="45637" rIns="91274" bIns="45637" rtlCol="0">
              <a:spAutoFit/>
            </a:bodyPr>
            <a:lstStyle/>
            <a:p>
              <a:pPr fontAlgn="base">
                <a:spcBef>
                  <a:spcPct val="0"/>
                </a:spcBef>
                <a:spcAft>
                  <a:spcPct val="0"/>
                </a:spcAft>
              </a:pPr>
              <a:r>
                <a:rPr lang="zh-CN" altLang="en-US" sz="1600" dirty="0">
                  <a:solidFill>
                    <a:srgbClr val="005D4B"/>
                  </a:solidFill>
                  <a:latin typeface="微软雅黑" panose="020B0503020204020204" pitchFamily="34" charset="-122"/>
                  <a:ea typeface="微软雅黑" panose="020B0503020204020204" pitchFamily="34" charset="-122"/>
                </a:rPr>
                <a:t>单击此处添加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此处添加文本</a:t>
              </a:r>
              <a:endParaRPr lang="en-US" altLang="zh-CN" sz="1600" dirty="0">
                <a:solidFill>
                  <a:srgbClr val="005D4B"/>
                </a:solidFill>
                <a:latin typeface="微软雅黑" panose="020B0503020204020204" pitchFamily="34" charset="-122"/>
                <a:ea typeface="微软雅黑" panose="020B0503020204020204" pitchFamily="34" charset="-122"/>
              </a:endParaRPr>
            </a:p>
          </p:txBody>
        </p:sp>
        <p:sp>
          <p:nvSpPr>
            <p:cNvPr id="68" name="TextBox 196"/>
            <p:cNvSpPr txBox="1"/>
            <p:nvPr/>
          </p:nvSpPr>
          <p:spPr>
            <a:xfrm>
              <a:off x="7542016" y="3523803"/>
              <a:ext cx="2654929" cy="584608"/>
            </a:xfrm>
            <a:prstGeom prst="rect">
              <a:avLst/>
            </a:prstGeom>
            <a:noFill/>
          </p:spPr>
          <p:txBody>
            <a:bodyPr wrap="square" lIns="91274" tIns="45637" rIns="91274" bIns="45637" rtlCol="0">
              <a:spAutoFit/>
            </a:bodyPr>
            <a:lstStyle/>
            <a:p>
              <a:pPr fontAlgn="base">
                <a:spcBef>
                  <a:spcPct val="0"/>
                </a:spcBef>
                <a:spcAft>
                  <a:spcPct val="0"/>
                </a:spcAft>
              </a:pPr>
              <a:r>
                <a:rPr lang="zh-CN" altLang="en-US" sz="1600" dirty="0">
                  <a:solidFill>
                    <a:srgbClr val="005D4B"/>
                  </a:solidFill>
                  <a:latin typeface="微软雅黑" panose="020B0503020204020204" pitchFamily="34" charset="-122"/>
                  <a:ea typeface="微软雅黑" panose="020B0503020204020204" pitchFamily="34" charset="-122"/>
                </a:rPr>
                <a:t>单击此处添加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此处添加文本</a:t>
              </a:r>
              <a:endParaRPr lang="en-US" altLang="zh-CN" sz="1600" dirty="0">
                <a:solidFill>
                  <a:srgbClr val="005D4B"/>
                </a:solidFill>
                <a:latin typeface="微软雅黑" panose="020B0503020204020204" pitchFamily="34" charset="-122"/>
                <a:ea typeface="微软雅黑" panose="020B0503020204020204" pitchFamily="34" charset="-122"/>
              </a:endParaRPr>
            </a:p>
          </p:txBody>
        </p:sp>
        <p:sp>
          <p:nvSpPr>
            <p:cNvPr id="69" name="TextBox 197"/>
            <p:cNvSpPr txBox="1"/>
            <p:nvPr/>
          </p:nvSpPr>
          <p:spPr>
            <a:xfrm>
              <a:off x="7542016" y="4561207"/>
              <a:ext cx="2779620" cy="1254015"/>
            </a:xfrm>
            <a:prstGeom prst="rect">
              <a:avLst/>
            </a:prstGeom>
            <a:noFill/>
          </p:spPr>
          <p:txBody>
            <a:bodyPr wrap="square" lIns="91274" tIns="45637" rIns="91274" bIns="45637" rtlCol="0">
              <a:spAutoFit/>
            </a:bodyPr>
            <a:lstStyle/>
            <a:p>
              <a:pPr fontAlgn="base">
                <a:spcBef>
                  <a:spcPct val="0"/>
                </a:spcBef>
                <a:spcAft>
                  <a:spcPct val="0"/>
                </a:spcAft>
              </a:pPr>
              <a:r>
                <a:rPr lang="zh-CN" altLang="en-US" sz="1600" dirty="0">
                  <a:solidFill>
                    <a:srgbClr val="005D4B"/>
                  </a:solidFill>
                  <a:latin typeface="微软雅黑" panose="020B0503020204020204" pitchFamily="34" charset="-122"/>
                  <a:ea typeface="微软雅黑" panose="020B0503020204020204" pitchFamily="34" charset="-122"/>
                </a:rPr>
                <a:t>单击此处添加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a:t>
              </a:r>
              <a:r>
                <a:rPr lang="zh-CN" altLang="en-US" sz="1600" dirty="0" smtClean="0">
                  <a:solidFill>
                    <a:srgbClr val="005D4B"/>
                  </a:solidFill>
                  <a:latin typeface="微软雅黑" panose="020B0503020204020204" pitchFamily="34" charset="-122"/>
                  <a:ea typeface="微软雅黑" panose="020B0503020204020204" pitchFamily="34" charset="-122"/>
                </a:rPr>
                <a:t>文本单击</a:t>
              </a:r>
              <a:r>
                <a:rPr lang="zh-CN" altLang="en-US" sz="1600" dirty="0">
                  <a:solidFill>
                    <a:srgbClr val="005D4B"/>
                  </a:solidFill>
                  <a:latin typeface="微软雅黑" panose="020B0503020204020204" pitchFamily="34" charset="-122"/>
                  <a:ea typeface="微软雅黑" panose="020B0503020204020204" pitchFamily="34" charset="-122"/>
                </a:rPr>
                <a:t>此处添加文本更多模板亮亮图文旗舰店：https://liangliangtuwen.tmall.com</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03.</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pic>
        <p:nvPicPr>
          <p:cNvPr id="9" name="图片 4"/>
          <p:cNvPicPr>
            <a:picLocks noChangeAspect="1" noChangeArrowheads="1"/>
          </p:cNvPicPr>
          <p:nvPr/>
        </p:nvPicPr>
        <p:blipFill>
          <a:blip r:embed="rId4" cstate="email"/>
          <a:srcRect/>
          <a:stretch>
            <a:fillRect/>
          </a:stretch>
        </p:blipFill>
        <p:spPr bwMode="auto">
          <a:xfrm>
            <a:off x="8366449" y="1805853"/>
            <a:ext cx="3284538" cy="2190750"/>
          </a:xfrm>
          <a:prstGeom prst="rect">
            <a:avLst/>
          </a:prstGeom>
          <a:noFill/>
          <a:ln w="9525">
            <a:noFill/>
            <a:miter lim="800000"/>
            <a:headEnd/>
            <a:tailEnd/>
          </a:ln>
        </p:spPr>
      </p:pic>
      <p:pic>
        <p:nvPicPr>
          <p:cNvPr id="11" name="图片 8"/>
          <p:cNvPicPr>
            <a:picLocks noChangeAspect="1" noChangeArrowheads="1"/>
          </p:cNvPicPr>
          <p:nvPr/>
        </p:nvPicPr>
        <p:blipFill>
          <a:blip r:embed="rId5" cstate="email"/>
          <a:srcRect/>
          <a:stretch>
            <a:fillRect/>
          </a:stretch>
        </p:blipFill>
        <p:spPr bwMode="auto">
          <a:xfrm>
            <a:off x="4538987" y="1805853"/>
            <a:ext cx="3286125" cy="2190750"/>
          </a:xfrm>
          <a:prstGeom prst="rect">
            <a:avLst/>
          </a:prstGeom>
          <a:noFill/>
          <a:ln w="9525">
            <a:noFill/>
            <a:miter lim="800000"/>
            <a:headEnd/>
            <a:tailEnd/>
          </a:ln>
        </p:spPr>
      </p:pic>
      <p:pic>
        <p:nvPicPr>
          <p:cNvPr id="12" name="图片 9"/>
          <p:cNvPicPr>
            <a:picLocks noChangeAspect="1" noChangeArrowheads="1"/>
          </p:cNvPicPr>
          <p:nvPr/>
        </p:nvPicPr>
        <p:blipFill>
          <a:blip r:embed="rId6" cstate="email"/>
          <a:srcRect/>
          <a:stretch>
            <a:fillRect/>
          </a:stretch>
        </p:blipFill>
        <p:spPr bwMode="auto">
          <a:xfrm>
            <a:off x="713112" y="1805853"/>
            <a:ext cx="3284537" cy="2190750"/>
          </a:xfrm>
          <a:prstGeom prst="rect">
            <a:avLst/>
          </a:prstGeom>
          <a:noFill/>
          <a:ln w="9525">
            <a:noFill/>
            <a:miter lim="800000"/>
            <a:headEnd/>
            <a:tailEnd/>
          </a:ln>
        </p:spPr>
      </p:pic>
      <p:grpSp>
        <p:nvGrpSpPr>
          <p:cNvPr id="13" name="组合 10"/>
          <p:cNvGrpSpPr/>
          <p:nvPr/>
        </p:nvGrpSpPr>
        <p:grpSpPr bwMode="auto">
          <a:xfrm>
            <a:off x="713112" y="4061691"/>
            <a:ext cx="3284537" cy="1397000"/>
            <a:chOff x="0" y="0"/>
            <a:chExt cx="2500311" cy="1062812"/>
          </a:xfrm>
        </p:grpSpPr>
        <p:sp>
          <p:nvSpPr>
            <p:cNvPr id="14" name="矩形 11"/>
            <p:cNvSpPr>
              <a:spLocks noChangeArrowheads="1"/>
            </p:cNvSpPr>
            <p:nvPr/>
          </p:nvSpPr>
          <p:spPr bwMode="auto">
            <a:xfrm>
              <a:off x="0" y="0"/>
              <a:ext cx="2500311" cy="360000"/>
            </a:xfrm>
            <a:prstGeom prst="rect">
              <a:avLst/>
            </a:prstGeom>
            <a:solidFill>
              <a:srgbClr val="009276"/>
            </a:solidFill>
            <a:ln w="9525">
              <a:noFill/>
              <a:miter lim="800000"/>
            </a:ln>
          </p:spPr>
          <p:txBody>
            <a:bodyPr anchor="ctr"/>
            <a:lstStyle/>
            <a:p>
              <a:pPr algn="ct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5" name="文本框 12"/>
            <p:cNvSpPr txBox="1">
              <a:spLocks noChangeArrowheads="1"/>
            </p:cNvSpPr>
            <p:nvPr/>
          </p:nvSpPr>
          <p:spPr bwMode="auto">
            <a:xfrm>
              <a:off x="599867" y="70500"/>
              <a:ext cx="1370484" cy="234271"/>
            </a:xfrm>
            <a:prstGeom prst="rect">
              <a:avLst/>
            </a:prstGeom>
            <a:noFill/>
            <a:ln w="9525">
              <a:noFill/>
              <a:miter lim="800000"/>
            </a:ln>
          </p:spPr>
          <p:txBody>
            <a:bodyPr wrap="none">
              <a:spAutoFit/>
            </a:bodyPr>
            <a:lstStyle/>
            <a:p>
              <a:pPr algn="ctr" eaLnBrk="1" hangingPunct="1"/>
              <a:r>
                <a:rPr lang="zh-CN" altLang="en-US" sz="1400" b="1">
                  <a:solidFill>
                    <a:srgbClr val="FFFFFF"/>
                  </a:solidFill>
                  <a:latin typeface="微软雅黑" panose="020B0503020204020204" pitchFamily="34" charset="-122"/>
                  <a:ea typeface="微软雅黑" panose="020B0503020204020204" pitchFamily="34" charset="-122"/>
                </a:rPr>
                <a:t>请在此处添加小标题</a:t>
              </a:r>
            </a:p>
          </p:txBody>
        </p:sp>
        <p:sp>
          <p:nvSpPr>
            <p:cNvPr id="16" name="文本框 13"/>
            <p:cNvSpPr txBox="1">
              <a:spLocks noChangeArrowheads="1"/>
            </p:cNvSpPr>
            <p:nvPr/>
          </p:nvSpPr>
          <p:spPr bwMode="auto">
            <a:xfrm>
              <a:off x="0" y="360000"/>
              <a:ext cx="2500311" cy="702812"/>
            </a:xfrm>
            <a:prstGeom prst="rect">
              <a:avLst/>
            </a:prstGeom>
            <a:noFill/>
            <a:ln w="9525">
              <a:noFill/>
              <a:miter lim="800000"/>
            </a:ln>
          </p:spPr>
          <p:txBody>
            <a:bodyPr lIns="0" rIns="0">
              <a:spAutoFit/>
            </a:bodyPr>
            <a:lstStyle/>
            <a:p>
              <a:pPr eaLnBrk="1" hangingPunct="1">
                <a:lnSpc>
                  <a:spcPct val="150000"/>
                </a:lnSpc>
              </a:pPr>
              <a:r>
                <a:rPr lang="zh-CN" altLang="en-US" sz="1200" dirty="0">
                  <a:solidFill>
                    <a:srgbClr val="005D4B"/>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个性定制服务。</a:t>
              </a:r>
              <a:endParaRPr lang="zh-CN" altLang="en-US" sz="1200" dirty="0">
                <a:solidFill>
                  <a:srgbClr val="005D4B"/>
                </a:solidFill>
                <a:latin typeface="宋体" panose="02010600030101010101" pitchFamily="2" charset="-122"/>
                <a:ea typeface="微软雅黑" panose="020B0503020204020204" pitchFamily="34" charset="-122"/>
              </a:endParaRPr>
            </a:p>
          </p:txBody>
        </p:sp>
      </p:grpSp>
      <p:grpSp>
        <p:nvGrpSpPr>
          <p:cNvPr id="17" name="组合 14"/>
          <p:cNvGrpSpPr/>
          <p:nvPr/>
        </p:nvGrpSpPr>
        <p:grpSpPr bwMode="auto">
          <a:xfrm>
            <a:off x="4538987" y="4061691"/>
            <a:ext cx="3286125" cy="1397000"/>
            <a:chOff x="0" y="0"/>
            <a:chExt cx="2500311" cy="1062812"/>
          </a:xfrm>
        </p:grpSpPr>
        <p:sp>
          <p:nvSpPr>
            <p:cNvPr id="18" name="矩形 15"/>
            <p:cNvSpPr>
              <a:spLocks noChangeArrowheads="1"/>
            </p:cNvSpPr>
            <p:nvPr/>
          </p:nvSpPr>
          <p:spPr bwMode="auto">
            <a:xfrm>
              <a:off x="0" y="0"/>
              <a:ext cx="2500311" cy="360000"/>
            </a:xfrm>
            <a:prstGeom prst="rect">
              <a:avLst/>
            </a:prstGeom>
            <a:solidFill>
              <a:srgbClr val="009276"/>
            </a:solidFill>
            <a:ln w="9525">
              <a:noFill/>
              <a:miter lim="800000"/>
            </a:ln>
          </p:spPr>
          <p:txBody>
            <a:bodyPr anchor="ctr"/>
            <a:lstStyle/>
            <a:p>
              <a:pPr algn="ct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9" name="文本框 16"/>
            <p:cNvSpPr txBox="1">
              <a:spLocks noChangeArrowheads="1"/>
            </p:cNvSpPr>
            <p:nvPr/>
          </p:nvSpPr>
          <p:spPr bwMode="auto">
            <a:xfrm>
              <a:off x="599867" y="70500"/>
              <a:ext cx="1370484" cy="234271"/>
            </a:xfrm>
            <a:prstGeom prst="rect">
              <a:avLst/>
            </a:prstGeom>
            <a:noFill/>
            <a:ln w="9525">
              <a:noFill/>
              <a:miter lim="800000"/>
            </a:ln>
          </p:spPr>
          <p:txBody>
            <a:bodyPr wrap="none">
              <a:spAutoFit/>
            </a:bodyPr>
            <a:lstStyle/>
            <a:p>
              <a:pPr algn="ctr" eaLnBrk="1" hangingPunct="1"/>
              <a:r>
                <a:rPr lang="zh-CN" altLang="en-US" sz="1400" b="1">
                  <a:solidFill>
                    <a:srgbClr val="FFFFFF"/>
                  </a:solidFill>
                  <a:latin typeface="微软雅黑" panose="020B0503020204020204" pitchFamily="34" charset="-122"/>
                  <a:ea typeface="微软雅黑" panose="020B0503020204020204" pitchFamily="34" charset="-122"/>
                </a:rPr>
                <a:t>请在此处添加小标题</a:t>
              </a:r>
            </a:p>
          </p:txBody>
        </p:sp>
        <p:sp>
          <p:nvSpPr>
            <p:cNvPr id="20" name="文本框 17"/>
            <p:cNvSpPr txBox="1">
              <a:spLocks noChangeArrowheads="1"/>
            </p:cNvSpPr>
            <p:nvPr/>
          </p:nvSpPr>
          <p:spPr bwMode="auto">
            <a:xfrm>
              <a:off x="0" y="360000"/>
              <a:ext cx="2500311" cy="702812"/>
            </a:xfrm>
            <a:prstGeom prst="rect">
              <a:avLst/>
            </a:prstGeom>
            <a:noFill/>
            <a:ln w="9525">
              <a:noFill/>
              <a:miter lim="800000"/>
            </a:ln>
          </p:spPr>
          <p:txBody>
            <a:bodyPr lIns="0" rIns="0">
              <a:spAutoFit/>
            </a:bodyPr>
            <a:lstStyle/>
            <a:p>
              <a:pPr eaLnBrk="1" hangingPunct="1">
                <a:lnSpc>
                  <a:spcPct val="150000"/>
                </a:lnSpc>
              </a:pPr>
              <a:r>
                <a:rPr lang="zh-CN" altLang="en-US" sz="1200" dirty="0">
                  <a:solidFill>
                    <a:srgbClr val="005D4B"/>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个性定制服务。</a:t>
              </a:r>
              <a:endParaRPr lang="zh-CN" altLang="en-US" sz="1200" dirty="0">
                <a:solidFill>
                  <a:srgbClr val="005D4B"/>
                </a:solidFill>
                <a:latin typeface="宋体" panose="02010600030101010101" pitchFamily="2" charset="-122"/>
                <a:ea typeface="微软雅黑" panose="020B0503020204020204" pitchFamily="34" charset="-122"/>
              </a:endParaRPr>
            </a:p>
          </p:txBody>
        </p:sp>
      </p:grpSp>
      <p:grpSp>
        <p:nvGrpSpPr>
          <p:cNvPr id="21" name="组合 18"/>
          <p:cNvGrpSpPr/>
          <p:nvPr/>
        </p:nvGrpSpPr>
        <p:grpSpPr bwMode="auto">
          <a:xfrm>
            <a:off x="8366449" y="4061691"/>
            <a:ext cx="3284538" cy="1397000"/>
            <a:chOff x="0" y="0"/>
            <a:chExt cx="2500311" cy="1062812"/>
          </a:xfrm>
        </p:grpSpPr>
        <p:sp>
          <p:nvSpPr>
            <p:cNvPr id="22" name="矩形 19"/>
            <p:cNvSpPr>
              <a:spLocks noChangeArrowheads="1"/>
            </p:cNvSpPr>
            <p:nvPr/>
          </p:nvSpPr>
          <p:spPr bwMode="auto">
            <a:xfrm>
              <a:off x="0" y="0"/>
              <a:ext cx="2500311" cy="360000"/>
            </a:xfrm>
            <a:prstGeom prst="rect">
              <a:avLst/>
            </a:prstGeom>
            <a:solidFill>
              <a:srgbClr val="009276"/>
            </a:solidFill>
            <a:ln w="9525">
              <a:noFill/>
              <a:miter lim="800000"/>
            </a:ln>
          </p:spPr>
          <p:txBody>
            <a:bodyPr anchor="ctr"/>
            <a:lstStyle/>
            <a:p>
              <a:pPr algn="ct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23" name="文本框 20"/>
            <p:cNvSpPr txBox="1">
              <a:spLocks noChangeArrowheads="1"/>
            </p:cNvSpPr>
            <p:nvPr/>
          </p:nvSpPr>
          <p:spPr bwMode="auto">
            <a:xfrm>
              <a:off x="599867" y="70500"/>
              <a:ext cx="1370484" cy="234271"/>
            </a:xfrm>
            <a:prstGeom prst="rect">
              <a:avLst/>
            </a:prstGeom>
            <a:noFill/>
            <a:ln w="9525">
              <a:noFill/>
              <a:miter lim="800000"/>
            </a:ln>
          </p:spPr>
          <p:txBody>
            <a:bodyPr wrap="none">
              <a:spAutoFit/>
            </a:bodyPr>
            <a:lstStyle/>
            <a:p>
              <a:pPr algn="ctr" eaLnBrk="1" hangingPunct="1"/>
              <a:r>
                <a:rPr lang="zh-CN" altLang="en-US" sz="1400" b="1">
                  <a:solidFill>
                    <a:srgbClr val="FFFFFF"/>
                  </a:solidFill>
                  <a:latin typeface="微软雅黑" panose="020B0503020204020204" pitchFamily="34" charset="-122"/>
                  <a:ea typeface="微软雅黑" panose="020B0503020204020204" pitchFamily="34" charset="-122"/>
                </a:rPr>
                <a:t>请在此处添加小标题</a:t>
              </a:r>
            </a:p>
          </p:txBody>
        </p:sp>
        <p:sp>
          <p:nvSpPr>
            <p:cNvPr id="24" name="文本框 21"/>
            <p:cNvSpPr txBox="1">
              <a:spLocks noChangeArrowheads="1"/>
            </p:cNvSpPr>
            <p:nvPr/>
          </p:nvSpPr>
          <p:spPr bwMode="auto">
            <a:xfrm>
              <a:off x="0" y="360000"/>
              <a:ext cx="2500311" cy="702812"/>
            </a:xfrm>
            <a:prstGeom prst="rect">
              <a:avLst/>
            </a:prstGeom>
            <a:noFill/>
            <a:ln w="9525">
              <a:noFill/>
              <a:miter lim="800000"/>
            </a:ln>
          </p:spPr>
          <p:txBody>
            <a:bodyPr lIns="0" rIns="0">
              <a:spAutoFit/>
            </a:bodyPr>
            <a:lstStyle/>
            <a:p>
              <a:pPr eaLnBrk="1" hangingPunct="1">
                <a:lnSpc>
                  <a:spcPct val="150000"/>
                </a:lnSpc>
              </a:pPr>
              <a:r>
                <a:rPr lang="zh-CN" altLang="en-US" sz="1200" dirty="0">
                  <a:solidFill>
                    <a:srgbClr val="005D4B"/>
                  </a:solidFill>
                  <a:latin typeface="微软雅黑" panose="020B0503020204020204" pitchFamily="34" charset="-122"/>
                  <a:ea typeface="微软雅黑" panose="020B0503020204020204" pitchFamily="34" charset="-122"/>
                </a:rPr>
                <a:t>我们工作室致力于专业</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模板的发布，课件及汇报</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的美化，并为您提供专业的</a:t>
              </a:r>
              <a:r>
                <a:rPr lang="en-US" altLang="zh-CN" sz="1200" dirty="0">
                  <a:solidFill>
                    <a:srgbClr val="005D4B"/>
                  </a:solidFill>
                  <a:latin typeface="微软雅黑" panose="020B0503020204020204" pitchFamily="34" charset="-122"/>
                  <a:ea typeface="微软雅黑" panose="020B0503020204020204" pitchFamily="34" charset="-122"/>
                </a:rPr>
                <a:t>PPT</a:t>
              </a:r>
              <a:r>
                <a:rPr lang="zh-CN" altLang="en-US" sz="1200" dirty="0">
                  <a:solidFill>
                    <a:srgbClr val="005D4B"/>
                  </a:solidFill>
                  <a:latin typeface="微软雅黑" panose="020B0503020204020204" pitchFamily="34" charset="-122"/>
                  <a:ea typeface="微软雅黑" panose="020B0503020204020204" pitchFamily="34" charset="-122"/>
                </a:rPr>
                <a:t>个性定制服务。</a:t>
              </a:r>
              <a:endParaRPr lang="zh-CN" altLang="en-US" sz="1200" dirty="0">
                <a:solidFill>
                  <a:srgbClr val="005D4B"/>
                </a:solidFill>
                <a:latin typeface="宋体" panose="02010600030101010101" pitchFamily="2"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03.</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sp>
        <p:nvSpPr>
          <p:cNvPr id="9" name="Freeform 5@|5FFC:2381804|FBC:16777215|LFC:16777215|LBC:16777215"/>
          <p:cNvSpPr>
            <a:spLocks noEditPoints="1"/>
          </p:cNvSpPr>
          <p:nvPr/>
        </p:nvSpPr>
        <p:spPr bwMode="auto">
          <a:xfrm>
            <a:off x="9471079" y="1998949"/>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15A68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12@|5FFC:0|FBC:0|LFC:0|LBC:16777215"/>
          <p:cNvSpPr/>
          <p:nvPr/>
        </p:nvSpPr>
        <p:spPr bwMode="auto">
          <a:xfrm>
            <a:off x="10119064" y="3362201"/>
            <a:ext cx="141304" cy="134239"/>
          </a:xfrm>
          <a:custGeom>
            <a:avLst/>
            <a:gdLst>
              <a:gd name="T0" fmla="*/ 19 w 25"/>
              <a:gd name="T1" fmla="*/ 24 h 24"/>
              <a:gd name="T2" fmla="*/ 21 w 25"/>
              <a:gd name="T3" fmla="*/ 22 h 24"/>
              <a:gd name="T4" fmla="*/ 19 w 25"/>
              <a:gd name="T5" fmla="*/ 4 h 24"/>
              <a:gd name="T6" fmla="*/ 0 w 25"/>
              <a:gd name="T7" fmla="*/ 7 h 24"/>
              <a:gd name="T8" fmla="*/ 0 w 25"/>
              <a:gd name="T9" fmla="*/ 8 h 24"/>
              <a:gd name="T10" fmla="*/ 19 w 25"/>
              <a:gd name="T11" fmla="*/ 24 h 24"/>
            </a:gdLst>
            <a:ahLst/>
            <a:cxnLst>
              <a:cxn ang="0">
                <a:pos x="T0" y="T1"/>
              </a:cxn>
              <a:cxn ang="0">
                <a:pos x="T2" y="T3"/>
              </a:cxn>
              <a:cxn ang="0">
                <a:pos x="T4" y="T5"/>
              </a:cxn>
              <a:cxn ang="0">
                <a:pos x="T6" y="T7"/>
              </a:cxn>
              <a:cxn ang="0">
                <a:pos x="T8" y="T9"/>
              </a:cxn>
              <a:cxn ang="0">
                <a:pos x="T10" y="T11"/>
              </a:cxn>
            </a:cxnLst>
            <a:rect l="0" t="0" r="r" b="b"/>
            <a:pathLst>
              <a:path w="25" h="24">
                <a:moveTo>
                  <a:pt x="19" y="24"/>
                </a:moveTo>
                <a:cubicBezTo>
                  <a:pt x="20" y="23"/>
                  <a:pt x="20" y="23"/>
                  <a:pt x="21" y="22"/>
                </a:cubicBezTo>
                <a:cubicBezTo>
                  <a:pt x="25" y="17"/>
                  <a:pt x="24" y="8"/>
                  <a:pt x="19" y="4"/>
                </a:cubicBezTo>
                <a:cubicBezTo>
                  <a:pt x="13" y="0"/>
                  <a:pt x="5" y="1"/>
                  <a:pt x="0" y="7"/>
                </a:cubicBezTo>
                <a:cubicBezTo>
                  <a:pt x="0" y="7"/>
                  <a:pt x="0" y="7"/>
                  <a:pt x="0" y="8"/>
                </a:cubicBezTo>
                <a:cubicBezTo>
                  <a:pt x="8" y="11"/>
                  <a:pt x="15" y="17"/>
                  <a:pt x="19" y="24"/>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3@|5FFC:0|FBC:0|LFC:0|LBC:16777215"/>
          <p:cNvSpPr>
            <a:spLocks noEditPoints="1"/>
          </p:cNvSpPr>
          <p:nvPr/>
        </p:nvSpPr>
        <p:spPr bwMode="auto">
          <a:xfrm>
            <a:off x="9836461" y="3411659"/>
            <a:ext cx="407427" cy="447462"/>
          </a:xfrm>
          <a:custGeom>
            <a:avLst/>
            <a:gdLst>
              <a:gd name="T0" fmla="*/ 43 w 73"/>
              <a:gd name="T1" fmla="*/ 0 h 80"/>
              <a:gd name="T2" fmla="*/ 42 w 73"/>
              <a:gd name="T3" fmla="*/ 0 h 80"/>
              <a:gd name="T4" fmla="*/ 42 w 73"/>
              <a:gd name="T5" fmla="*/ 0 h 80"/>
              <a:gd name="T6" fmla="*/ 41 w 73"/>
              <a:gd name="T7" fmla="*/ 0 h 80"/>
              <a:gd name="T8" fmla="*/ 41 w 73"/>
              <a:gd name="T9" fmla="*/ 0 h 80"/>
              <a:gd name="T10" fmla="*/ 40 w 73"/>
              <a:gd name="T11" fmla="*/ 0 h 80"/>
              <a:gd name="T12" fmla="*/ 40 w 73"/>
              <a:gd name="T13" fmla="*/ 0 h 80"/>
              <a:gd name="T14" fmla="*/ 39 w 73"/>
              <a:gd name="T15" fmla="*/ 0 h 80"/>
              <a:gd name="T16" fmla="*/ 39 w 73"/>
              <a:gd name="T17" fmla="*/ 0 h 80"/>
              <a:gd name="T18" fmla="*/ 38 w 73"/>
              <a:gd name="T19" fmla="*/ 0 h 80"/>
              <a:gd name="T20" fmla="*/ 38 w 73"/>
              <a:gd name="T21" fmla="*/ 0 h 80"/>
              <a:gd name="T22" fmla="*/ 37 w 73"/>
              <a:gd name="T23" fmla="*/ 0 h 80"/>
              <a:gd name="T24" fmla="*/ 36 w 73"/>
              <a:gd name="T25" fmla="*/ 0 h 80"/>
              <a:gd name="T26" fmla="*/ 35 w 73"/>
              <a:gd name="T27" fmla="*/ 0 h 80"/>
              <a:gd name="T28" fmla="*/ 34 w 73"/>
              <a:gd name="T29" fmla="*/ 0 h 80"/>
              <a:gd name="T30" fmla="*/ 33 w 73"/>
              <a:gd name="T31" fmla="*/ 0 h 80"/>
              <a:gd name="T32" fmla="*/ 32 w 73"/>
              <a:gd name="T33" fmla="*/ 0 h 80"/>
              <a:gd name="T34" fmla="*/ 32 w 73"/>
              <a:gd name="T35" fmla="*/ 0 h 80"/>
              <a:gd name="T36" fmla="*/ 32 w 73"/>
              <a:gd name="T37" fmla="*/ 0 h 80"/>
              <a:gd name="T38" fmla="*/ 32 w 73"/>
              <a:gd name="T39" fmla="*/ 0 h 80"/>
              <a:gd name="T40" fmla="*/ 31 w 73"/>
              <a:gd name="T41" fmla="*/ 0 h 80"/>
              <a:gd name="T42" fmla="*/ 31 w 73"/>
              <a:gd name="T43" fmla="*/ 0 h 80"/>
              <a:gd name="T44" fmla="*/ 30 w 73"/>
              <a:gd name="T45" fmla="*/ 0 h 80"/>
              <a:gd name="T46" fmla="*/ 0 w 73"/>
              <a:gd name="T47" fmla="*/ 37 h 80"/>
              <a:gd name="T48" fmla="*/ 12 w 73"/>
              <a:gd name="T49" fmla="*/ 64 h 80"/>
              <a:gd name="T50" fmla="*/ 7 w 73"/>
              <a:gd name="T51" fmla="*/ 69 h 80"/>
              <a:gd name="T52" fmla="*/ 7 w 73"/>
              <a:gd name="T53" fmla="*/ 77 h 80"/>
              <a:gd name="T54" fmla="*/ 14 w 73"/>
              <a:gd name="T55" fmla="*/ 77 h 80"/>
              <a:gd name="T56" fmla="*/ 21 w 73"/>
              <a:gd name="T57" fmla="*/ 70 h 80"/>
              <a:gd name="T58" fmla="*/ 36 w 73"/>
              <a:gd name="T59" fmla="*/ 73 h 80"/>
              <a:gd name="T60" fmla="*/ 52 w 73"/>
              <a:gd name="T61" fmla="*/ 70 h 80"/>
              <a:gd name="T62" fmla="*/ 58 w 73"/>
              <a:gd name="T63" fmla="*/ 77 h 80"/>
              <a:gd name="T64" fmla="*/ 66 w 73"/>
              <a:gd name="T65" fmla="*/ 77 h 80"/>
              <a:gd name="T66" fmla="*/ 66 w 73"/>
              <a:gd name="T67" fmla="*/ 69 h 80"/>
              <a:gd name="T68" fmla="*/ 61 w 73"/>
              <a:gd name="T69" fmla="*/ 64 h 80"/>
              <a:gd name="T70" fmla="*/ 73 w 73"/>
              <a:gd name="T71" fmla="*/ 37 h 80"/>
              <a:gd name="T72" fmla="*/ 43 w 73"/>
              <a:gd name="T73" fmla="*/ 0 h 80"/>
              <a:gd name="T74" fmla="*/ 36 w 73"/>
              <a:gd name="T75" fmla="*/ 65 h 80"/>
              <a:gd name="T76" fmla="*/ 8 w 73"/>
              <a:gd name="T77" fmla="*/ 37 h 80"/>
              <a:gd name="T78" fmla="*/ 36 w 73"/>
              <a:gd name="T79" fmla="*/ 8 h 80"/>
              <a:gd name="T80" fmla="*/ 64 w 73"/>
              <a:gd name="T81" fmla="*/ 37 h 80"/>
              <a:gd name="T82" fmla="*/ 36 w 73"/>
              <a:gd name="T83"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3" h="80">
                <a:moveTo>
                  <a:pt x="43" y="0"/>
                </a:moveTo>
                <a:cubicBezTo>
                  <a:pt x="42" y="0"/>
                  <a:pt x="42" y="0"/>
                  <a:pt x="42" y="0"/>
                </a:cubicBezTo>
                <a:cubicBezTo>
                  <a:pt x="42" y="0"/>
                  <a:pt x="42" y="0"/>
                  <a:pt x="42" y="0"/>
                </a:cubicBezTo>
                <a:cubicBezTo>
                  <a:pt x="42" y="0"/>
                  <a:pt x="41" y="0"/>
                  <a:pt x="41" y="0"/>
                </a:cubicBezTo>
                <a:cubicBezTo>
                  <a:pt x="41" y="0"/>
                  <a:pt x="41" y="0"/>
                  <a:pt x="41" y="0"/>
                </a:cubicBezTo>
                <a:cubicBezTo>
                  <a:pt x="41" y="0"/>
                  <a:pt x="40" y="0"/>
                  <a:pt x="40" y="0"/>
                </a:cubicBezTo>
                <a:cubicBezTo>
                  <a:pt x="40" y="0"/>
                  <a:pt x="40" y="0"/>
                  <a:pt x="40" y="0"/>
                </a:cubicBezTo>
                <a:cubicBezTo>
                  <a:pt x="40"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6" y="0"/>
                </a:cubicBezTo>
                <a:cubicBezTo>
                  <a:pt x="36" y="0"/>
                  <a:pt x="36" y="0"/>
                  <a:pt x="35" y="0"/>
                </a:cubicBezTo>
                <a:cubicBezTo>
                  <a:pt x="35" y="0"/>
                  <a:pt x="35" y="0"/>
                  <a:pt x="34" y="0"/>
                </a:cubicBezTo>
                <a:cubicBezTo>
                  <a:pt x="34" y="0"/>
                  <a:pt x="34" y="0"/>
                  <a:pt x="33" y="0"/>
                </a:cubicBezTo>
                <a:cubicBezTo>
                  <a:pt x="33" y="0"/>
                  <a:pt x="33" y="0"/>
                  <a:pt x="32" y="0"/>
                </a:cubicBezTo>
                <a:cubicBezTo>
                  <a:pt x="32" y="0"/>
                  <a:pt x="32" y="0"/>
                  <a:pt x="32" y="0"/>
                </a:cubicBezTo>
                <a:cubicBezTo>
                  <a:pt x="32" y="0"/>
                  <a:pt x="32" y="0"/>
                  <a:pt x="32" y="0"/>
                </a:cubicBezTo>
                <a:cubicBezTo>
                  <a:pt x="32" y="0"/>
                  <a:pt x="32" y="0"/>
                  <a:pt x="32" y="0"/>
                </a:cubicBezTo>
                <a:cubicBezTo>
                  <a:pt x="31" y="0"/>
                  <a:pt x="31" y="0"/>
                  <a:pt x="31" y="0"/>
                </a:cubicBezTo>
                <a:cubicBezTo>
                  <a:pt x="31" y="0"/>
                  <a:pt x="31" y="0"/>
                  <a:pt x="31" y="0"/>
                </a:cubicBezTo>
                <a:cubicBezTo>
                  <a:pt x="30" y="0"/>
                  <a:pt x="30" y="0"/>
                  <a:pt x="30" y="0"/>
                </a:cubicBezTo>
                <a:cubicBezTo>
                  <a:pt x="13" y="4"/>
                  <a:pt x="0" y="19"/>
                  <a:pt x="0" y="37"/>
                </a:cubicBezTo>
                <a:cubicBezTo>
                  <a:pt x="0" y="47"/>
                  <a:pt x="4" y="57"/>
                  <a:pt x="12" y="64"/>
                </a:cubicBezTo>
                <a:cubicBezTo>
                  <a:pt x="7" y="69"/>
                  <a:pt x="7" y="69"/>
                  <a:pt x="7" y="69"/>
                </a:cubicBezTo>
                <a:cubicBezTo>
                  <a:pt x="4" y="71"/>
                  <a:pt x="5" y="77"/>
                  <a:pt x="7" y="77"/>
                </a:cubicBezTo>
                <a:cubicBezTo>
                  <a:pt x="9" y="79"/>
                  <a:pt x="12" y="79"/>
                  <a:pt x="14" y="77"/>
                </a:cubicBezTo>
                <a:cubicBezTo>
                  <a:pt x="16" y="75"/>
                  <a:pt x="20" y="72"/>
                  <a:pt x="21" y="70"/>
                </a:cubicBezTo>
                <a:cubicBezTo>
                  <a:pt x="25" y="72"/>
                  <a:pt x="31" y="73"/>
                  <a:pt x="36" y="73"/>
                </a:cubicBezTo>
                <a:cubicBezTo>
                  <a:pt x="42" y="73"/>
                  <a:pt x="47" y="72"/>
                  <a:pt x="52" y="70"/>
                </a:cubicBezTo>
                <a:cubicBezTo>
                  <a:pt x="53" y="72"/>
                  <a:pt x="57" y="75"/>
                  <a:pt x="58" y="77"/>
                </a:cubicBezTo>
                <a:cubicBezTo>
                  <a:pt x="62" y="80"/>
                  <a:pt x="65" y="77"/>
                  <a:pt x="66" y="77"/>
                </a:cubicBezTo>
                <a:cubicBezTo>
                  <a:pt x="68" y="74"/>
                  <a:pt x="68" y="71"/>
                  <a:pt x="66" y="69"/>
                </a:cubicBezTo>
                <a:cubicBezTo>
                  <a:pt x="61" y="64"/>
                  <a:pt x="61" y="64"/>
                  <a:pt x="61" y="64"/>
                </a:cubicBezTo>
                <a:cubicBezTo>
                  <a:pt x="68" y="57"/>
                  <a:pt x="73" y="47"/>
                  <a:pt x="73" y="37"/>
                </a:cubicBezTo>
                <a:cubicBezTo>
                  <a:pt x="73" y="19"/>
                  <a:pt x="60" y="4"/>
                  <a:pt x="43" y="0"/>
                </a:cubicBezTo>
                <a:close/>
                <a:moveTo>
                  <a:pt x="36" y="65"/>
                </a:moveTo>
                <a:cubicBezTo>
                  <a:pt x="21" y="65"/>
                  <a:pt x="8" y="52"/>
                  <a:pt x="8" y="37"/>
                </a:cubicBezTo>
                <a:cubicBezTo>
                  <a:pt x="8" y="21"/>
                  <a:pt x="21" y="8"/>
                  <a:pt x="36" y="8"/>
                </a:cubicBezTo>
                <a:cubicBezTo>
                  <a:pt x="52" y="8"/>
                  <a:pt x="64" y="21"/>
                  <a:pt x="64" y="37"/>
                </a:cubicBezTo>
                <a:cubicBezTo>
                  <a:pt x="64" y="52"/>
                  <a:pt x="52" y="65"/>
                  <a:pt x="36" y="65"/>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14@|5FFC:0|FBC:0|LFC:0|LBC:16777215"/>
          <p:cNvSpPr/>
          <p:nvPr/>
        </p:nvSpPr>
        <p:spPr bwMode="auto">
          <a:xfrm>
            <a:off x="9812906" y="3362201"/>
            <a:ext cx="146014" cy="134239"/>
          </a:xfrm>
          <a:custGeom>
            <a:avLst/>
            <a:gdLst>
              <a:gd name="T0" fmla="*/ 6 w 26"/>
              <a:gd name="T1" fmla="*/ 24 h 24"/>
              <a:gd name="T2" fmla="*/ 26 w 26"/>
              <a:gd name="T3" fmla="*/ 8 h 24"/>
              <a:gd name="T4" fmla="*/ 25 w 26"/>
              <a:gd name="T5" fmla="*/ 7 h 24"/>
              <a:gd name="T6" fmla="*/ 7 w 26"/>
              <a:gd name="T7" fmla="*/ 4 h 24"/>
              <a:gd name="T8" fmla="*/ 5 w 26"/>
              <a:gd name="T9" fmla="*/ 22 h 24"/>
              <a:gd name="T10" fmla="*/ 6 w 26"/>
              <a:gd name="T11" fmla="*/ 24 h 24"/>
            </a:gdLst>
            <a:ahLst/>
            <a:cxnLst>
              <a:cxn ang="0">
                <a:pos x="T0" y="T1"/>
              </a:cxn>
              <a:cxn ang="0">
                <a:pos x="T2" y="T3"/>
              </a:cxn>
              <a:cxn ang="0">
                <a:pos x="T4" y="T5"/>
              </a:cxn>
              <a:cxn ang="0">
                <a:pos x="T6" y="T7"/>
              </a:cxn>
              <a:cxn ang="0">
                <a:pos x="T8" y="T9"/>
              </a:cxn>
              <a:cxn ang="0">
                <a:pos x="T10" y="T11"/>
              </a:cxn>
            </a:cxnLst>
            <a:rect l="0" t="0" r="r" b="b"/>
            <a:pathLst>
              <a:path w="26" h="24">
                <a:moveTo>
                  <a:pt x="6" y="24"/>
                </a:moveTo>
                <a:cubicBezTo>
                  <a:pt x="11" y="17"/>
                  <a:pt x="18" y="11"/>
                  <a:pt x="26" y="8"/>
                </a:cubicBezTo>
                <a:cubicBezTo>
                  <a:pt x="26" y="7"/>
                  <a:pt x="25" y="7"/>
                  <a:pt x="25" y="7"/>
                </a:cubicBezTo>
                <a:cubicBezTo>
                  <a:pt x="21" y="1"/>
                  <a:pt x="13" y="0"/>
                  <a:pt x="7" y="4"/>
                </a:cubicBezTo>
                <a:cubicBezTo>
                  <a:pt x="1" y="8"/>
                  <a:pt x="0" y="17"/>
                  <a:pt x="5" y="22"/>
                </a:cubicBezTo>
                <a:cubicBezTo>
                  <a:pt x="5" y="23"/>
                  <a:pt x="6" y="23"/>
                  <a:pt x="6" y="24"/>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15@|5FFC:0|FBC:0|LFC:0|LBC:16777215"/>
          <p:cNvSpPr/>
          <p:nvPr/>
        </p:nvSpPr>
        <p:spPr bwMode="auto">
          <a:xfrm>
            <a:off x="10031926" y="3468179"/>
            <a:ext cx="16486" cy="65942"/>
          </a:xfrm>
          <a:custGeom>
            <a:avLst/>
            <a:gdLst>
              <a:gd name="T0" fmla="*/ 1 w 3"/>
              <a:gd name="T1" fmla="*/ 12 h 12"/>
              <a:gd name="T2" fmla="*/ 3 w 3"/>
              <a:gd name="T3" fmla="*/ 10 h 12"/>
              <a:gd name="T4" fmla="*/ 3 w 3"/>
              <a:gd name="T5" fmla="*/ 2 h 12"/>
              <a:gd name="T6" fmla="*/ 1 w 3"/>
              <a:gd name="T7" fmla="*/ 0 h 12"/>
              <a:gd name="T8" fmla="*/ 0 w 3"/>
              <a:gd name="T9" fmla="*/ 2 h 12"/>
              <a:gd name="T10" fmla="*/ 0 w 3"/>
              <a:gd name="T11" fmla="*/ 10 h 12"/>
              <a:gd name="T12" fmla="*/ 1 w 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12"/>
                </a:moveTo>
                <a:cubicBezTo>
                  <a:pt x="2" y="12"/>
                  <a:pt x="3" y="11"/>
                  <a:pt x="3" y="10"/>
                </a:cubicBezTo>
                <a:cubicBezTo>
                  <a:pt x="3" y="2"/>
                  <a:pt x="3" y="2"/>
                  <a:pt x="3" y="2"/>
                </a:cubicBezTo>
                <a:cubicBezTo>
                  <a:pt x="3" y="1"/>
                  <a:pt x="2" y="0"/>
                  <a:pt x="1" y="0"/>
                </a:cubicBezTo>
                <a:cubicBezTo>
                  <a:pt x="0" y="0"/>
                  <a:pt x="0" y="1"/>
                  <a:pt x="0" y="2"/>
                </a:cubicBezTo>
                <a:cubicBezTo>
                  <a:pt x="0" y="10"/>
                  <a:pt x="0" y="10"/>
                  <a:pt x="0" y="10"/>
                </a:cubicBezTo>
                <a:cubicBezTo>
                  <a:pt x="0" y="11"/>
                  <a:pt x="0" y="12"/>
                  <a:pt x="1" y="12"/>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16@|5FFC:0|FBC:0|LFC:0|LBC:16777215"/>
          <p:cNvSpPr/>
          <p:nvPr/>
        </p:nvSpPr>
        <p:spPr bwMode="auto">
          <a:xfrm>
            <a:off x="9885912" y="3607127"/>
            <a:ext cx="65942"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17@|5FFC:0|FBC:0|LFC:0|LBC:16777215"/>
          <p:cNvSpPr/>
          <p:nvPr/>
        </p:nvSpPr>
        <p:spPr bwMode="auto">
          <a:xfrm>
            <a:off x="10119064" y="3607127"/>
            <a:ext cx="68298" cy="16486"/>
          </a:xfrm>
          <a:custGeom>
            <a:avLst/>
            <a:gdLst>
              <a:gd name="T0" fmla="*/ 10 w 12"/>
              <a:gd name="T1" fmla="*/ 0 h 3"/>
              <a:gd name="T2" fmla="*/ 2 w 12"/>
              <a:gd name="T3" fmla="*/ 0 h 3"/>
              <a:gd name="T4" fmla="*/ 0 w 12"/>
              <a:gd name="T5" fmla="*/ 2 h 3"/>
              <a:gd name="T6" fmla="*/ 2 w 12"/>
              <a:gd name="T7" fmla="*/ 3 h 3"/>
              <a:gd name="T8" fmla="*/ 10 w 12"/>
              <a:gd name="T9" fmla="*/ 3 h 3"/>
              <a:gd name="T10" fmla="*/ 12 w 12"/>
              <a:gd name="T11" fmla="*/ 2 h 3"/>
              <a:gd name="T12" fmla="*/ 10 w 1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2" h="3">
                <a:moveTo>
                  <a:pt x="10" y="0"/>
                </a:moveTo>
                <a:cubicBezTo>
                  <a:pt x="2" y="0"/>
                  <a:pt x="2" y="0"/>
                  <a:pt x="2" y="0"/>
                </a:cubicBezTo>
                <a:cubicBezTo>
                  <a:pt x="1" y="0"/>
                  <a:pt x="0" y="1"/>
                  <a:pt x="0" y="2"/>
                </a:cubicBezTo>
                <a:cubicBezTo>
                  <a:pt x="0" y="3"/>
                  <a:pt x="1" y="3"/>
                  <a:pt x="2" y="3"/>
                </a:cubicBezTo>
                <a:cubicBezTo>
                  <a:pt x="10" y="3"/>
                  <a:pt x="10" y="3"/>
                  <a:pt x="10" y="3"/>
                </a:cubicBezTo>
                <a:cubicBezTo>
                  <a:pt x="11" y="3"/>
                  <a:pt x="12" y="3"/>
                  <a:pt x="12" y="2"/>
                </a:cubicBezTo>
                <a:cubicBezTo>
                  <a:pt x="12" y="1"/>
                  <a:pt x="11" y="0"/>
                  <a:pt x="10" y="0"/>
                </a:cubicBez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118@|5FFC:0|FBC:0|LFC:0|LBC:16777215"/>
          <p:cNvSpPr/>
          <p:nvPr/>
        </p:nvSpPr>
        <p:spPr bwMode="auto">
          <a:xfrm>
            <a:off x="10031926" y="3701330"/>
            <a:ext cx="16486" cy="68297"/>
          </a:xfrm>
          <a:custGeom>
            <a:avLst/>
            <a:gdLst>
              <a:gd name="T0" fmla="*/ 1 w 3"/>
              <a:gd name="T1" fmla="*/ 0 h 12"/>
              <a:gd name="T2" fmla="*/ 0 w 3"/>
              <a:gd name="T3" fmla="*/ 1 h 12"/>
              <a:gd name="T4" fmla="*/ 0 w 3"/>
              <a:gd name="T5" fmla="*/ 10 h 12"/>
              <a:gd name="T6" fmla="*/ 1 w 3"/>
              <a:gd name="T7" fmla="*/ 12 h 12"/>
              <a:gd name="T8" fmla="*/ 3 w 3"/>
              <a:gd name="T9" fmla="*/ 10 h 12"/>
              <a:gd name="T10" fmla="*/ 3 w 3"/>
              <a:gd name="T11" fmla="*/ 1 h 12"/>
              <a:gd name="T12" fmla="*/ 1 w 3"/>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 h="12">
                <a:moveTo>
                  <a:pt x="1" y="0"/>
                </a:moveTo>
                <a:cubicBezTo>
                  <a:pt x="0" y="0"/>
                  <a:pt x="0" y="1"/>
                  <a:pt x="0" y="1"/>
                </a:cubicBezTo>
                <a:cubicBezTo>
                  <a:pt x="0" y="10"/>
                  <a:pt x="0" y="10"/>
                  <a:pt x="0" y="10"/>
                </a:cubicBezTo>
                <a:cubicBezTo>
                  <a:pt x="0" y="11"/>
                  <a:pt x="0" y="12"/>
                  <a:pt x="1" y="12"/>
                </a:cubicBezTo>
                <a:cubicBezTo>
                  <a:pt x="2" y="12"/>
                  <a:pt x="3" y="11"/>
                  <a:pt x="3" y="10"/>
                </a:cubicBezTo>
                <a:cubicBezTo>
                  <a:pt x="3" y="1"/>
                  <a:pt x="3" y="1"/>
                  <a:pt x="3" y="1"/>
                </a:cubicBezTo>
                <a:cubicBezTo>
                  <a:pt x="3" y="1"/>
                  <a:pt x="2" y="0"/>
                  <a:pt x="1" y="0"/>
                </a:cubicBezTo>
                <a:close/>
              </a:path>
            </a:pathLst>
          </a:custGeom>
          <a:solidFill>
            <a:srgbClr val="79A06B"/>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119@|5FFC:0|FBC:0|LFC:0|LBC:16777215"/>
          <p:cNvSpPr/>
          <p:nvPr/>
        </p:nvSpPr>
        <p:spPr bwMode="auto">
          <a:xfrm>
            <a:off x="9947144" y="3512925"/>
            <a:ext cx="190761" cy="127173"/>
          </a:xfrm>
          <a:custGeom>
            <a:avLst/>
            <a:gdLst>
              <a:gd name="T0" fmla="*/ 18 w 34"/>
              <a:gd name="T1" fmla="*/ 18 h 23"/>
              <a:gd name="T2" fmla="*/ 33 w 34"/>
              <a:gd name="T3" fmla="*/ 3 h 23"/>
              <a:gd name="T4" fmla="*/ 34 w 34"/>
              <a:gd name="T5" fmla="*/ 2 h 23"/>
              <a:gd name="T6" fmla="*/ 33 w 34"/>
              <a:gd name="T7" fmla="*/ 1 h 23"/>
              <a:gd name="T8" fmla="*/ 32 w 34"/>
              <a:gd name="T9" fmla="*/ 0 h 23"/>
              <a:gd name="T10" fmla="*/ 31 w 34"/>
              <a:gd name="T11" fmla="*/ 1 h 23"/>
              <a:gd name="T12" fmla="*/ 20 w 34"/>
              <a:gd name="T13" fmla="*/ 12 h 23"/>
              <a:gd name="T14" fmla="*/ 16 w 34"/>
              <a:gd name="T15" fmla="*/ 16 h 23"/>
              <a:gd name="T16" fmla="*/ 16 w 34"/>
              <a:gd name="T17" fmla="*/ 16 h 23"/>
              <a:gd name="T18" fmla="*/ 16 w 34"/>
              <a:gd name="T19" fmla="*/ 16 h 23"/>
              <a:gd name="T20" fmla="*/ 15 w 34"/>
              <a:gd name="T21" fmla="*/ 15 h 23"/>
              <a:gd name="T22" fmla="*/ 15 w 34"/>
              <a:gd name="T23" fmla="*/ 15 h 23"/>
              <a:gd name="T24" fmla="*/ 15 w 34"/>
              <a:gd name="T25" fmla="*/ 15 h 23"/>
              <a:gd name="T26" fmla="*/ 4 w 34"/>
              <a:gd name="T27" fmla="*/ 7 h 23"/>
              <a:gd name="T28" fmla="*/ 2 w 34"/>
              <a:gd name="T29" fmla="*/ 6 h 23"/>
              <a:gd name="T30" fmla="*/ 1 w 34"/>
              <a:gd name="T31" fmla="*/ 7 h 23"/>
              <a:gd name="T32" fmla="*/ 0 w 34"/>
              <a:gd name="T33" fmla="*/ 9 h 23"/>
              <a:gd name="T34" fmla="*/ 1 w 34"/>
              <a:gd name="T35" fmla="*/ 10 h 23"/>
              <a:gd name="T36" fmla="*/ 13 w 34"/>
              <a:gd name="T37" fmla="*/ 19 h 23"/>
              <a:gd name="T38" fmla="*/ 12 w 34"/>
              <a:gd name="T39" fmla="*/ 20 h 23"/>
              <a:gd name="T40" fmla="*/ 11 w 34"/>
              <a:gd name="T41" fmla="*/ 21 h 23"/>
              <a:gd name="T42" fmla="*/ 12 w 34"/>
              <a:gd name="T43" fmla="*/ 23 h 23"/>
              <a:gd name="T44" fmla="*/ 13 w 34"/>
              <a:gd name="T45" fmla="*/ 23 h 23"/>
              <a:gd name="T46" fmla="*/ 16 w 34"/>
              <a:gd name="T47" fmla="*/ 21 h 23"/>
              <a:gd name="T48" fmla="*/ 17 w 34"/>
              <a:gd name="T49" fmla="*/ 22 h 23"/>
              <a:gd name="T50" fmla="*/ 18 w 34"/>
              <a:gd name="T51" fmla="*/ 23 h 23"/>
              <a:gd name="T52" fmla="*/ 20 w 34"/>
              <a:gd name="T53" fmla="*/ 23 h 23"/>
              <a:gd name="T54" fmla="*/ 21 w 34"/>
              <a:gd name="T55" fmla="*/ 21 h 23"/>
              <a:gd name="T56" fmla="*/ 21 w 34"/>
              <a:gd name="T57" fmla="*/ 19 h 23"/>
              <a:gd name="T58" fmla="*/ 18 w 34"/>
              <a:gd name="T5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23">
                <a:moveTo>
                  <a:pt x="18" y="18"/>
                </a:moveTo>
                <a:cubicBezTo>
                  <a:pt x="33" y="3"/>
                  <a:pt x="33" y="3"/>
                  <a:pt x="33" y="3"/>
                </a:cubicBezTo>
                <a:cubicBezTo>
                  <a:pt x="33" y="3"/>
                  <a:pt x="34" y="2"/>
                  <a:pt x="34" y="2"/>
                </a:cubicBezTo>
                <a:cubicBezTo>
                  <a:pt x="34" y="2"/>
                  <a:pt x="33" y="1"/>
                  <a:pt x="33" y="1"/>
                </a:cubicBezTo>
                <a:cubicBezTo>
                  <a:pt x="33" y="1"/>
                  <a:pt x="32" y="0"/>
                  <a:pt x="32" y="0"/>
                </a:cubicBezTo>
                <a:cubicBezTo>
                  <a:pt x="32" y="0"/>
                  <a:pt x="31" y="1"/>
                  <a:pt x="31" y="1"/>
                </a:cubicBezTo>
                <a:cubicBezTo>
                  <a:pt x="20" y="12"/>
                  <a:pt x="20" y="12"/>
                  <a:pt x="20" y="12"/>
                </a:cubicBezTo>
                <a:cubicBezTo>
                  <a:pt x="16" y="16"/>
                  <a:pt x="16" y="16"/>
                  <a:pt x="16" y="16"/>
                </a:cubicBezTo>
                <a:cubicBezTo>
                  <a:pt x="16" y="16"/>
                  <a:pt x="16" y="16"/>
                  <a:pt x="16" y="16"/>
                </a:cubicBezTo>
                <a:cubicBezTo>
                  <a:pt x="16" y="16"/>
                  <a:pt x="16" y="16"/>
                  <a:pt x="16" y="16"/>
                </a:cubicBezTo>
                <a:cubicBezTo>
                  <a:pt x="15" y="15"/>
                  <a:pt x="15" y="15"/>
                  <a:pt x="15" y="15"/>
                </a:cubicBezTo>
                <a:cubicBezTo>
                  <a:pt x="15" y="15"/>
                  <a:pt x="15" y="15"/>
                  <a:pt x="15" y="15"/>
                </a:cubicBezTo>
                <a:cubicBezTo>
                  <a:pt x="15" y="15"/>
                  <a:pt x="15" y="15"/>
                  <a:pt x="15" y="15"/>
                </a:cubicBezTo>
                <a:cubicBezTo>
                  <a:pt x="4" y="7"/>
                  <a:pt x="4" y="7"/>
                  <a:pt x="4" y="7"/>
                </a:cubicBezTo>
                <a:cubicBezTo>
                  <a:pt x="3" y="6"/>
                  <a:pt x="3" y="6"/>
                  <a:pt x="2" y="6"/>
                </a:cubicBezTo>
                <a:cubicBezTo>
                  <a:pt x="2" y="6"/>
                  <a:pt x="1" y="7"/>
                  <a:pt x="1" y="7"/>
                </a:cubicBezTo>
                <a:cubicBezTo>
                  <a:pt x="0" y="8"/>
                  <a:pt x="0" y="8"/>
                  <a:pt x="0" y="9"/>
                </a:cubicBezTo>
                <a:cubicBezTo>
                  <a:pt x="0" y="9"/>
                  <a:pt x="1" y="10"/>
                  <a:pt x="1" y="10"/>
                </a:cubicBezTo>
                <a:cubicBezTo>
                  <a:pt x="13" y="19"/>
                  <a:pt x="13" y="19"/>
                  <a:pt x="13" y="19"/>
                </a:cubicBezTo>
                <a:cubicBezTo>
                  <a:pt x="12" y="20"/>
                  <a:pt x="12" y="20"/>
                  <a:pt x="12" y="20"/>
                </a:cubicBezTo>
                <a:cubicBezTo>
                  <a:pt x="11" y="21"/>
                  <a:pt x="11" y="21"/>
                  <a:pt x="11" y="21"/>
                </a:cubicBezTo>
                <a:cubicBezTo>
                  <a:pt x="11" y="22"/>
                  <a:pt x="11" y="22"/>
                  <a:pt x="12" y="23"/>
                </a:cubicBezTo>
                <a:cubicBezTo>
                  <a:pt x="12" y="23"/>
                  <a:pt x="12" y="23"/>
                  <a:pt x="13" y="23"/>
                </a:cubicBezTo>
                <a:cubicBezTo>
                  <a:pt x="16" y="21"/>
                  <a:pt x="16" y="21"/>
                  <a:pt x="16" y="21"/>
                </a:cubicBezTo>
                <a:cubicBezTo>
                  <a:pt x="17" y="22"/>
                  <a:pt x="17" y="22"/>
                  <a:pt x="17" y="22"/>
                </a:cubicBezTo>
                <a:cubicBezTo>
                  <a:pt x="18" y="23"/>
                  <a:pt x="18" y="23"/>
                  <a:pt x="18" y="23"/>
                </a:cubicBezTo>
                <a:cubicBezTo>
                  <a:pt x="18" y="23"/>
                  <a:pt x="19" y="23"/>
                  <a:pt x="20" y="23"/>
                </a:cubicBezTo>
                <a:cubicBezTo>
                  <a:pt x="21" y="23"/>
                  <a:pt x="22" y="22"/>
                  <a:pt x="21" y="21"/>
                </a:cubicBezTo>
                <a:cubicBezTo>
                  <a:pt x="21" y="20"/>
                  <a:pt x="21" y="20"/>
                  <a:pt x="21" y="19"/>
                </a:cubicBezTo>
                <a:lnTo>
                  <a:pt x="18" y="18"/>
                </a:lnTo>
                <a:close/>
              </a:path>
            </a:pathLst>
          </a:custGeom>
          <a:solidFill>
            <a:srgbClr val="15A681"/>
          </a:solidFill>
          <a:ln>
            <a:noFill/>
          </a:ln>
        </p:spPr>
        <p:txBody>
          <a:bodyPr vert="horz" wrap="square" lIns="91440" tIns="45720" rIns="91440" bIns="45720" numCol="1" anchor="t" anchorCtr="0" compatLnSpc="1"/>
          <a:lstStyle/>
          <a:p>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5@|5FFC:14657585|FBC:16777215|LFC:16777215|LBC:16777215"/>
          <p:cNvSpPr>
            <a:spLocks noEditPoints="1"/>
          </p:cNvSpPr>
          <p:nvPr/>
        </p:nvSpPr>
        <p:spPr bwMode="auto">
          <a:xfrm>
            <a:off x="6899945" y="1998949"/>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15A68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53@|5FFC:14657585|FBC:16777215|LFC:16777215|LBC:16777215"/>
          <p:cNvSpPr/>
          <p:nvPr/>
        </p:nvSpPr>
        <p:spPr bwMode="auto">
          <a:xfrm>
            <a:off x="7242247" y="3423826"/>
            <a:ext cx="489787" cy="39974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rgbClr val="15A681"/>
          </a:solidFill>
          <a:ln>
            <a:noFill/>
          </a:ln>
        </p:spPr>
        <p:txBody>
          <a:bodyPr vert="horz" wrap="square" lIns="91440" tIns="45720" rIns="91440" bIns="45720" numCol="1" anchor="t" anchorCtr="0" compatLnSpc="1"/>
          <a:lstStyle/>
          <a:p>
            <a:endParaRPr 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5@|5FFC:1554685|FBC:16777215|LFC:16777215|LBC:16777215"/>
          <p:cNvSpPr>
            <a:spLocks noEditPoints="1"/>
          </p:cNvSpPr>
          <p:nvPr/>
        </p:nvSpPr>
        <p:spPr bwMode="auto">
          <a:xfrm>
            <a:off x="4321229" y="1998949"/>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15A68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15"/>
          <p:cNvSpPr/>
          <p:nvPr/>
        </p:nvSpPr>
        <p:spPr bwMode="auto">
          <a:xfrm>
            <a:off x="4584049" y="3407889"/>
            <a:ext cx="573648" cy="361477"/>
          </a:xfrm>
          <a:custGeom>
            <a:avLst/>
            <a:gdLst>
              <a:gd name="connsiteX0" fmla="*/ 147163 w 573648"/>
              <a:gd name="connsiteY0" fmla="*/ 103564 h 361477"/>
              <a:gd name="connsiteX1" fmla="*/ 203204 w 573648"/>
              <a:gd name="connsiteY1" fmla="*/ 142812 h 361477"/>
              <a:gd name="connsiteX2" fmla="*/ 203813 w 573648"/>
              <a:gd name="connsiteY2" fmla="*/ 178813 h 361477"/>
              <a:gd name="connsiteX3" fmla="*/ 200070 w 573648"/>
              <a:gd name="connsiteY3" fmla="*/ 214085 h 361477"/>
              <a:gd name="connsiteX4" fmla="*/ 179361 w 573648"/>
              <a:gd name="connsiteY4" fmla="*/ 255697 h 361477"/>
              <a:gd name="connsiteX5" fmla="*/ 132770 w 573648"/>
              <a:gd name="connsiteY5" fmla="*/ 319387 h 361477"/>
              <a:gd name="connsiteX6" fmla="*/ 132770 w 573648"/>
              <a:gd name="connsiteY6" fmla="*/ 319554 h 361477"/>
              <a:gd name="connsiteX7" fmla="*/ 132789 w 573648"/>
              <a:gd name="connsiteY7" fmla="*/ 319554 h 361477"/>
              <a:gd name="connsiteX8" fmla="*/ 132789 w 573648"/>
              <a:gd name="connsiteY8" fmla="*/ 319686 h 361477"/>
              <a:gd name="connsiteX9" fmla="*/ 132789 w 573648"/>
              <a:gd name="connsiteY9" fmla="*/ 361453 h 361477"/>
              <a:gd name="connsiteX10" fmla="*/ 0 w 573648"/>
              <a:gd name="connsiteY10" fmla="*/ 361477 h 361477"/>
              <a:gd name="connsiteX11" fmla="*/ 0 w 573648"/>
              <a:gd name="connsiteY11" fmla="*/ 331089 h 361477"/>
              <a:gd name="connsiteX12" fmla="*/ 36817 w 573648"/>
              <a:gd name="connsiteY12" fmla="*/ 296844 h 361477"/>
              <a:gd name="connsiteX13" fmla="*/ 119605 w 573648"/>
              <a:gd name="connsiteY13" fmla="*/ 261548 h 361477"/>
              <a:gd name="connsiteX14" fmla="*/ 94305 w 573648"/>
              <a:gd name="connsiteY14" fmla="*/ 214168 h 361477"/>
              <a:gd name="connsiteX15" fmla="*/ 90533 w 573648"/>
              <a:gd name="connsiteY15" fmla="*/ 178801 h 361477"/>
              <a:gd name="connsiteX16" fmla="*/ 91123 w 573648"/>
              <a:gd name="connsiteY16" fmla="*/ 142908 h 361477"/>
              <a:gd name="connsiteX17" fmla="*/ 147163 w 573648"/>
              <a:gd name="connsiteY17" fmla="*/ 103564 h 361477"/>
              <a:gd name="connsiteX18" fmla="*/ 370157 w 573648"/>
              <a:gd name="connsiteY18" fmla="*/ 0 h 361477"/>
              <a:gd name="connsiteX19" fmla="*/ 447249 w 573648"/>
              <a:gd name="connsiteY19" fmla="*/ 53947 h 361477"/>
              <a:gd name="connsiteX20" fmla="*/ 448094 w 573648"/>
              <a:gd name="connsiteY20" fmla="*/ 103398 h 361477"/>
              <a:gd name="connsiteX21" fmla="*/ 442944 w 573648"/>
              <a:gd name="connsiteY21" fmla="*/ 151913 h 361477"/>
              <a:gd name="connsiteX22" fmla="*/ 408017 w 573648"/>
              <a:gd name="connsiteY22" fmla="*/ 217004 h 361477"/>
              <a:gd name="connsiteX23" fmla="*/ 522799 w 573648"/>
              <a:gd name="connsiteY23" fmla="*/ 265584 h 361477"/>
              <a:gd name="connsiteX24" fmla="*/ 573648 w 573648"/>
              <a:gd name="connsiteY24" fmla="*/ 312720 h 361477"/>
              <a:gd name="connsiteX25" fmla="*/ 573648 w 573648"/>
              <a:gd name="connsiteY25" fmla="*/ 354457 h 361477"/>
              <a:gd name="connsiteX26" fmla="*/ 167605 w 573648"/>
              <a:gd name="connsiteY26" fmla="*/ 354506 h 361477"/>
              <a:gd name="connsiteX27" fmla="*/ 167605 w 573648"/>
              <a:gd name="connsiteY27" fmla="*/ 312720 h 361477"/>
              <a:gd name="connsiteX28" fmla="*/ 218267 w 573648"/>
              <a:gd name="connsiteY28" fmla="*/ 265666 h 361477"/>
              <a:gd name="connsiteX29" fmla="*/ 332203 w 573648"/>
              <a:gd name="connsiteY29" fmla="*/ 217151 h 361477"/>
              <a:gd name="connsiteX30" fmla="*/ 297389 w 573648"/>
              <a:gd name="connsiteY30" fmla="*/ 152011 h 361477"/>
              <a:gd name="connsiteX31" fmla="*/ 292200 w 573648"/>
              <a:gd name="connsiteY31" fmla="*/ 103398 h 361477"/>
              <a:gd name="connsiteX32" fmla="*/ 293027 w 573648"/>
              <a:gd name="connsiteY32" fmla="*/ 54062 h 361477"/>
              <a:gd name="connsiteX33" fmla="*/ 370157 w 573648"/>
              <a:gd name="connsiteY33" fmla="*/ 0 h 36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3648" h="361477">
                <a:moveTo>
                  <a:pt x="147163" y="103564"/>
                </a:moveTo>
                <a:cubicBezTo>
                  <a:pt x="172740" y="103564"/>
                  <a:pt x="194554" y="112066"/>
                  <a:pt x="203204" y="142812"/>
                </a:cubicBezTo>
                <a:cubicBezTo>
                  <a:pt x="205757" y="151923"/>
                  <a:pt x="203813" y="168484"/>
                  <a:pt x="203813" y="178813"/>
                </a:cubicBezTo>
                <a:cubicBezTo>
                  <a:pt x="203813" y="192771"/>
                  <a:pt x="204575" y="202586"/>
                  <a:pt x="200070" y="214085"/>
                </a:cubicBezTo>
                <a:cubicBezTo>
                  <a:pt x="193535" y="230718"/>
                  <a:pt x="187143" y="245130"/>
                  <a:pt x="179361" y="255697"/>
                </a:cubicBezTo>
                <a:cubicBezTo>
                  <a:pt x="136885" y="281703"/>
                  <a:pt x="132875" y="310277"/>
                  <a:pt x="132770" y="319387"/>
                </a:cubicBezTo>
                <a:lnTo>
                  <a:pt x="132770" y="319554"/>
                </a:lnTo>
                <a:lnTo>
                  <a:pt x="132789" y="319554"/>
                </a:lnTo>
                <a:lnTo>
                  <a:pt x="132789" y="319686"/>
                </a:lnTo>
                <a:lnTo>
                  <a:pt x="132789" y="361453"/>
                </a:lnTo>
                <a:lnTo>
                  <a:pt x="0" y="361477"/>
                </a:lnTo>
                <a:lnTo>
                  <a:pt x="0" y="331089"/>
                </a:lnTo>
                <a:cubicBezTo>
                  <a:pt x="0" y="331089"/>
                  <a:pt x="171" y="313190"/>
                  <a:pt x="36817" y="296844"/>
                </a:cubicBezTo>
                <a:cubicBezTo>
                  <a:pt x="54525" y="288939"/>
                  <a:pt x="80769" y="268676"/>
                  <a:pt x="119605" y="261548"/>
                </a:cubicBezTo>
                <a:cubicBezTo>
                  <a:pt x="109632" y="250861"/>
                  <a:pt x="102154" y="234133"/>
                  <a:pt x="94305" y="214168"/>
                </a:cubicBezTo>
                <a:cubicBezTo>
                  <a:pt x="89770" y="202634"/>
                  <a:pt x="90533" y="192795"/>
                  <a:pt x="90533" y="178801"/>
                </a:cubicBezTo>
                <a:cubicBezTo>
                  <a:pt x="90533" y="168508"/>
                  <a:pt x="88580" y="151971"/>
                  <a:pt x="91123" y="142908"/>
                </a:cubicBezTo>
                <a:cubicBezTo>
                  <a:pt x="99744" y="112090"/>
                  <a:pt x="121587" y="103564"/>
                  <a:pt x="147163" y="103564"/>
                </a:cubicBezTo>
                <a:close/>
                <a:moveTo>
                  <a:pt x="370157" y="0"/>
                </a:moveTo>
                <a:cubicBezTo>
                  <a:pt x="405347" y="0"/>
                  <a:pt x="435368" y="11653"/>
                  <a:pt x="447249" y="53947"/>
                </a:cubicBezTo>
                <a:cubicBezTo>
                  <a:pt x="450764" y="66437"/>
                  <a:pt x="448094" y="89201"/>
                  <a:pt x="448094" y="103398"/>
                </a:cubicBezTo>
                <a:cubicBezTo>
                  <a:pt x="448094" y="122600"/>
                  <a:pt x="449166" y="136091"/>
                  <a:pt x="442944" y="151913"/>
                </a:cubicBezTo>
                <a:cubicBezTo>
                  <a:pt x="432210" y="179223"/>
                  <a:pt x="421796" y="202249"/>
                  <a:pt x="408017" y="217004"/>
                </a:cubicBezTo>
                <a:cubicBezTo>
                  <a:pt x="461892" y="226638"/>
                  <a:pt x="498286" y="254686"/>
                  <a:pt x="522799" y="265584"/>
                </a:cubicBezTo>
                <a:cubicBezTo>
                  <a:pt x="573404" y="288053"/>
                  <a:pt x="573648" y="312720"/>
                  <a:pt x="573648" y="312720"/>
                </a:cubicBezTo>
                <a:lnTo>
                  <a:pt x="573648" y="354457"/>
                </a:lnTo>
                <a:lnTo>
                  <a:pt x="167605" y="354506"/>
                </a:lnTo>
                <a:lnTo>
                  <a:pt x="167605" y="312720"/>
                </a:lnTo>
                <a:cubicBezTo>
                  <a:pt x="167605" y="312720"/>
                  <a:pt x="167850" y="288135"/>
                  <a:pt x="218267" y="265666"/>
                </a:cubicBezTo>
                <a:cubicBezTo>
                  <a:pt x="242629" y="254818"/>
                  <a:pt x="278760" y="226950"/>
                  <a:pt x="332203" y="217151"/>
                </a:cubicBezTo>
                <a:cubicBezTo>
                  <a:pt x="318480" y="202462"/>
                  <a:pt x="308198" y="179452"/>
                  <a:pt x="297389" y="152011"/>
                </a:cubicBezTo>
                <a:cubicBezTo>
                  <a:pt x="291148" y="136173"/>
                  <a:pt x="292200" y="122649"/>
                  <a:pt x="292200" y="103398"/>
                </a:cubicBezTo>
                <a:cubicBezTo>
                  <a:pt x="292200" y="89250"/>
                  <a:pt x="289531" y="66536"/>
                  <a:pt x="293027" y="54062"/>
                </a:cubicBezTo>
                <a:cubicBezTo>
                  <a:pt x="304889" y="11719"/>
                  <a:pt x="334948" y="0"/>
                  <a:pt x="370157" y="0"/>
                </a:cubicBezTo>
                <a:close/>
              </a:path>
            </a:pathLst>
          </a:custGeom>
          <a:solidFill>
            <a:srgbClr val="15A68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wrap="square" lIns="0" tIns="0" rIns="0" bIns="0">
            <a:noAutofit/>
          </a:bodyPr>
          <a:lstStyle/>
          <a:p>
            <a:pPr defTabSz="608965"/>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5@|5FFC:4308095|FBC:16777215|LFC:16777215|LBC:16777215"/>
          <p:cNvSpPr>
            <a:spLocks noEditPoints="1"/>
          </p:cNvSpPr>
          <p:nvPr/>
        </p:nvSpPr>
        <p:spPr bwMode="auto">
          <a:xfrm>
            <a:off x="1776245" y="1998949"/>
            <a:ext cx="1087967" cy="2152651"/>
          </a:xfrm>
          <a:custGeom>
            <a:avLst/>
            <a:gdLst>
              <a:gd name="T0" fmla="*/ 201 w 235"/>
              <a:gd name="T1" fmla="*/ 434 h 468"/>
              <a:gd name="T2" fmla="*/ 34 w 235"/>
              <a:gd name="T3" fmla="*/ 434 h 468"/>
              <a:gd name="T4" fmla="*/ 21 w 235"/>
              <a:gd name="T5" fmla="*/ 282 h 468"/>
              <a:gd name="T6" fmla="*/ 66 w 235"/>
              <a:gd name="T7" fmla="*/ 204 h 468"/>
              <a:gd name="T8" fmla="*/ 6 w 235"/>
              <a:gd name="T9" fmla="*/ 108 h 468"/>
              <a:gd name="T10" fmla="*/ 229 w 235"/>
              <a:gd name="T11" fmla="*/ 0 h 468"/>
              <a:gd name="T12" fmla="*/ 167 w 235"/>
              <a:gd name="T13" fmla="*/ 203 h 468"/>
              <a:gd name="T14" fmla="*/ 155 w 235"/>
              <a:gd name="T15" fmla="*/ 238 h 468"/>
              <a:gd name="T16" fmla="*/ 235 w 235"/>
              <a:gd name="T17" fmla="*/ 350 h 468"/>
              <a:gd name="T18" fmla="*/ 146 w 235"/>
              <a:gd name="T19" fmla="*/ 7 h 468"/>
              <a:gd name="T20" fmla="*/ 88 w 235"/>
              <a:gd name="T21" fmla="*/ 193 h 468"/>
              <a:gd name="T22" fmla="*/ 156 w 235"/>
              <a:gd name="T23" fmla="*/ 205 h 468"/>
              <a:gd name="T24" fmla="*/ 85 w 235"/>
              <a:gd name="T25" fmla="*/ 206 h 468"/>
              <a:gd name="T26" fmla="*/ 90 w 235"/>
              <a:gd name="T27" fmla="*/ 235 h 468"/>
              <a:gd name="T28" fmla="*/ 142 w 235"/>
              <a:gd name="T29" fmla="*/ 235 h 468"/>
              <a:gd name="T30" fmla="*/ 221 w 235"/>
              <a:gd name="T31" fmla="*/ 352 h 468"/>
              <a:gd name="T32" fmla="*/ 213 w 235"/>
              <a:gd name="T33" fmla="*/ 311 h 468"/>
              <a:gd name="T34" fmla="*/ 190 w 235"/>
              <a:gd name="T35" fmla="*/ 277 h 468"/>
              <a:gd name="T36" fmla="*/ 156 w 235"/>
              <a:gd name="T37" fmla="*/ 255 h 468"/>
              <a:gd name="T38" fmla="*/ 116 w 235"/>
              <a:gd name="T39" fmla="*/ 247 h 468"/>
              <a:gd name="T40" fmla="*/ 76 w 235"/>
              <a:gd name="T41" fmla="*/ 255 h 468"/>
              <a:gd name="T42" fmla="*/ 42 w 235"/>
              <a:gd name="T43" fmla="*/ 277 h 468"/>
              <a:gd name="T44" fmla="*/ 19 w 235"/>
              <a:gd name="T45" fmla="*/ 311 h 468"/>
              <a:gd name="T46" fmla="*/ 11 w 235"/>
              <a:gd name="T47" fmla="*/ 352 h 468"/>
              <a:gd name="T48" fmla="*/ 19 w 235"/>
              <a:gd name="T49" fmla="*/ 392 h 468"/>
              <a:gd name="T50" fmla="*/ 42 w 235"/>
              <a:gd name="T51" fmla="*/ 426 h 468"/>
              <a:gd name="T52" fmla="*/ 76 w 235"/>
              <a:gd name="T53" fmla="*/ 449 h 468"/>
              <a:gd name="T54" fmla="*/ 116 w 235"/>
              <a:gd name="T55" fmla="*/ 456 h 468"/>
              <a:gd name="T56" fmla="*/ 156 w 235"/>
              <a:gd name="T57" fmla="*/ 449 h 468"/>
              <a:gd name="T58" fmla="*/ 190 w 235"/>
              <a:gd name="T59" fmla="*/ 426 h 468"/>
              <a:gd name="T60" fmla="*/ 213 w 235"/>
              <a:gd name="T61" fmla="*/ 392 h 468"/>
              <a:gd name="T62" fmla="*/ 221 w 235"/>
              <a:gd name="T63"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5" h="468">
                <a:moveTo>
                  <a:pt x="235" y="350"/>
                </a:moveTo>
                <a:cubicBezTo>
                  <a:pt x="235" y="383"/>
                  <a:pt x="224" y="411"/>
                  <a:pt x="201" y="434"/>
                </a:cubicBezTo>
                <a:cubicBezTo>
                  <a:pt x="178" y="457"/>
                  <a:pt x="150" y="468"/>
                  <a:pt x="117" y="468"/>
                </a:cubicBezTo>
                <a:cubicBezTo>
                  <a:pt x="85" y="468"/>
                  <a:pt x="57" y="457"/>
                  <a:pt x="34" y="434"/>
                </a:cubicBezTo>
                <a:cubicBezTo>
                  <a:pt x="11" y="411"/>
                  <a:pt x="0" y="383"/>
                  <a:pt x="0" y="350"/>
                </a:cubicBezTo>
                <a:cubicBezTo>
                  <a:pt x="0" y="325"/>
                  <a:pt x="7" y="302"/>
                  <a:pt x="21" y="282"/>
                </a:cubicBezTo>
                <a:cubicBezTo>
                  <a:pt x="36" y="262"/>
                  <a:pt x="55" y="247"/>
                  <a:pt x="78" y="239"/>
                </a:cubicBezTo>
                <a:cubicBezTo>
                  <a:pt x="69" y="230"/>
                  <a:pt x="65" y="218"/>
                  <a:pt x="66" y="204"/>
                </a:cubicBezTo>
                <a:cubicBezTo>
                  <a:pt x="47" y="199"/>
                  <a:pt x="32" y="189"/>
                  <a:pt x="22" y="172"/>
                </a:cubicBezTo>
                <a:cubicBezTo>
                  <a:pt x="11" y="155"/>
                  <a:pt x="6" y="134"/>
                  <a:pt x="6" y="108"/>
                </a:cubicBezTo>
                <a:cubicBezTo>
                  <a:pt x="6" y="0"/>
                  <a:pt x="6" y="0"/>
                  <a:pt x="6" y="0"/>
                </a:cubicBezTo>
                <a:cubicBezTo>
                  <a:pt x="229" y="0"/>
                  <a:pt x="229" y="0"/>
                  <a:pt x="229" y="0"/>
                </a:cubicBezTo>
                <a:cubicBezTo>
                  <a:pt x="229" y="108"/>
                  <a:pt x="229" y="108"/>
                  <a:pt x="229" y="108"/>
                </a:cubicBezTo>
                <a:cubicBezTo>
                  <a:pt x="229" y="164"/>
                  <a:pt x="208" y="195"/>
                  <a:pt x="167" y="203"/>
                </a:cubicBezTo>
                <a:cubicBezTo>
                  <a:pt x="167" y="204"/>
                  <a:pt x="167" y="204"/>
                  <a:pt x="167" y="204"/>
                </a:cubicBezTo>
                <a:cubicBezTo>
                  <a:pt x="166" y="218"/>
                  <a:pt x="162" y="230"/>
                  <a:pt x="155" y="238"/>
                </a:cubicBezTo>
                <a:cubicBezTo>
                  <a:pt x="178" y="246"/>
                  <a:pt x="198" y="260"/>
                  <a:pt x="212" y="280"/>
                </a:cubicBezTo>
                <a:cubicBezTo>
                  <a:pt x="228" y="301"/>
                  <a:pt x="235" y="325"/>
                  <a:pt x="235" y="350"/>
                </a:cubicBezTo>
                <a:close/>
                <a:moveTo>
                  <a:pt x="146" y="193"/>
                </a:moveTo>
                <a:cubicBezTo>
                  <a:pt x="146" y="7"/>
                  <a:pt x="146" y="7"/>
                  <a:pt x="146" y="7"/>
                </a:cubicBezTo>
                <a:cubicBezTo>
                  <a:pt x="88" y="7"/>
                  <a:pt x="88" y="7"/>
                  <a:pt x="88" y="7"/>
                </a:cubicBezTo>
                <a:cubicBezTo>
                  <a:pt x="88" y="193"/>
                  <a:pt x="88" y="193"/>
                  <a:pt x="88" y="193"/>
                </a:cubicBezTo>
                <a:lnTo>
                  <a:pt x="146" y="193"/>
                </a:lnTo>
                <a:close/>
                <a:moveTo>
                  <a:pt x="156" y="205"/>
                </a:moveTo>
                <a:cubicBezTo>
                  <a:pt x="150" y="206"/>
                  <a:pt x="144" y="206"/>
                  <a:pt x="138" y="206"/>
                </a:cubicBezTo>
                <a:cubicBezTo>
                  <a:pt x="85" y="206"/>
                  <a:pt x="85" y="206"/>
                  <a:pt x="85" y="206"/>
                </a:cubicBezTo>
                <a:cubicBezTo>
                  <a:pt x="83" y="206"/>
                  <a:pt x="80" y="206"/>
                  <a:pt x="77" y="206"/>
                </a:cubicBezTo>
                <a:cubicBezTo>
                  <a:pt x="78" y="219"/>
                  <a:pt x="82" y="229"/>
                  <a:pt x="90" y="235"/>
                </a:cubicBezTo>
                <a:cubicBezTo>
                  <a:pt x="99" y="233"/>
                  <a:pt x="108" y="232"/>
                  <a:pt x="117" y="232"/>
                </a:cubicBezTo>
                <a:cubicBezTo>
                  <a:pt x="126" y="232"/>
                  <a:pt x="134" y="233"/>
                  <a:pt x="142" y="235"/>
                </a:cubicBezTo>
                <a:cubicBezTo>
                  <a:pt x="150" y="228"/>
                  <a:pt x="155" y="218"/>
                  <a:pt x="156" y="205"/>
                </a:cubicBezTo>
                <a:close/>
                <a:moveTo>
                  <a:pt x="221" y="352"/>
                </a:moveTo>
                <a:cubicBezTo>
                  <a:pt x="196" y="336"/>
                  <a:pt x="196" y="336"/>
                  <a:pt x="196" y="336"/>
                </a:cubicBezTo>
                <a:cubicBezTo>
                  <a:pt x="213" y="311"/>
                  <a:pt x="213" y="311"/>
                  <a:pt x="213" y="311"/>
                </a:cubicBezTo>
                <a:cubicBezTo>
                  <a:pt x="184" y="307"/>
                  <a:pt x="184" y="307"/>
                  <a:pt x="184" y="307"/>
                </a:cubicBezTo>
                <a:cubicBezTo>
                  <a:pt x="190" y="277"/>
                  <a:pt x="190" y="277"/>
                  <a:pt x="190" y="277"/>
                </a:cubicBezTo>
                <a:cubicBezTo>
                  <a:pt x="161" y="284"/>
                  <a:pt x="161" y="284"/>
                  <a:pt x="161" y="284"/>
                </a:cubicBezTo>
                <a:cubicBezTo>
                  <a:pt x="156" y="255"/>
                  <a:pt x="156" y="255"/>
                  <a:pt x="156" y="255"/>
                </a:cubicBezTo>
                <a:cubicBezTo>
                  <a:pt x="132" y="272"/>
                  <a:pt x="132" y="272"/>
                  <a:pt x="132" y="272"/>
                </a:cubicBezTo>
                <a:cubicBezTo>
                  <a:pt x="116" y="247"/>
                  <a:pt x="116" y="247"/>
                  <a:pt x="116" y="247"/>
                </a:cubicBezTo>
                <a:cubicBezTo>
                  <a:pt x="100" y="273"/>
                  <a:pt x="100" y="273"/>
                  <a:pt x="100" y="273"/>
                </a:cubicBezTo>
                <a:cubicBezTo>
                  <a:pt x="76" y="255"/>
                  <a:pt x="76" y="255"/>
                  <a:pt x="76" y="255"/>
                </a:cubicBezTo>
                <a:cubicBezTo>
                  <a:pt x="72" y="285"/>
                  <a:pt x="72" y="285"/>
                  <a:pt x="72" y="285"/>
                </a:cubicBezTo>
                <a:cubicBezTo>
                  <a:pt x="42" y="277"/>
                  <a:pt x="42" y="277"/>
                  <a:pt x="42" y="277"/>
                </a:cubicBezTo>
                <a:cubicBezTo>
                  <a:pt x="50" y="307"/>
                  <a:pt x="50" y="307"/>
                  <a:pt x="50" y="307"/>
                </a:cubicBezTo>
                <a:cubicBezTo>
                  <a:pt x="19" y="311"/>
                  <a:pt x="19" y="311"/>
                  <a:pt x="19" y="311"/>
                </a:cubicBezTo>
                <a:cubicBezTo>
                  <a:pt x="38" y="336"/>
                  <a:pt x="38" y="336"/>
                  <a:pt x="38" y="336"/>
                </a:cubicBezTo>
                <a:cubicBezTo>
                  <a:pt x="11" y="352"/>
                  <a:pt x="11" y="352"/>
                  <a:pt x="11" y="352"/>
                </a:cubicBezTo>
                <a:cubicBezTo>
                  <a:pt x="38" y="367"/>
                  <a:pt x="38" y="367"/>
                  <a:pt x="38" y="367"/>
                </a:cubicBezTo>
                <a:cubicBezTo>
                  <a:pt x="19" y="392"/>
                  <a:pt x="19" y="392"/>
                  <a:pt x="19" y="392"/>
                </a:cubicBezTo>
                <a:cubicBezTo>
                  <a:pt x="50" y="396"/>
                  <a:pt x="50" y="396"/>
                  <a:pt x="50" y="396"/>
                </a:cubicBezTo>
                <a:cubicBezTo>
                  <a:pt x="42" y="426"/>
                  <a:pt x="42" y="426"/>
                  <a:pt x="42" y="426"/>
                </a:cubicBezTo>
                <a:cubicBezTo>
                  <a:pt x="72" y="418"/>
                  <a:pt x="72" y="418"/>
                  <a:pt x="72" y="418"/>
                </a:cubicBezTo>
                <a:cubicBezTo>
                  <a:pt x="76" y="449"/>
                  <a:pt x="76" y="449"/>
                  <a:pt x="76" y="449"/>
                </a:cubicBezTo>
                <a:cubicBezTo>
                  <a:pt x="100" y="430"/>
                  <a:pt x="100" y="430"/>
                  <a:pt x="100" y="430"/>
                </a:cubicBezTo>
                <a:cubicBezTo>
                  <a:pt x="116" y="456"/>
                  <a:pt x="116" y="456"/>
                  <a:pt x="116" y="456"/>
                </a:cubicBezTo>
                <a:cubicBezTo>
                  <a:pt x="132" y="431"/>
                  <a:pt x="132" y="431"/>
                  <a:pt x="132" y="431"/>
                </a:cubicBezTo>
                <a:cubicBezTo>
                  <a:pt x="156" y="449"/>
                  <a:pt x="156" y="449"/>
                  <a:pt x="156" y="449"/>
                </a:cubicBezTo>
                <a:cubicBezTo>
                  <a:pt x="161" y="419"/>
                  <a:pt x="161" y="419"/>
                  <a:pt x="161" y="419"/>
                </a:cubicBezTo>
                <a:cubicBezTo>
                  <a:pt x="190" y="426"/>
                  <a:pt x="190" y="426"/>
                  <a:pt x="190" y="426"/>
                </a:cubicBezTo>
                <a:cubicBezTo>
                  <a:pt x="183" y="397"/>
                  <a:pt x="183" y="397"/>
                  <a:pt x="183" y="397"/>
                </a:cubicBezTo>
                <a:cubicBezTo>
                  <a:pt x="213" y="392"/>
                  <a:pt x="213" y="392"/>
                  <a:pt x="213" y="392"/>
                </a:cubicBezTo>
                <a:cubicBezTo>
                  <a:pt x="196" y="368"/>
                  <a:pt x="196" y="368"/>
                  <a:pt x="196" y="368"/>
                </a:cubicBezTo>
                <a:lnTo>
                  <a:pt x="221" y="352"/>
                </a:lnTo>
                <a:close/>
              </a:path>
            </a:pathLst>
          </a:custGeom>
          <a:solidFill>
            <a:srgbClr val="15A681"/>
          </a:solidFill>
          <a:ln>
            <a:noFill/>
          </a:ln>
        </p:spPr>
        <p:txBody>
          <a:bodyPr vert="horz" wrap="square" lIns="121920" tIns="60960" rIns="121920" bIns="60960" numCol="1" anchor="t" anchorCtr="0" compatLnSpc="1"/>
          <a:lstStyle/>
          <a:p>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24" name="AutoShape 241@|5FFC:4308095|FBC:16777215|LFC:16777215|LBC:16777215"/>
          <p:cNvSpPr/>
          <p:nvPr/>
        </p:nvSpPr>
        <p:spPr bwMode="auto">
          <a:xfrm>
            <a:off x="2142132" y="3376264"/>
            <a:ext cx="329797" cy="494698"/>
          </a:xfrm>
          <a:custGeom>
            <a:avLst/>
            <a:gdLst>
              <a:gd name="T0" fmla="*/ 43570284 w 21600"/>
              <a:gd name="T1" fmla="*/ 196188976 h 21600"/>
              <a:gd name="T2" fmla="*/ 39385446 w 21600"/>
              <a:gd name="T3" fmla="*/ 198505461 h 21600"/>
              <a:gd name="T4" fmla="*/ 36500531 w 21600"/>
              <a:gd name="T5" fmla="*/ 196188976 h 21600"/>
              <a:gd name="T6" fmla="*/ 29051197 w 21600"/>
              <a:gd name="T7" fmla="*/ 171080101 h 21600"/>
              <a:gd name="T8" fmla="*/ 28376023 w 21600"/>
              <a:gd name="T9" fmla="*/ 161379957 h 21600"/>
              <a:gd name="T10" fmla="*/ 29110596 w 21600"/>
              <a:gd name="T11" fmla="*/ 146814789 h 21600"/>
              <a:gd name="T12" fmla="*/ 28515774 w 21600"/>
              <a:gd name="T13" fmla="*/ 133666999 h 21600"/>
              <a:gd name="T14" fmla="*/ 29234271 w 21600"/>
              <a:gd name="T15" fmla="*/ 123926578 h 21600"/>
              <a:gd name="T16" fmla="*/ 36777815 w 21600"/>
              <a:gd name="T17" fmla="*/ 98517604 h 21600"/>
              <a:gd name="T18" fmla="*/ 39670919 w 21600"/>
              <a:gd name="T19" fmla="*/ 96092574 h 21600"/>
              <a:gd name="T20" fmla="*/ 43570284 w 21600"/>
              <a:gd name="T21" fmla="*/ 98095077 h 21600"/>
              <a:gd name="T22" fmla="*/ 58127084 w 21600"/>
              <a:gd name="T23" fmla="*/ 49047598 h 21600"/>
              <a:gd name="T24" fmla="*/ 43570284 w 21600"/>
              <a:gd name="T25" fmla="*/ 0 h 21600"/>
              <a:gd name="T26" fmla="*/ 29013844 w 21600"/>
              <a:gd name="T27" fmla="*/ 49047598 h 21600"/>
              <a:gd name="T28" fmla="*/ 29689018 w 21600"/>
              <a:gd name="T29" fmla="*/ 63026344 h 21600"/>
              <a:gd name="T30" fmla="*/ 28997401 w 21600"/>
              <a:gd name="T31" fmla="*/ 72754156 h 21600"/>
              <a:gd name="T32" fmla="*/ 21591383 w 21600"/>
              <a:gd name="T33" fmla="*/ 97699149 h 21600"/>
              <a:gd name="T34" fmla="*/ 18706468 w 21600"/>
              <a:gd name="T35" fmla="*/ 100043410 h 21600"/>
              <a:gd name="T36" fmla="*/ 14556800 w 21600"/>
              <a:gd name="T37" fmla="*/ 97767202 h 21600"/>
              <a:gd name="T38" fmla="*/ 0 w 21600"/>
              <a:gd name="T39" fmla="*/ 146814789 h 21600"/>
              <a:gd name="T40" fmla="*/ 14556800 w 21600"/>
              <a:gd name="T41" fmla="*/ 195848493 h 21600"/>
              <a:gd name="T42" fmla="*/ 18273090 w 21600"/>
              <a:gd name="T43" fmla="*/ 194036376 h 21600"/>
              <a:gd name="T44" fmla="*/ 21171438 w 21600"/>
              <a:gd name="T45" fmla="*/ 196502958 h 21600"/>
              <a:gd name="T46" fmla="*/ 28879330 w 21600"/>
              <a:gd name="T47" fmla="*/ 222470685 h 21600"/>
              <a:gd name="T48" fmla="*/ 29600463 w 21600"/>
              <a:gd name="T49" fmla="*/ 232224869 h 21600"/>
              <a:gd name="T50" fmla="*/ 29016437 w 21600"/>
              <a:gd name="T51" fmla="*/ 245236455 h 21600"/>
              <a:gd name="T52" fmla="*/ 43572877 w 21600"/>
              <a:gd name="T53" fmla="*/ 294284053 h 21600"/>
              <a:gd name="T54" fmla="*/ 58129677 w 21600"/>
              <a:gd name="T55" fmla="*/ 245236455 h 21600"/>
              <a:gd name="T56" fmla="*/ 43570284 w 21600"/>
              <a:gd name="T57" fmla="*/ 196188976 h 21600"/>
              <a:gd name="T58" fmla="*/ 43570284 w 21600"/>
              <a:gd name="T59" fmla="*/ 196188976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6190" y="14400"/>
                </a:moveTo>
                <a:cubicBezTo>
                  <a:pt x="15417" y="14400"/>
                  <a:pt x="14635" y="14570"/>
                  <a:pt x="14635" y="14570"/>
                </a:cubicBezTo>
                <a:cubicBezTo>
                  <a:pt x="14296" y="14644"/>
                  <a:pt x="13814" y="14566"/>
                  <a:pt x="13563" y="14400"/>
                </a:cubicBezTo>
                <a:lnTo>
                  <a:pt x="10795" y="12557"/>
                </a:lnTo>
                <a:cubicBezTo>
                  <a:pt x="10544" y="12389"/>
                  <a:pt x="10430" y="12069"/>
                  <a:pt x="10544" y="11845"/>
                </a:cubicBezTo>
                <a:cubicBezTo>
                  <a:pt x="10544" y="11845"/>
                  <a:pt x="10817" y="11303"/>
                  <a:pt x="10817" y="10776"/>
                </a:cubicBezTo>
                <a:cubicBezTo>
                  <a:pt x="10817" y="10288"/>
                  <a:pt x="10596" y="9811"/>
                  <a:pt x="10596" y="9811"/>
                </a:cubicBezTo>
                <a:cubicBezTo>
                  <a:pt x="10492" y="9585"/>
                  <a:pt x="10612" y="9263"/>
                  <a:pt x="10863" y="9096"/>
                </a:cubicBezTo>
                <a:lnTo>
                  <a:pt x="13666" y="7231"/>
                </a:lnTo>
                <a:cubicBezTo>
                  <a:pt x="13917" y="7063"/>
                  <a:pt x="14401" y="6983"/>
                  <a:pt x="14741" y="7053"/>
                </a:cubicBezTo>
                <a:cubicBezTo>
                  <a:pt x="14741" y="7053"/>
                  <a:pt x="15458" y="7200"/>
                  <a:pt x="16190" y="7200"/>
                </a:cubicBezTo>
                <a:cubicBezTo>
                  <a:pt x="19177" y="7200"/>
                  <a:pt x="21599" y="5588"/>
                  <a:pt x="21599" y="3600"/>
                </a:cubicBezTo>
                <a:cubicBezTo>
                  <a:pt x="21599" y="1612"/>
                  <a:pt x="19177" y="0"/>
                  <a:pt x="16190" y="0"/>
                </a:cubicBezTo>
                <a:cubicBezTo>
                  <a:pt x="13203" y="0"/>
                  <a:pt x="10781" y="1612"/>
                  <a:pt x="10781" y="3600"/>
                </a:cubicBezTo>
                <a:cubicBezTo>
                  <a:pt x="10781" y="4110"/>
                  <a:pt x="11032" y="4626"/>
                  <a:pt x="11032" y="4626"/>
                </a:cubicBezTo>
                <a:cubicBezTo>
                  <a:pt x="11142" y="4852"/>
                  <a:pt x="11026" y="5173"/>
                  <a:pt x="10775" y="5340"/>
                </a:cubicBezTo>
                <a:lnTo>
                  <a:pt x="8023" y="7171"/>
                </a:lnTo>
                <a:cubicBezTo>
                  <a:pt x="7771" y="7339"/>
                  <a:pt x="7289" y="7416"/>
                  <a:pt x="6951" y="7343"/>
                </a:cubicBezTo>
                <a:cubicBezTo>
                  <a:pt x="6951" y="7343"/>
                  <a:pt x="6176" y="7176"/>
                  <a:pt x="5409" y="7176"/>
                </a:cubicBezTo>
                <a:cubicBezTo>
                  <a:pt x="2422" y="7176"/>
                  <a:pt x="0" y="8787"/>
                  <a:pt x="0" y="10776"/>
                </a:cubicBezTo>
                <a:cubicBezTo>
                  <a:pt x="0" y="12764"/>
                  <a:pt x="2422" y="14375"/>
                  <a:pt x="5409" y="14375"/>
                </a:cubicBezTo>
                <a:cubicBezTo>
                  <a:pt x="6116" y="14375"/>
                  <a:pt x="6790" y="14242"/>
                  <a:pt x="6790" y="14242"/>
                </a:cubicBezTo>
                <a:cubicBezTo>
                  <a:pt x="7131" y="14174"/>
                  <a:pt x="7615" y="14255"/>
                  <a:pt x="7867" y="14423"/>
                </a:cubicBezTo>
                <a:lnTo>
                  <a:pt x="10731" y="16329"/>
                </a:lnTo>
                <a:cubicBezTo>
                  <a:pt x="10982" y="16496"/>
                  <a:pt x="11103" y="16818"/>
                  <a:pt x="10999" y="17045"/>
                </a:cubicBezTo>
                <a:cubicBezTo>
                  <a:pt x="10999" y="17045"/>
                  <a:pt x="10782" y="17516"/>
                  <a:pt x="10782" y="18000"/>
                </a:cubicBezTo>
                <a:cubicBezTo>
                  <a:pt x="10782" y="19988"/>
                  <a:pt x="13204" y="21600"/>
                  <a:pt x="16191" y="21600"/>
                </a:cubicBezTo>
                <a:cubicBezTo>
                  <a:pt x="19178" y="21600"/>
                  <a:pt x="21600" y="19988"/>
                  <a:pt x="21600" y="18000"/>
                </a:cubicBezTo>
                <a:cubicBezTo>
                  <a:pt x="21599" y="16012"/>
                  <a:pt x="19177" y="14400"/>
                  <a:pt x="16190" y="14400"/>
                </a:cubicBezTo>
                <a:close/>
                <a:moveTo>
                  <a:pt x="16190" y="14400"/>
                </a:moveTo>
              </a:path>
            </a:pathLst>
          </a:custGeom>
          <a:solidFill>
            <a:srgbClr val="15A681"/>
          </a:solidFill>
          <a:ln>
            <a:noFill/>
          </a:ln>
        </p:spPr>
        <p:txBody>
          <a:bodyPr lIns="0" tIns="0" rIns="0" bIns="0"/>
          <a:lstStyle/>
          <a:p>
            <a:pPr defTabSz="608965"/>
            <a:endParaRPr 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4"/>
          <p:cNvSpPr>
            <a:spLocks noChangeArrowheads="1"/>
          </p:cNvSpPr>
          <p:nvPr/>
        </p:nvSpPr>
        <p:spPr bwMode="auto">
          <a:xfrm>
            <a:off x="1215097" y="4545008"/>
            <a:ext cx="2183865"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3773279" y="4545008"/>
            <a:ext cx="2183865"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6395207" y="4545008"/>
            <a:ext cx="2183865"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Rectangle 24"/>
          <p:cNvSpPr>
            <a:spLocks noChangeArrowheads="1"/>
          </p:cNvSpPr>
          <p:nvPr/>
        </p:nvSpPr>
        <p:spPr bwMode="auto">
          <a:xfrm>
            <a:off x="8956479" y="4545008"/>
            <a:ext cx="2183865" cy="70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03.</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grpSp>
        <p:nvGrpSpPr>
          <p:cNvPr id="9" name="组合 8"/>
          <p:cNvGrpSpPr/>
          <p:nvPr/>
        </p:nvGrpSpPr>
        <p:grpSpPr>
          <a:xfrm>
            <a:off x="3992058" y="2269302"/>
            <a:ext cx="4207884" cy="3708484"/>
            <a:chOff x="3002688" y="1592565"/>
            <a:chExt cx="3517900" cy="3100389"/>
          </a:xfrm>
        </p:grpSpPr>
        <p:sp>
          <p:nvSpPr>
            <p:cNvPr id="11" name="Freeform 21"/>
            <p:cNvSpPr/>
            <p:nvPr/>
          </p:nvSpPr>
          <p:spPr bwMode="auto">
            <a:xfrm>
              <a:off x="4302220" y="3035627"/>
              <a:ext cx="911093" cy="1657327"/>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9" h="1235">
                  <a:moveTo>
                    <a:pt x="558" y="1235"/>
                  </a:moveTo>
                  <a:cubicBezTo>
                    <a:pt x="558"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98" y="501"/>
                    <a:pt x="303" y="668"/>
                  </a:cubicBezTo>
                  <a:cubicBezTo>
                    <a:pt x="308" y="835"/>
                    <a:pt x="275" y="1139"/>
                    <a:pt x="275" y="1139"/>
                  </a:cubicBezTo>
                </a:path>
              </a:pathLst>
            </a:custGeom>
            <a:solidFill>
              <a:srgbClr val="C1C7D0"/>
            </a:solidFill>
            <a:ln>
              <a:noFill/>
            </a:ln>
          </p:spPr>
          <p:txBody>
            <a:bodyPr lIns="82296" tIns="41148" rIns="82296" bIns="41148"/>
            <a:lstStyle/>
            <a:p>
              <a:pPr defTabSz="713105">
                <a:defRPr/>
              </a:pPr>
              <a:endParaRPr lang="bg-BG" sz="12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22"/>
            <p:cNvSpPr/>
            <p:nvPr/>
          </p:nvSpPr>
          <p:spPr bwMode="auto">
            <a:xfrm>
              <a:off x="4397718" y="1592565"/>
              <a:ext cx="1690553" cy="1599243"/>
            </a:xfrm>
            <a:custGeom>
              <a:avLst/>
              <a:gdLst>
                <a:gd name="T0" fmla="*/ 388 w 1261"/>
                <a:gd name="T1" fmla="*/ 1185 h 1192"/>
                <a:gd name="T2" fmla="*/ 659 w 1261"/>
                <a:gd name="T3" fmla="*/ 0 h 1192"/>
                <a:gd name="T4" fmla="*/ 490 w 1261"/>
                <a:gd name="T5" fmla="*/ 1192 h 1192"/>
                <a:gd name="T6" fmla="*/ 595 w 1261"/>
                <a:gd name="T7" fmla="*/ 548 h 1192"/>
                <a:gd name="T8" fmla="*/ 388 w 1261"/>
                <a:gd name="T9" fmla="*/ 1185 h 1192"/>
              </a:gdLst>
              <a:ahLst/>
              <a:cxnLst>
                <a:cxn ang="0">
                  <a:pos x="T0" y="T1"/>
                </a:cxn>
                <a:cxn ang="0">
                  <a:pos x="T2" y="T3"/>
                </a:cxn>
                <a:cxn ang="0">
                  <a:pos x="T4" y="T5"/>
                </a:cxn>
                <a:cxn ang="0">
                  <a:pos x="T6" y="T7"/>
                </a:cxn>
                <a:cxn ang="0">
                  <a:pos x="T8" y="T9"/>
                </a:cxn>
              </a:cxnLst>
              <a:rect l="0" t="0" r="r" b="b"/>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rgbClr val="15A681"/>
            </a:solidFill>
            <a:ln>
              <a:noFill/>
            </a:ln>
          </p:spPr>
          <p:txBody>
            <a:bodyPr lIns="82296" tIns="41148" rIns="82296" bIns="41148"/>
            <a:lstStyle/>
            <a:p>
              <a:pPr defTabSz="713105">
                <a:defRPr/>
              </a:pPr>
              <a:endParaRPr lang="bg-BG" sz="12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23"/>
            <p:cNvSpPr/>
            <p:nvPr/>
          </p:nvSpPr>
          <p:spPr bwMode="auto">
            <a:xfrm>
              <a:off x="5267513" y="2582573"/>
              <a:ext cx="1253075" cy="1227506"/>
            </a:xfrm>
            <a:custGeom>
              <a:avLst/>
              <a:gdLst>
                <a:gd name="T0" fmla="*/ 0 w 933"/>
                <a:gd name="T1" fmla="*/ 502 h 915"/>
                <a:gd name="T2" fmla="*/ 933 w 933"/>
                <a:gd name="T3" fmla="*/ 207 h 915"/>
                <a:gd name="T4" fmla="*/ 37 w 933"/>
                <a:gd name="T5" fmla="*/ 576 h 915"/>
                <a:gd name="T6" fmla="*/ 527 w 933"/>
                <a:gd name="T7" fmla="*/ 386 h 915"/>
                <a:gd name="T8" fmla="*/ 0 w 933"/>
                <a:gd name="T9" fmla="*/ 502 h 915"/>
              </a:gdLst>
              <a:ahLst/>
              <a:cxnLst>
                <a:cxn ang="0">
                  <a:pos x="T0" y="T1"/>
                </a:cxn>
                <a:cxn ang="0">
                  <a:pos x="T2" y="T3"/>
                </a:cxn>
                <a:cxn ang="0">
                  <a:pos x="T4" y="T5"/>
                </a:cxn>
                <a:cxn ang="0">
                  <a:pos x="T6" y="T7"/>
                </a:cxn>
                <a:cxn ang="0">
                  <a:pos x="T8" y="T9"/>
                </a:cxn>
              </a:cxnLst>
              <a:rect l="0" t="0" r="r" b="b"/>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rgbClr val="15A681"/>
            </a:solidFill>
            <a:ln>
              <a:noFill/>
            </a:ln>
          </p:spPr>
          <p:txBody>
            <a:bodyPr lIns="82296" tIns="41148" rIns="82296" bIns="41148"/>
            <a:lstStyle/>
            <a:p>
              <a:pPr defTabSz="713105">
                <a:defRPr/>
              </a:pPr>
              <a:endParaRPr lang="bg-BG" sz="12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24"/>
            <p:cNvSpPr/>
            <p:nvPr/>
          </p:nvSpPr>
          <p:spPr bwMode="auto">
            <a:xfrm>
              <a:off x="3002688" y="2327003"/>
              <a:ext cx="1299533" cy="1374652"/>
            </a:xfrm>
            <a:custGeom>
              <a:avLst/>
              <a:gdLst>
                <a:gd name="T0" fmla="*/ 966 w 970"/>
                <a:gd name="T1" fmla="*/ 703 h 1025"/>
                <a:gd name="T2" fmla="*/ 0 w 970"/>
                <a:gd name="T3" fmla="*/ 498 h 1025"/>
                <a:gd name="T4" fmla="*/ 970 w 970"/>
                <a:gd name="T5" fmla="*/ 620 h 1025"/>
                <a:gd name="T6" fmla="*/ 445 w 970"/>
                <a:gd name="T7" fmla="*/ 543 h 1025"/>
                <a:gd name="T8" fmla="*/ 966 w 970"/>
                <a:gd name="T9" fmla="*/ 703 h 1025"/>
              </a:gdLst>
              <a:ahLst/>
              <a:cxnLst>
                <a:cxn ang="0">
                  <a:pos x="T0" y="T1"/>
                </a:cxn>
                <a:cxn ang="0">
                  <a:pos x="T2" y="T3"/>
                </a:cxn>
                <a:cxn ang="0">
                  <a:pos x="T4" y="T5"/>
                </a:cxn>
                <a:cxn ang="0">
                  <a:pos x="T6" y="T7"/>
                </a:cxn>
                <a:cxn ang="0">
                  <a:pos x="T8" y="T9"/>
                </a:cxn>
              </a:cxnLst>
              <a:rect l="0" t="0" r="r" b="b"/>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rgbClr val="15A681"/>
            </a:solidFill>
            <a:ln>
              <a:noFill/>
            </a:ln>
          </p:spPr>
          <p:txBody>
            <a:bodyPr lIns="82296" tIns="41148" rIns="82296" bIns="41148"/>
            <a:lstStyle/>
            <a:p>
              <a:pPr defTabSz="713105">
                <a:defRPr/>
              </a:pPr>
              <a:endParaRPr lang="bg-BG" sz="12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5"/>
            <p:cNvSpPr/>
            <p:nvPr/>
          </p:nvSpPr>
          <p:spPr bwMode="auto">
            <a:xfrm>
              <a:off x="3655681" y="1712605"/>
              <a:ext cx="1298242" cy="1354000"/>
            </a:xfrm>
            <a:custGeom>
              <a:avLst/>
              <a:gdLst>
                <a:gd name="T0" fmla="*/ 594 w 968"/>
                <a:gd name="T1" fmla="*/ 1009 h 1009"/>
                <a:gd name="T2" fmla="*/ 142 w 968"/>
                <a:gd name="T3" fmla="*/ 0 h 1009"/>
                <a:gd name="T4" fmla="*/ 671 w 968"/>
                <a:gd name="T5" fmla="*/ 958 h 1009"/>
                <a:gd name="T6" fmla="*/ 395 w 968"/>
                <a:gd name="T7" fmla="*/ 433 h 1009"/>
                <a:gd name="T8" fmla="*/ 594 w 968"/>
                <a:gd name="T9" fmla="*/ 1009 h 1009"/>
              </a:gdLst>
              <a:ahLst/>
              <a:cxnLst>
                <a:cxn ang="0">
                  <a:pos x="T0" y="T1"/>
                </a:cxn>
                <a:cxn ang="0">
                  <a:pos x="T2" y="T3"/>
                </a:cxn>
                <a:cxn ang="0">
                  <a:pos x="T4" y="T5"/>
                </a:cxn>
                <a:cxn ang="0">
                  <a:pos x="T6" y="T7"/>
                </a:cxn>
                <a:cxn ang="0">
                  <a:pos x="T8" y="T9"/>
                </a:cxn>
              </a:cxnLst>
              <a:rect l="0" t="0" r="r" b="b"/>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rgbClr val="15A681"/>
            </a:solidFill>
            <a:ln>
              <a:noFill/>
            </a:ln>
          </p:spPr>
          <p:txBody>
            <a:bodyPr lIns="82296" tIns="41148" rIns="82296" bIns="41148"/>
            <a:lstStyle/>
            <a:p>
              <a:pPr defTabSz="713105">
                <a:defRPr/>
              </a:pPr>
              <a:endParaRPr lang="bg-BG" sz="126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文本框 88"/>
          <p:cNvSpPr txBox="1"/>
          <p:nvPr/>
        </p:nvSpPr>
        <p:spPr>
          <a:xfrm>
            <a:off x="1677757" y="1774562"/>
            <a:ext cx="2235550"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2" name="文本框 92"/>
          <p:cNvSpPr txBox="1"/>
          <p:nvPr/>
        </p:nvSpPr>
        <p:spPr>
          <a:xfrm>
            <a:off x="1116264" y="2260690"/>
            <a:ext cx="3067612" cy="500137"/>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4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文本框 88"/>
          <p:cNvSpPr txBox="1"/>
          <p:nvPr/>
        </p:nvSpPr>
        <p:spPr>
          <a:xfrm>
            <a:off x="1268033" y="3761966"/>
            <a:ext cx="2235550"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4" name="文本框 92"/>
          <p:cNvSpPr txBox="1"/>
          <p:nvPr/>
        </p:nvSpPr>
        <p:spPr>
          <a:xfrm>
            <a:off x="706540" y="4248094"/>
            <a:ext cx="3067612" cy="500137"/>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4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文本框 88"/>
          <p:cNvSpPr txBox="1"/>
          <p:nvPr/>
        </p:nvSpPr>
        <p:spPr>
          <a:xfrm>
            <a:off x="8008915" y="1834464"/>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6" name="文本框 92"/>
          <p:cNvSpPr txBox="1"/>
          <p:nvPr/>
        </p:nvSpPr>
        <p:spPr>
          <a:xfrm>
            <a:off x="8008915" y="2320592"/>
            <a:ext cx="3067612" cy="500137"/>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4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7" name="文本框 88"/>
          <p:cNvSpPr txBox="1"/>
          <p:nvPr/>
        </p:nvSpPr>
        <p:spPr>
          <a:xfrm>
            <a:off x="8575038" y="419554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8" name="文本框 92"/>
          <p:cNvSpPr txBox="1"/>
          <p:nvPr/>
        </p:nvSpPr>
        <p:spPr>
          <a:xfrm>
            <a:off x="8575038" y="4681676"/>
            <a:ext cx="3067612" cy="500137"/>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4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4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293"/>
          <a:stretch>
            <a:fillRect/>
          </a:stretch>
        </p:blipFill>
        <p:spPr>
          <a:xfrm>
            <a:off x="0" y="4882845"/>
            <a:ext cx="4186672" cy="2156146"/>
          </a:xfrm>
        </p:spPr>
      </p:pic>
      <p:grpSp>
        <p:nvGrpSpPr>
          <p:cNvPr id="13" name="组合 12"/>
          <p:cNvGrpSpPr/>
          <p:nvPr/>
        </p:nvGrpSpPr>
        <p:grpSpPr>
          <a:xfrm>
            <a:off x="4111436" y="2607513"/>
            <a:ext cx="5707022" cy="1888303"/>
            <a:chOff x="4111436" y="2361292"/>
            <a:chExt cx="5707022" cy="1888303"/>
          </a:xfrm>
        </p:grpSpPr>
        <p:sp>
          <p:nvSpPr>
            <p:cNvPr id="7" name="文本框 6"/>
            <p:cNvSpPr txBox="1"/>
            <p:nvPr/>
          </p:nvSpPr>
          <p:spPr>
            <a:xfrm>
              <a:off x="4111436" y="2361292"/>
              <a:ext cx="3119120" cy="583565"/>
            </a:xfrm>
            <a:prstGeom prst="rect">
              <a:avLst/>
            </a:prstGeom>
            <a:noFill/>
          </p:spPr>
          <p:txBody>
            <a:bodyPr wrap="square" rtlCol="0">
              <a:spAutoFit/>
            </a:bodyPr>
            <a:lstStyle/>
            <a:p>
              <a:r>
                <a:rPr lang="en-US" altLang="zh-CN" sz="3200" b="1" dirty="0" smtClean="0">
                  <a:solidFill>
                    <a:srgbClr val="00948D"/>
                  </a:solidFill>
                  <a:latin typeface="微软雅黑" panose="020B0503020204020204" pitchFamily="34" charset="-122"/>
                  <a:ea typeface="微软雅黑" panose="020B0503020204020204" pitchFamily="34" charset="-122"/>
                </a:rPr>
                <a:t>04.</a:t>
              </a:r>
              <a:r>
                <a:rPr lang="zh-CN" altLang="en-US" sz="3200" b="1" dirty="0" smtClean="0">
                  <a:solidFill>
                    <a:srgbClr val="00948D"/>
                  </a:solidFill>
                  <a:latin typeface="微软雅黑" panose="020B0503020204020204" pitchFamily="34" charset="-122"/>
                  <a:ea typeface="微软雅黑" panose="020B0503020204020204" pitchFamily="34" charset="-122"/>
                </a:rPr>
                <a:t>请输入标题</a:t>
              </a:r>
              <a:endParaRPr lang="zh-CN" altLang="en-US" sz="3200" b="1" dirty="0">
                <a:solidFill>
                  <a:srgbClr val="00948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11436" y="3030832"/>
              <a:ext cx="5414961"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11436" y="3173270"/>
              <a:ext cx="5707022" cy="1076325"/>
            </a:xfrm>
            <a:prstGeom prst="rect">
              <a:avLst/>
            </a:prstGeom>
            <a:noFill/>
          </p:spPr>
          <p:txBody>
            <a:bodyPr wrap="square" rtlCol="0">
              <a:spAutoFit/>
            </a:bodyPr>
            <a:lstStyle/>
            <a:p>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a:t>
              </a:r>
              <a:r>
                <a:rPr lang="en-US" altLang="zh-CN" sz="1600" dirty="0">
                  <a:solidFill>
                    <a:srgbClr val="00948D"/>
                  </a:solidFill>
                  <a:latin typeface="微软雅黑" panose="020B0503020204020204" pitchFamily="34" charset="-122"/>
                  <a:ea typeface="微软雅黑" panose="020B0503020204020204" pitchFamily="34" charset="-122"/>
                </a:rPr>
                <a:t>You can click here and enter whatever you like and </a:t>
              </a:r>
              <a:r>
                <a:rPr lang="en-US" altLang="zh-CN" sz="1600" dirty="0" smtClean="0">
                  <a:solidFill>
                    <a:srgbClr val="00948D"/>
                  </a:solidFill>
                  <a:latin typeface="微软雅黑" panose="020B0503020204020204" pitchFamily="34" charset="-122"/>
                  <a:ea typeface="微软雅黑" panose="020B0503020204020204" pitchFamily="34" charset="-122"/>
                </a:rPr>
                <a:t>also.更多模板亮亮图文旗舰店：https://liangliangtuwen.tmall.com</a:t>
              </a:r>
            </a:p>
          </p:txBody>
        </p:sp>
      </p:grpSp>
      <p:sp>
        <p:nvSpPr>
          <p:cNvPr id="12" name="矩形 11"/>
          <p:cNvSpPr/>
          <p:nvPr/>
        </p:nvSpPr>
        <p:spPr>
          <a:xfrm>
            <a:off x="1808018" y="1975155"/>
            <a:ext cx="8575964" cy="2907690"/>
          </a:xfrm>
          <a:prstGeom prst="rect">
            <a:avLst/>
          </a:prstGeom>
          <a:noFill/>
          <a:ln w="25400">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内容占位符 3"/>
          <p:cNvPicPr>
            <a:picLocks noChangeAspect="1"/>
          </p:cNvPicPr>
          <p:nvPr/>
        </p:nvPicPr>
        <p:blipFill rotWithShape="1">
          <a:blip r:embed="rId2" cstate="print">
            <a:extLst>
              <a:ext uri="{28A0092B-C50C-407E-A947-70E740481C1C}">
                <a14:useLocalDpi xmlns:a14="http://schemas.microsoft.com/office/drawing/2010/main" val="0"/>
              </a:ext>
            </a:extLst>
          </a:blip>
          <a:srcRect l="35293"/>
          <a:stretch>
            <a:fillRect/>
          </a:stretch>
        </p:blipFill>
        <p:spPr>
          <a:xfrm rot="10800000">
            <a:off x="8005328" y="-180991"/>
            <a:ext cx="4186672" cy="2156146"/>
          </a:xfrm>
          <a:prstGeom prst="rect">
            <a:avLst/>
          </a:prstGeom>
        </p:spPr>
      </p:pic>
      <p:pic>
        <p:nvPicPr>
          <p:cNvPr id="3" name="图片 2"/>
          <p:cNvPicPr>
            <a:picLocks noChangeAspect="1"/>
          </p:cNvPicPr>
          <p:nvPr/>
        </p:nvPicPr>
        <p:blipFill rotWithShape="1">
          <a:blip r:embed="rId3"/>
          <a:srcRect l="18654" t="17763"/>
          <a:stretch>
            <a:fillRect/>
          </a:stretch>
        </p:blipFill>
        <p:spPr>
          <a:xfrm>
            <a:off x="-27709" y="-13856"/>
            <a:ext cx="2013450" cy="1784837"/>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0056" y="2688712"/>
            <a:ext cx="1579343" cy="148057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04.</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grpSp>
        <p:nvGrpSpPr>
          <p:cNvPr id="2" name="组合 1"/>
          <p:cNvGrpSpPr/>
          <p:nvPr/>
        </p:nvGrpSpPr>
        <p:grpSpPr>
          <a:xfrm>
            <a:off x="1028173" y="1651938"/>
            <a:ext cx="10135655" cy="3554124"/>
            <a:chOff x="1138511" y="2198705"/>
            <a:chExt cx="10135655" cy="3554124"/>
          </a:xfrm>
        </p:grpSpPr>
        <p:sp>
          <p:nvSpPr>
            <p:cNvPr id="29" name="Rectangle 8"/>
            <p:cNvSpPr/>
            <p:nvPr/>
          </p:nvSpPr>
          <p:spPr>
            <a:xfrm>
              <a:off x="1138511"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30" name="Trapezoid 10@|1FFC:3506772|FBC:16777215|LFC:16777215|LBC:16777215"/>
            <p:cNvSpPr/>
            <p:nvPr/>
          </p:nvSpPr>
          <p:spPr>
            <a:xfrm>
              <a:off x="1617306" y="21995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31" name="Pentagon 9@|1FFC:4308095|FBC:16777215|LFC:16777215|LBC:16777215"/>
            <p:cNvSpPr/>
            <p:nvPr/>
          </p:nvSpPr>
          <p:spPr>
            <a:xfrm rot="5400000">
              <a:off x="1868357" y="2087081"/>
              <a:ext cx="993572" cy="1216819"/>
            </a:xfrm>
            <a:prstGeom prst="homePlate">
              <a:avLst>
                <a:gd name="adj" fmla="val 31720"/>
              </a:avLst>
            </a:prstGeom>
            <a:solidFill>
              <a:srgbClr val="15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32" name="Freeform 62"/>
            <p:cNvSpPr>
              <a:spLocks noChangeAspect="1" noEditPoints="1"/>
            </p:cNvSpPr>
            <p:nvPr/>
          </p:nvSpPr>
          <p:spPr bwMode="auto">
            <a:xfrm>
              <a:off x="2104736" y="2403989"/>
              <a:ext cx="520819" cy="52498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latin typeface="微软雅黑" panose="020B0503020204020204" pitchFamily="34" charset="-122"/>
              </a:endParaRPr>
            </a:p>
          </p:txBody>
        </p:sp>
        <p:sp>
          <p:nvSpPr>
            <p:cNvPr id="37" name="Rectangle 15"/>
            <p:cNvSpPr/>
            <p:nvPr/>
          </p:nvSpPr>
          <p:spPr>
            <a:xfrm>
              <a:off x="3696038"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38" name="Trapezoid 17@|1FFC:1137349|FBC:16777215|LFC:16777215|LBC:16777215"/>
            <p:cNvSpPr/>
            <p:nvPr/>
          </p:nvSpPr>
          <p:spPr>
            <a:xfrm>
              <a:off x="4174833" y="2199549"/>
              <a:ext cx="1495673" cy="207873"/>
            </a:xfrm>
            <a:prstGeom prst="trapezoid">
              <a:avLst>
                <a:gd name="adj" fmla="val 67927"/>
              </a:avLst>
            </a:prstGeom>
            <a:solidFill>
              <a:srgbClr val="334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39" name="Pentagon 18@|1FFC:1554685|FBC:16777215|LFC:16777215|LBC:16777215"/>
            <p:cNvSpPr/>
            <p:nvPr/>
          </p:nvSpPr>
          <p:spPr>
            <a:xfrm rot="5400000">
              <a:off x="4425884" y="2087081"/>
              <a:ext cx="993572" cy="1216819"/>
            </a:xfrm>
            <a:prstGeom prst="homePlate">
              <a:avLst>
                <a:gd name="adj" fmla="val 31720"/>
              </a:avLst>
            </a:prstGeom>
            <a:solidFill>
              <a:srgbClr val="15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0" name="Rectangle 21"/>
            <p:cNvSpPr/>
            <p:nvPr/>
          </p:nvSpPr>
          <p:spPr>
            <a:xfrm>
              <a:off x="6253565"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1" name="Trapezoid 23@|1FFC:192|FBC:16777215|LFC:16777215|LBC:16777215"/>
            <p:cNvSpPr/>
            <p:nvPr/>
          </p:nvSpPr>
          <p:spPr>
            <a:xfrm>
              <a:off x="6732360" y="2199549"/>
              <a:ext cx="1495673" cy="207873"/>
            </a:xfrm>
            <a:prstGeom prst="trapezoid">
              <a:avLst>
                <a:gd name="adj" fmla="val 6792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2" name="Pentagon 24@|1FFC:2381804|FBC:16777215|LFC:16777215|LBC:16777215"/>
            <p:cNvSpPr/>
            <p:nvPr/>
          </p:nvSpPr>
          <p:spPr>
            <a:xfrm rot="5400000">
              <a:off x="6983411" y="2087081"/>
              <a:ext cx="993572" cy="1216819"/>
            </a:xfrm>
            <a:prstGeom prst="homePlate">
              <a:avLst>
                <a:gd name="adj" fmla="val 31720"/>
              </a:avLst>
            </a:prstGeom>
            <a:solidFill>
              <a:srgbClr val="15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3" name="Freeform 245"/>
            <p:cNvSpPr>
              <a:spLocks noChangeAspect="1"/>
            </p:cNvSpPr>
            <p:nvPr/>
          </p:nvSpPr>
          <p:spPr bwMode="auto">
            <a:xfrm>
              <a:off x="4666429" y="2410240"/>
              <a:ext cx="512482" cy="51248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latin typeface="微软雅黑" panose="020B0503020204020204" pitchFamily="34" charset="-122"/>
              </a:endParaRPr>
            </a:p>
          </p:txBody>
        </p:sp>
        <p:sp>
          <p:nvSpPr>
            <p:cNvPr id="44" name="Freeform 132"/>
            <p:cNvSpPr>
              <a:spLocks noChangeAspect="1" noEditPoints="1"/>
            </p:cNvSpPr>
            <p:nvPr/>
          </p:nvSpPr>
          <p:spPr bwMode="auto">
            <a:xfrm>
              <a:off x="7175991" y="2375502"/>
              <a:ext cx="608412" cy="58195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latin typeface="微软雅黑" panose="020B0503020204020204" pitchFamily="34" charset="-122"/>
              </a:endParaRPr>
            </a:p>
          </p:txBody>
        </p:sp>
        <p:sp>
          <p:nvSpPr>
            <p:cNvPr id="45" name="Rectangle 21"/>
            <p:cNvSpPr/>
            <p:nvPr/>
          </p:nvSpPr>
          <p:spPr>
            <a:xfrm>
              <a:off x="8820903" y="2406577"/>
              <a:ext cx="2453263" cy="33462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6" name="Trapezoid 23@|1FFC:192|FBC:16777215|LFC:16777215|LBC:16777215"/>
            <p:cNvSpPr/>
            <p:nvPr/>
          </p:nvSpPr>
          <p:spPr>
            <a:xfrm>
              <a:off x="9299698" y="2199549"/>
              <a:ext cx="1495673" cy="207873"/>
            </a:xfrm>
            <a:prstGeom prst="trapezoid">
              <a:avLst>
                <a:gd name="adj" fmla="val 67927"/>
              </a:avLst>
            </a:prstGeom>
            <a:solidFill>
              <a:srgbClr val="334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7" name="Pentagon 24@|1FFC:2381804|FBC:16777215|LFC:16777215|LBC:16777215"/>
            <p:cNvSpPr/>
            <p:nvPr/>
          </p:nvSpPr>
          <p:spPr>
            <a:xfrm rot="5400000">
              <a:off x="9550749" y="2087081"/>
              <a:ext cx="993572" cy="1216819"/>
            </a:xfrm>
            <a:prstGeom prst="homePlate">
              <a:avLst>
                <a:gd name="adj" fmla="val 31720"/>
              </a:avLst>
            </a:prstGeom>
            <a:solidFill>
              <a:srgbClr val="15A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0">
                <a:latin typeface="微软雅黑" panose="020B0503020204020204" pitchFamily="34" charset="-122"/>
              </a:endParaRPr>
            </a:p>
          </p:txBody>
        </p:sp>
        <p:sp>
          <p:nvSpPr>
            <p:cNvPr id="48" name="Freeform 132"/>
            <p:cNvSpPr>
              <a:spLocks noChangeAspect="1" noEditPoints="1"/>
            </p:cNvSpPr>
            <p:nvPr/>
          </p:nvSpPr>
          <p:spPr bwMode="auto">
            <a:xfrm>
              <a:off x="9743329" y="2375502"/>
              <a:ext cx="608412" cy="58195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682" tIns="60841" rIns="121682" bIns="60841" numCol="1" anchor="t" anchorCtr="0" compatLnSpc="1"/>
            <a:lstStyle/>
            <a:p>
              <a:endParaRPr lang="en-US" sz="3190">
                <a:solidFill>
                  <a:schemeClr val="accent4"/>
                </a:solidFill>
                <a:latin typeface="微软雅黑" panose="020B0503020204020204" pitchFamily="34" charset="-122"/>
              </a:endParaRPr>
            </a:p>
          </p:txBody>
        </p:sp>
        <p:sp>
          <p:nvSpPr>
            <p:cNvPr id="49" name="Rectangle 24"/>
            <p:cNvSpPr>
              <a:spLocks noChangeArrowheads="1"/>
            </p:cNvSpPr>
            <p:nvPr/>
          </p:nvSpPr>
          <p:spPr bwMode="auto">
            <a:xfrm>
              <a:off x="1188733" y="3662546"/>
              <a:ext cx="235281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Rectangle 24"/>
            <p:cNvSpPr>
              <a:spLocks noChangeArrowheads="1"/>
            </p:cNvSpPr>
            <p:nvPr/>
          </p:nvSpPr>
          <p:spPr bwMode="auto">
            <a:xfrm>
              <a:off x="3733184" y="3662546"/>
              <a:ext cx="235281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Rectangle 24"/>
            <p:cNvSpPr>
              <a:spLocks noChangeArrowheads="1"/>
            </p:cNvSpPr>
            <p:nvPr/>
          </p:nvSpPr>
          <p:spPr bwMode="auto">
            <a:xfrm>
              <a:off x="6313222" y="3662546"/>
              <a:ext cx="235281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Rectangle 24"/>
            <p:cNvSpPr>
              <a:spLocks noChangeArrowheads="1"/>
            </p:cNvSpPr>
            <p:nvPr/>
          </p:nvSpPr>
          <p:spPr bwMode="auto">
            <a:xfrm>
              <a:off x="8820903" y="3662546"/>
              <a:ext cx="2352817" cy="151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 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96252"/>
            <a:ext cx="3657607" cy="1761748"/>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8534393" y="0"/>
            <a:ext cx="3657607" cy="1761748"/>
          </a:xfrm>
          <a:prstGeom prst="rect">
            <a:avLst/>
          </a:prstGeom>
        </p:spPr>
      </p:pic>
      <p:sp>
        <p:nvSpPr>
          <p:cNvPr id="11" name="文本框 10"/>
          <p:cNvSpPr txBox="1"/>
          <p:nvPr/>
        </p:nvSpPr>
        <p:spPr>
          <a:xfrm>
            <a:off x="3101471" y="2459504"/>
            <a:ext cx="1091358" cy="1938992"/>
          </a:xfrm>
          <a:prstGeom prst="rect">
            <a:avLst/>
          </a:prstGeom>
          <a:noFill/>
        </p:spPr>
        <p:txBody>
          <a:bodyPr wrap="square" rtlCol="0">
            <a:spAutoFit/>
          </a:bodyPr>
          <a:lstStyle/>
          <a:p>
            <a:r>
              <a:rPr lang="zh-CN" altLang="en-US" sz="6000" b="1" dirty="0" smtClean="0">
                <a:solidFill>
                  <a:srgbClr val="00948D"/>
                </a:solidFill>
                <a:latin typeface="微软雅黑" panose="020B0503020204020204" pitchFamily="34" charset="-122"/>
                <a:ea typeface="微软雅黑" panose="020B0503020204020204" pitchFamily="34" charset="-122"/>
              </a:rPr>
              <a:t>目</a:t>
            </a:r>
            <a:endParaRPr lang="en-US" altLang="zh-CN" sz="6000" b="1" dirty="0" smtClean="0">
              <a:solidFill>
                <a:srgbClr val="00948D"/>
              </a:solidFill>
              <a:latin typeface="微软雅黑" panose="020B0503020204020204" pitchFamily="34" charset="-122"/>
              <a:ea typeface="微软雅黑" panose="020B0503020204020204" pitchFamily="34" charset="-122"/>
            </a:endParaRPr>
          </a:p>
          <a:p>
            <a:r>
              <a:rPr lang="zh-CN" altLang="en-US" sz="6000" b="1" dirty="0" smtClean="0">
                <a:solidFill>
                  <a:srgbClr val="00948D"/>
                </a:solidFill>
                <a:latin typeface="微软雅黑" panose="020B0503020204020204" pitchFamily="34" charset="-122"/>
                <a:ea typeface="微软雅黑" panose="020B0503020204020204" pitchFamily="34" charset="-122"/>
              </a:rPr>
              <a:t>录</a:t>
            </a:r>
            <a:endParaRPr lang="zh-CN" altLang="en-US" sz="6000" b="1" dirty="0">
              <a:solidFill>
                <a:srgbClr val="00948D"/>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4648101" y="1385888"/>
            <a:ext cx="0" cy="4086225"/>
          </a:xfrm>
          <a:prstGeom prst="line">
            <a:avLst/>
          </a:prstGeom>
          <a:ln w="22225">
            <a:solidFill>
              <a:srgbClr val="00948D"/>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5471450" y="1509244"/>
            <a:ext cx="3630986" cy="3839512"/>
            <a:chOff x="5471450" y="1645716"/>
            <a:chExt cx="3630986" cy="3839512"/>
          </a:xfrm>
        </p:grpSpPr>
        <p:sp>
          <p:nvSpPr>
            <p:cNvPr id="14" name="矩形 13"/>
            <p:cNvSpPr/>
            <p:nvPr/>
          </p:nvSpPr>
          <p:spPr>
            <a:xfrm>
              <a:off x="5471450" y="1645716"/>
              <a:ext cx="3630986" cy="584775"/>
            </a:xfrm>
            <a:prstGeom prst="rect">
              <a:avLst/>
            </a:prstGeom>
          </p:spPr>
          <p:txBody>
            <a:bodyPr wrap="square">
              <a:spAutoFit/>
            </a:bodyPr>
            <a:lstStyle/>
            <a:p>
              <a:pPr algn="ctr"/>
              <a:r>
                <a:rPr lang="en-US" altLang="zh-CN" sz="2800" b="1" dirty="0">
                  <a:solidFill>
                    <a:srgbClr val="00948D"/>
                  </a:solidFill>
                  <a:latin typeface="宋体" panose="02010600030101010101" pitchFamily="2" charset="-122"/>
                  <a:ea typeface="宋体" panose="02010600030101010101" pitchFamily="2" charset="-122"/>
                </a:rPr>
                <a:t>01.</a:t>
              </a:r>
              <a:r>
                <a:rPr lang="zh-CN" altLang="en-US" sz="2800" b="1" dirty="0" smtClean="0">
                  <a:solidFill>
                    <a:srgbClr val="00948D"/>
                  </a:solidFill>
                  <a:latin typeface="宋体" panose="02010600030101010101" pitchFamily="2" charset="-122"/>
                  <a:ea typeface="宋体" panose="02010600030101010101" pitchFamily="2" charset="-122"/>
                </a:rPr>
                <a:t>点击</a:t>
              </a:r>
              <a:r>
                <a:rPr lang="zh-CN" altLang="en-US" sz="2800" b="1" dirty="0">
                  <a:solidFill>
                    <a:srgbClr val="00948D"/>
                  </a:solidFill>
                  <a:latin typeface="宋体" panose="02010600030101010101" pitchFamily="2" charset="-122"/>
                  <a:ea typeface="宋体" panose="02010600030101010101" pitchFamily="2" charset="-122"/>
                </a:rPr>
                <a:t>添加标题</a:t>
              </a:r>
              <a:r>
                <a:rPr lang="en-US" altLang="zh-CN" sz="3200" b="1" dirty="0">
                  <a:solidFill>
                    <a:srgbClr val="00948D"/>
                  </a:solidFill>
                  <a:latin typeface="宋体" panose="02010600030101010101" pitchFamily="2" charset="-122"/>
                  <a:ea typeface="宋体" panose="02010600030101010101" pitchFamily="2" charset="-122"/>
                </a:rPr>
                <a:t> </a:t>
              </a:r>
            </a:p>
          </p:txBody>
        </p:sp>
        <p:sp>
          <p:nvSpPr>
            <p:cNvPr id="16" name="矩形 15"/>
            <p:cNvSpPr/>
            <p:nvPr/>
          </p:nvSpPr>
          <p:spPr>
            <a:xfrm>
              <a:off x="5471450" y="2698180"/>
              <a:ext cx="3630986" cy="584775"/>
            </a:xfrm>
            <a:prstGeom prst="rect">
              <a:avLst/>
            </a:prstGeom>
          </p:spPr>
          <p:txBody>
            <a:bodyPr wrap="square">
              <a:spAutoFit/>
            </a:bodyPr>
            <a:lstStyle/>
            <a:p>
              <a:pPr algn="ctr"/>
              <a:r>
                <a:rPr lang="en-US" altLang="zh-CN" sz="2800" b="1" dirty="0" smtClean="0">
                  <a:solidFill>
                    <a:srgbClr val="00948D"/>
                  </a:solidFill>
                  <a:latin typeface="宋体" panose="02010600030101010101" pitchFamily="2" charset="-122"/>
                  <a:ea typeface="宋体" panose="02010600030101010101" pitchFamily="2" charset="-122"/>
                </a:rPr>
                <a:t>02.</a:t>
              </a:r>
              <a:r>
                <a:rPr lang="zh-CN" altLang="en-US" sz="2800" b="1" dirty="0" smtClean="0">
                  <a:solidFill>
                    <a:srgbClr val="00948D"/>
                  </a:solidFill>
                  <a:latin typeface="宋体" panose="02010600030101010101" pitchFamily="2" charset="-122"/>
                  <a:ea typeface="宋体" panose="02010600030101010101" pitchFamily="2" charset="-122"/>
                </a:rPr>
                <a:t>点击</a:t>
              </a:r>
              <a:r>
                <a:rPr lang="zh-CN" altLang="en-US" sz="2800" b="1" dirty="0">
                  <a:solidFill>
                    <a:srgbClr val="00948D"/>
                  </a:solidFill>
                  <a:latin typeface="宋体" panose="02010600030101010101" pitchFamily="2" charset="-122"/>
                  <a:ea typeface="宋体" panose="02010600030101010101" pitchFamily="2" charset="-122"/>
                </a:rPr>
                <a:t>添加标题</a:t>
              </a:r>
              <a:r>
                <a:rPr lang="en-US" altLang="zh-CN" sz="3200" b="1" dirty="0">
                  <a:solidFill>
                    <a:srgbClr val="00948D"/>
                  </a:solidFill>
                  <a:latin typeface="宋体" panose="02010600030101010101" pitchFamily="2" charset="-122"/>
                  <a:ea typeface="宋体" panose="02010600030101010101" pitchFamily="2" charset="-122"/>
                </a:rPr>
                <a:t> </a:t>
              </a:r>
            </a:p>
          </p:txBody>
        </p:sp>
        <p:sp>
          <p:nvSpPr>
            <p:cNvPr id="17" name="矩形 16"/>
            <p:cNvSpPr/>
            <p:nvPr/>
          </p:nvSpPr>
          <p:spPr>
            <a:xfrm>
              <a:off x="5471450" y="3750644"/>
              <a:ext cx="3630986" cy="584775"/>
            </a:xfrm>
            <a:prstGeom prst="rect">
              <a:avLst/>
            </a:prstGeom>
          </p:spPr>
          <p:txBody>
            <a:bodyPr wrap="square">
              <a:spAutoFit/>
            </a:bodyPr>
            <a:lstStyle/>
            <a:p>
              <a:pPr algn="ctr"/>
              <a:r>
                <a:rPr lang="en-US" altLang="zh-CN" sz="2800" b="1" dirty="0" smtClean="0">
                  <a:solidFill>
                    <a:srgbClr val="00948D"/>
                  </a:solidFill>
                  <a:latin typeface="宋体" panose="02010600030101010101" pitchFamily="2" charset="-122"/>
                  <a:ea typeface="宋体" panose="02010600030101010101" pitchFamily="2" charset="-122"/>
                </a:rPr>
                <a:t>03.</a:t>
              </a:r>
              <a:r>
                <a:rPr lang="zh-CN" altLang="en-US" sz="2800" b="1" dirty="0" smtClean="0">
                  <a:solidFill>
                    <a:srgbClr val="00948D"/>
                  </a:solidFill>
                  <a:latin typeface="宋体" panose="02010600030101010101" pitchFamily="2" charset="-122"/>
                  <a:ea typeface="宋体" panose="02010600030101010101" pitchFamily="2" charset="-122"/>
                </a:rPr>
                <a:t>点击</a:t>
              </a:r>
              <a:r>
                <a:rPr lang="zh-CN" altLang="en-US" sz="2800" b="1" dirty="0">
                  <a:solidFill>
                    <a:srgbClr val="00948D"/>
                  </a:solidFill>
                  <a:latin typeface="宋体" panose="02010600030101010101" pitchFamily="2" charset="-122"/>
                  <a:ea typeface="宋体" panose="02010600030101010101" pitchFamily="2" charset="-122"/>
                </a:rPr>
                <a:t>添加标题</a:t>
              </a:r>
              <a:r>
                <a:rPr lang="en-US" altLang="zh-CN" sz="3200" b="1" dirty="0">
                  <a:solidFill>
                    <a:srgbClr val="00948D"/>
                  </a:solidFill>
                  <a:latin typeface="宋体" panose="02010600030101010101" pitchFamily="2" charset="-122"/>
                  <a:ea typeface="宋体" panose="02010600030101010101" pitchFamily="2" charset="-122"/>
                </a:rPr>
                <a:t> </a:t>
              </a:r>
            </a:p>
          </p:txBody>
        </p:sp>
        <p:sp>
          <p:nvSpPr>
            <p:cNvPr id="18" name="矩形 17"/>
            <p:cNvSpPr/>
            <p:nvPr/>
          </p:nvSpPr>
          <p:spPr>
            <a:xfrm>
              <a:off x="5471450" y="4803109"/>
              <a:ext cx="3630986" cy="584775"/>
            </a:xfrm>
            <a:prstGeom prst="rect">
              <a:avLst/>
            </a:prstGeom>
          </p:spPr>
          <p:txBody>
            <a:bodyPr wrap="square">
              <a:spAutoFit/>
            </a:bodyPr>
            <a:lstStyle/>
            <a:p>
              <a:pPr algn="ctr"/>
              <a:r>
                <a:rPr lang="en-US" altLang="zh-CN" sz="2800" b="1" dirty="0" smtClean="0">
                  <a:solidFill>
                    <a:srgbClr val="00948D"/>
                  </a:solidFill>
                  <a:latin typeface="宋体" panose="02010600030101010101" pitchFamily="2" charset="-122"/>
                  <a:ea typeface="宋体" panose="02010600030101010101" pitchFamily="2" charset="-122"/>
                </a:rPr>
                <a:t>04.</a:t>
              </a:r>
              <a:r>
                <a:rPr lang="zh-CN" altLang="en-US" sz="2800" b="1" dirty="0" smtClean="0">
                  <a:solidFill>
                    <a:srgbClr val="00948D"/>
                  </a:solidFill>
                  <a:latin typeface="宋体" panose="02010600030101010101" pitchFamily="2" charset="-122"/>
                  <a:ea typeface="宋体" panose="02010600030101010101" pitchFamily="2" charset="-122"/>
                </a:rPr>
                <a:t>点击</a:t>
              </a:r>
              <a:r>
                <a:rPr lang="zh-CN" altLang="en-US" sz="2800" b="1" dirty="0">
                  <a:solidFill>
                    <a:srgbClr val="00948D"/>
                  </a:solidFill>
                  <a:latin typeface="宋体" panose="02010600030101010101" pitchFamily="2" charset="-122"/>
                  <a:ea typeface="宋体" panose="02010600030101010101" pitchFamily="2" charset="-122"/>
                </a:rPr>
                <a:t>添加标题</a:t>
              </a:r>
              <a:r>
                <a:rPr lang="en-US" altLang="zh-CN" sz="3200" b="1" dirty="0">
                  <a:solidFill>
                    <a:srgbClr val="00948D"/>
                  </a:solidFill>
                  <a:latin typeface="宋体" panose="02010600030101010101" pitchFamily="2" charset="-122"/>
                  <a:ea typeface="宋体" panose="02010600030101010101" pitchFamily="2" charset="-122"/>
                </a:rPr>
                <a:t> </a:t>
              </a:r>
            </a:p>
          </p:txBody>
        </p:sp>
        <p:sp>
          <p:nvSpPr>
            <p:cNvPr id="20" name="矩形 19"/>
            <p:cNvSpPr/>
            <p:nvPr/>
          </p:nvSpPr>
          <p:spPr>
            <a:xfrm>
              <a:off x="5558646" y="1645716"/>
              <a:ext cx="3335972" cy="681848"/>
            </a:xfrm>
            <a:prstGeom prst="rect">
              <a:avLst/>
            </a:prstGeom>
            <a:noFill/>
            <a:ln>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1" name="矩形 20"/>
            <p:cNvSpPr/>
            <p:nvPr/>
          </p:nvSpPr>
          <p:spPr>
            <a:xfrm>
              <a:off x="5558646" y="2698271"/>
              <a:ext cx="3335972" cy="681848"/>
            </a:xfrm>
            <a:prstGeom prst="rect">
              <a:avLst/>
            </a:prstGeom>
            <a:noFill/>
            <a:ln>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2" name="矩形 21"/>
            <p:cNvSpPr/>
            <p:nvPr/>
          </p:nvSpPr>
          <p:spPr>
            <a:xfrm>
              <a:off x="5558646" y="3750826"/>
              <a:ext cx="3335972" cy="681848"/>
            </a:xfrm>
            <a:prstGeom prst="rect">
              <a:avLst/>
            </a:prstGeom>
            <a:noFill/>
            <a:ln>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3" name="矩形 22"/>
            <p:cNvSpPr/>
            <p:nvPr/>
          </p:nvSpPr>
          <p:spPr>
            <a:xfrm>
              <a:off x="5558646" y="4803380"/>
              <a:ext cx="3335972" cy="681848"/>
            </a:xfrm>
            <a:prstGeom prst="rect">
              <a:avLst/>
            </a:prstGeom>
            <a:noFill/>
            <a:ln>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04.</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sp>
        <p:nvSpPr>
          <p:cNvPr id="11" name="Flowchart: Connector 29"/>
          <p:cNvSpPr/>
          <p:nvPr/>
        </p:nvSpPr>
        <p:spPr>
          <a:xfrm>
            <a:off x="4640382" y="1470025"/>
            <a:ext cx="725488" cy="722312"/>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cxnSp>
        <p:nvCxnSpPr>
          <p:cNvPr id="12" name="Straight Connector 42"/>
          <p:cNvCxnSpPr>
            <a:stCxn id="26" idx="0"/>
            <a:endCxn id="23" idx="0"/>
          </p:cNvCxnSpPr>
          <p:nvPr/>
        </p:nvCxnSpPr>
        <p:spPr>
          <a:xfrm>
            <a:off x="5465882" y="4421187"/>
            <a:ext cx="1273175" cy="606425"/>
          </a:xfrm>
          <a:prstGeom prst="line">
            <a:avLst/>
          </a:prstGeom>
          <a:ln w="28575">
            <a:solidFill>
              <a:srgbClr val="DCDEE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40"/>
          <p:cNvCxnSpPr>
            <a:stCxn id="26" idx="0"/>
            <a:endCxn id="22" idx="0"/>
          </p:cNvCxnSpPr>
          <p:nvPr/>
        </p:nvCxnSpPr>
        <p:spPr>
          <a:xfrm flipV="1">
            <a:off x="5465882" y="3657600"/>
            <a:ext cx="1276350" cy="763587"/>
          </a:xfrm>
          <a:prstGeom prst="line">
            <a:avLst/>
          </a:prstGeom>
          <a:ln w="28575">
            <a:solidFill>
              <a:srgbClr val="DCDEE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39"/>
          <p:cNvCxnSpPr>
            <a:stCxn id="25" idx="0"/>
            <a:endCxn id="22" idx="0"/>
          </p:cNvCxnSpPr>
          <p:nvPr/>
        </p:nvCxnSpPr>
        <p:spPr>
          <a:xfrm>
            <a:off x="5465882" y="3049587"/>
            <a:ext cx="1276350" cy="608013"/>
          </a:xfrm>
          <a:prstGeom prst="line">
            <a:avLst/>
          </a:prstGeom>
          <a:ln w="28575">
            <a:solidFill>
              <a:srgbClr val="DCDEE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37"/>
          <p:cNvCxnSpPr>
            <a:stCxn id="25" idx="0"/>
            <a:endCxn id="21" idx="0"/>
          </p:cNvCxnSpPr>
          <p:nvPr/>
        </p:nvCxnSpPr>
        <p:spPr>
          <a:xfrm flipV="1">
            <a:off x="5465882" y="2430462"/>
            <a:ext cx="1276350" cy="619125"/>
          </a:xfrm>
          <a:prstGeom prst="line">
            <a:avLst/>
          </a:prstGeom>
          <a:ln w="28575">
            <a:solidFill>
              <a:srgbClr val="DCDEE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35"/>
          <p:cNvCxnSpPr>
            <a:stCxn id="24" idx="0"/>
            <a:endCxn id="21" idx="0"/>
          </p:cNvCxnSpPr>
          <p:nvPr/>
        </p:nvCxnSpPr>
        <p:spPr>
          <a:xfrm>
            <a:off x="5465882" y="1830387"/>
            <a:ext cx="1276350" cy="600075"/>
          </a:xfrm>
          <a:prstGeom prst="line">
            <a:avLst/>
          </a:prstGeom>
          <a:ln w="28575">
            <a:solidFill>
              <a:srgbClr val="DCDEE0"/>
            </a:solidFill>
            <a:prstDash val="solid"/>
          </a:ln>
        </p:spPr>
        <p:style>
          <a:lnRef idx="1">
            <a:schemeClr val="accent1"/>
          </a:lnRef>
          <a:fillRef idx="0">
            <a:schemeClr val="accent1"/>
          </a:fillRef>
          <a:effectRef idx="0">
            <a:schemeClr val="accent1"/>
          </a:effectRef>
          <a:fontRef idx="minor">
            <a:schemeClr val="tx1"/>
          </a:fontRef>
        </p:style>
      </p:cxnSp>
      <p:sp>
        <p:nvSpPr>
          <p:cNvPr id="17" name="Flowchart: Connector 31"/>
          <p:cNvSpPr/>
          <p:nvPr/>
        </p:nvSpPr>
        <p:spPr>
          <a:xfrm>
            <a:off x="6850182" y="2070100"/>
            <a:ext cx="725488" cy="722312"/>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sp>
        <p:nvSpPr>
          <p:cNvPr id="18" name="Flowchart: Connector 32"/>
          <p:cNvSpPr/>
          <p:nvPr/>
        </p:nvSpPr>
        <p:spPr>
          <a:xfrm>
            <a:off x="4640382" y="4060825"/>
            <a:ext cx="725488" cy="722312"/>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sp>
        <p:nvSpPr>
          <p:cNvPr id="19" name="Flowchart: Connector 33"/>
          <p:cNvSpPr/>
          <p:nvPr/>
        </p:nvSpPr>
        <p:spPr>
          <a:xfrm>
            <a:off x="6850182" y="3295650"/>
            <a:ext cx="725488" cy="722312"/>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sp>
        <p:nvSpPr>
          <p:cNvPr id="20" name="Flowchart: Connector 34"/>
          <p:cNvSpPr/>
          <p:nvPr/>
        </p:nvSpPr>
        <p:spPr>
          <a:xfrm>
            <a:off x="6850182" y="4665662"/>
            <a:ext cx="725488" cy="722313"/>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sp>
        <p:nvSpPr>
          <p:cNvPr id="21" name="Shape 2174"/>
          <p:cNvSpPr/>
          <p:nvPr/>
        </p:nvSpPr>
        <p:spPr>
          <a:xfrm>
            <a:off x="6651745" y="2341562"/>
            <a:ext cx="179387" cy="177800"/>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2" name="Shape 2175"/>
          <p:cNvSpPr/>
          <p:nvPr/>
        </p:nvSpPr>
        <p:spPr>
          <a:xfrm>
            <a:off x="6651745" y="3568700"/>
            <a:ext cx="179387" cy="177800"/>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3" name="Shape 2176"/>
          <p:cNvSpPr/>
          <p:nvPr/>
        </p:nvSpPr>
        <p:spPr>
          <a:xfrm>
            <a:off x="6650157" y="4937125"/>
            <a:ext cx="177800" cy="179387"/>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4" name="Shape 2177"/>
          <p:cNvSpPr/>
          <p:nvPr/>
        </p:nvSpPr>
        <p:spPr>
          <a:xfrm>
            <a:off x="5376982" y="1741487"/>
            <a:ext cx="177800" cy="179388"/>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5" name="Shape 2178"/>
          <p:cNvSpPr/>
          <p:nvPr/>
        </p:nvSpPr>
        <p:spPr>
          <a:xfrm>
            <a:off x="5376982" y="2960687"/>
            <a:ext cx="177800" cy="179388"/>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6" name="Shape 2179"/>
          <p:cNvSpPr/>
          <p:nvPr/>
        </p:nvSpPr>
        <p:spPr>
          <a:xfrm>
            <a:off x="5376982" y="4332287"/>
            <a:ext cx="177800" cy="179388"/>
          </a:xfrm>
          <a:custGeom>
            <a:avLst/>
            <a:gdLst/>
            <a:ahLst/>
            <a:cxnLst>
              <a:cxn ang="0">
                <a:pos x="wd2" y="hd2"/>
              </a:cxn>
              <a:cxn ang="5400000">
                <a:pos x="wd2" y="hd2"/>
              </a:cxn>
              <a:cxn ang="10800000">
                <a:pos x="wd2" y="hd2"/>
              </a:cxn>
              <a:cxn ang="16200000">
                <a:pos x="wd2" y="hd2"/>
              </a:cxn>
            </a:cxnLst>
            <a:rect l="0" t="0" r="r" b="b"/>
            <a:pathLst>
              <a:path w="19679" h="19679" extrusionOk="0">
                <a:moveTo>
                  <a:pt x="16797" y="2881"/>
                </a:moveTo>
                <a:cubicBezTo>
                  <a:pt x="20639" y="6724"/>
                  <a:pt x="20639" y="12953"/>
                  <a:pt x="16797" y="16796"/>
                </a:cubicBezTo>
                <a:cubicBezTo>
                  <a:pt x="12954" y="20639"/>
                  <a:pt x="6723" y="20639"/>
                  <a:pt x="2881" y="16796"/>
                </a:cubicBezTo>
                <a:cubicBezTo>
                  <a:pt x="-961" y="12953"/>
                  <a:pt x="-961" y="6724"/>
                  <a:pt x="2881" y="2881"/>
                </a:cubicBezTo>
                <a:cubicBezTo>
                  <a:pt x="6723" y="-961"/>
                  <a:pt x="12954" y="-961"/>
                  <a:pt x="16797" y="2881"/>
                </a:cubicBezTo>
              </a:path>
            </a:pathLst>
          </a:cu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sz="800">
              <a:solidFill>
                <a:srgbClr val="FFFFFF"/>
              </a:solidFill>
              <a:latin typeface="微软雅黑" panose="020B0503020204020204" pitchFamily="34" charset="-122"/>
              <a:cs typeface="+mn-ea"/>
              <a:sym typeface="+mn-lt"/>
            </a:endParaRPr>
          </a:p>
        </p:txBody>
      </p:sp>
      <p:sp>
        <p:nvSpPr>
          <p:cNvPr id="27" name="Flowchart: Connector 30"/>
          <p:cNvSpPr/>
          <p:nvPr/>
        </p:nvSpPr>
        <p:spPr>
          <a:xfrm>
            <a:off x="4640382" y="2689225"/>
            <a:ext cx="725488" cy="722312"/>
          </a:xfrm>
          <a:prstGeom prst="flowChartConnector">
            <a:avLst/>
          </a:prstGeom>
          <a:solidFill>
            <a:srgbClr val="15A68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22860" tIns="22860" rIns="22860" bIns="22860" spcCol="1270" anchor="ctr"/>
          <a:lstStyle/>
          <a:p>
            <a:pPr algn="ctr" defTabSz="266700" eaLnBrk="1" fontAlgn="auto" hangingPunct="1">
              <a:lnSpc>
                <a:spcPct val="90000"/>
              </a:lnSpc>
              <a:spcAft>
                <a:spcPct val="35000"/>
              </a:spcAft>
              <a:defRPr/>
            </a:pPr>
            <a:endParaRPr lang="en-US" sz="800">
              <a:solidFill>
                <a:srgbClr val="FFFFFF"/>
              </a:solidFill>
              <a:latin typeface="微软雅黑" panose="020B0503020204020204" pitchFamily="34" charset="-122"/>
              <a:cs typeface="+mn-ea"/>
              <a:sym typeface="+mn-lt"/>
            </a:endParaRPr>
          </a:p>
        </p:txBody>
      </p:sp>
      <p:sp>
        <p:nvSpPr>
          <p:cNvPr id="28" name="TextBox 14"/>
          <p:cNvSpPr txBox="1"/>
          <p:nvPr/>
        </p:nvSpPr>
        <p:spPr>
          <a:xfrm>
            <a:off x="4796136" y="1508125"/>
            <a:ext cx="441146" cy="646331"/>
          </a:xfrm>
          <a:prstGeom prst="rect">
            <a:avLst/>
          </a:prstGeom>
          <a:noFill/>
        </p:spPr>
        <p:txBody>
          <a:bodyPr wrap="none">
            <a:spAutoFit/>
          </a:bodyPr>
          <a:lstStyle/>
          <a:p>
            <a:pPr algn="r" eaLnBrk="1" fontAlgn="auto" hangingPunct="1">
              <a:spcBef>
                <a:spcPts val="0"/>
              </a:spcBef>
              <a:spcAft>
                <a:spcPts val="0"/>
              </a:spcAft>
              <a:defRPr/>
            </a:pPr>
            <a:r>
              <a:rPr lang="en-US"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1</a:t>
            </a:r>
            <a:endPar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endParaRPr>
          </a:p>
        </p:txBody>
      </p:sp>
      <p:sp>
        <p:nvSpPr>
          <p:cNvPr id="29" name="TextBox 14"/>
          <p:cNvSpPr txBox="1"/>
          <p:nvPr/>
        </p:nvSpPr>
        <p:spPr>
          <a:xfrm>
            <a:off x="4796136" y="2727325"/>
            <a:ext cx="441146" cy="646331"/>
          </a:xfrm>
          <a:prstGeom prst="rect">
            <a:avLst/>
          </a:prstGeom>
          <a:noFill/>
        </p:spPr>
        <p:txBody>
          <a:bodyPr wrap="none">
            <a:spAutoFit/>
          </a:bodyPr>
          <a:lstStyle/>
          <a:p>
            <a:pPr algn="r" eaLnBrk="1" fontAlgn="auto" hangingPunct="1">
              <a:spcBef>
                <a:spcPts val="0"/>
              </a:spcBef>
              <a:spcAft>
                <a:spcPts val="0"/>
              </a:spcAft>
              <a:defRPr/>
            </a:pPr>
            <a:r>
              <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3</a:t>
            </a:r>
          </a:p>
        </p:txBody>
      </p:sp>
      <p:sp>
        <p:nvSpPr>
          <p:cNvPr id="30" name="TextBox 14"/>
          <p:cNvSpPr txBox="1"/>
          <p:nvPr/>
        </p:nvSpPr>
        <p:spPr>
          <a:xfrm>
            <a:off x="4796136" y="4098925"/>
            <a:ext cx="441146" cy="646331"/>
          </a:xfrm>
          <a:prstGeom prst="rect">
            <a:avLst/>
          </a:prstGeom>
          <a:noFill/>
        </p:spPr>
        <p:txBody>
          <a:bodyPr wrap="none">
            <a:spAutoFit/>
          </a:bodyPr>
          <a:lstStyle/>
          <a:p>
            <a:pPr algn="r" eaLnBrk="1" fontAlgn="auto" hangingPunct="1">
              <a:spcBef>
                <a:spcPts val="0"/>
              </a:spcBef>
              <a:spcAft>
                <a:spcPts val="0"/>
              </a:spcAft>
              <a:defRPr/>
            </a:pPr>
            <a:r>
              <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5</a:t>
            </a:r>
          </a:p>
        </p:txBody>
      </p:sp>
      <p:sp>
        <p:nvSpPr>
          <p:cNvPr id="31" name="TextBox 14"/>
          <p:cNvSpPr txBox="1"/>
          <p:nvPr/>
        </p:nvSpPr>
        <p:spPr>
          <a:xfrm>
            <a:off x="7005936" y="2114550"/>
            <a:ext cx="441146" cy="646331"/>
          </a:xfrm>
          <a:prstGeom prst="rect">
            <a:avLst/>
          </a:prstGeom>
          <a:noFill/>
        </p:spPr>
        <p:txBody>
          <a:bodyPr wrap="none">
            <a:spAutoFit/>
          </a:bodyPr>
          <a:lstStyle/>
          <a:p>
            <a:pPr algn="r" eaLnBrk="1" fontAlgn="auto" hangingPunct="1">
              <a:spcBef>
                <a:spcPts val="0"/>
              </a:spcBef>
              <a:spcAft>
                <a:spcPts val="0"/>
              </a:spcAft>
              <a:defRPr/>
            </a:pPr>
            <a:r>
              <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2</a:t>
            </a:r>
          </a:p>
        </p:txBody>
      </p:sp>
      <p:sp>
        <p:nvSpPr>
          <p:cNvPr id="32" name="TextBox 14"/>
          <p:cNvSpPr txBox="1"/>
          <p:nvPr/>
        </p:nvSpPr>
        <p:spPr>
          <a:xfrm>
            <a:off x="7005936" y="3332162"/>
            <a:ext cx="441146" cy="646331"/>
          </a:xfrm>
          <a:prstGeom prst="rect">
            <a:avLst/>
          </a:prstGeom>
          <a:noFill/>
        </p:spPr>
        <p:txBody>
          <a:bodyPr wrap="none">
            <a:spAutoFit/>
          </a:bodyPr>
          <a:lstStyle/>
          <a:p>
            <a:pPr algn="r" eaLnBrk="1" fontAlgn="auto" hangingPunct="1">
              <a:spcBef>
                <a:spcPts val="0"/>
              </a:spcBef>
              <a:spcAft>
                <a:spcPts val="0"/>
              </a:spcAft>
              <a:defRPr/>
            </a:pPr>
            <a:r>
              <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4</a:t>
            </a:r>
          </a:p>
        </p:txBody>
      </p:sp>
      <p:sp>
        <p:nvSpPr>
          <p:cNvPr id="37" name="TextBox 14"/>
          <p:cNvSpPr txBox="1"/>
          <p:nvPr/>
        </p:nvSpPr>
        <p:spPr>
          <a:xfrm>
            <a:off x="7005936" y="4703762"/>
            <a:ext cx="441146" cy="646331"/>
          </a:xfrm>
          <a:prstGeom prst="rect">
            <a:avLst/>
          </a:prstGeom>
          <a:noFill/>
        </p:spPr>
        <p:txBody>
          <a:bodyPr wrap="none">
            <a:spAutoFit/>
          </a:bodyPr>
          <a:lstStyle/>
          <a:p>
            <a:pPr algn="r" eaLnBrk="1" fontAlgn="auto" hangingPunct="1">
              <a:spcBef>
                <a:spcPts val="0"/>
              </a:spcBef>
              <a:spcAft>
                <a:spcPts val="0"/>
              </a:spcAft>
              <a:defRPr/>
            </a:pPr>
            <a:r>
              <a:rPr lang="en-GB" altLang="zh-CN" sz="3600" b="1" dirty="0">
                <a:solidFill>
                  <a:schemeClr val="bg1"/>
                </a:solidFill>
                <a:latin typeface="华文细黑" panose="02010600040101010101" pitchFamily="2" charset="-122"/>
                <a:ea typeface="华文细黑" panose="02010600040101010101" pitchFamily="2" charset="-122"/>
                <a:cs typeface="微软雅黑" panose="020B0503020204020204" pitchFamily="34" charset="-122"/>
                <a:sym typeface="+mn-lt"/>
              </a:rPr>
              <a:t>6</a:t>
            </a:r>
          </a:p>
        </p:txBody>
      </p:sp>
      <p:grpSp>
        <p:nvGrpSpPr>
          <p:cNvPr id="2" name="组合 1"/>
          <p:cNvGrpSpPr/>
          <p:nvPr/>
        </p:nvGrpSpPr>
        <p:grpSpPr>
          <a:xfrm>
            <a:off x="1691608" y="1434490"/>
            <a:ext cx="2618312" cy="757847"/>
            <a:chOff x="1565564" y="1941425"/>
            <a:chExt cx="2618312" cy="757847"/>
          </a:xfrm>
        </p:grpSpPr>
        <p:sp>
          <p:nvSpPr>
            <p:cNvPr id="44" name="文本框 88"/>
            <p:cNvSpPr txBox="1"/>
            <p:nvPr/>
          </p:nvSpPr>
          <p:spPr>
            <a:xfrm>
              <a:off x="1948326" y="1941425"/>
              <a:ext cx="2235550"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45" name="文本框 92"/>
            <p:cNvSpPr txBox="1"/>
            <p:nvPr/>
          </p:nvSpPr>
          <p:spPr>
            <a:xfrm>
              <a:off x="1565564" y="2260690"/>
              <a:ext cx="2618312" cy="438582"/>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46" name="组合 45"/>
          <p:cNvGrpSpPr/>
          <p:nvPr/>
        </p:nvGrpSpPr>
        <p:grpSpPr>
          <a:xfrm>
            <a:off x="1691608" y="2653690"/>
            <a:ext cx="2618312" cy="757847"/>
            <a:chOff x="1565564" y="1941425"/>
            <a:chExt cx="2618312" cy="757847"/>
          </a:xfrm>
        </p:grpSpPr>
        <p:sp>
          <p:nvSpPr>
            <p:cNvPr id="47" name="文本框 88"/>
            <p:cNvSpPr txBox="1"/>
            <p:nvPr/>
          </p:nvSpPr>
          <p:spPr>
            <a:xfrm>
              <a:off x="1948326" y="1941425"/>
              <a:ext cx="2235550"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48" name="文本框 92"/>
            <p:cNvSpPr txBox="1"/>
            <p:nvPr/>
          </p:nvSpPr>
          <p:spPr>
            <a:xfrm>
              <a:off x="1565564" y="2260690"/>
              <a:ext cx="2618312" cy="438582"/>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49" name="组合 48"/>
          <p:cNvGrpSpPr/>
          <p:nvPr/>
        </p:nvGrpSpPr>
        <p:grpSpPr>
          <a:xfrm>
            <a:off x="1691608" y="4136847"/>
            <a:ext cx="2618312" cy="757847"/>
            <a:chOff x="1565564" y="1941425"/>
            <a:chExt cx="2618312" cy="757847"/>
          </a:xfrm>
        </p:grpSpPr>
        <p:sp>
          <p:nvSpPr>
            <p:cNvPr id="50" name="文本框 88"/>
            <p:cNvSpPr txBox="1"/>
            <p:nvPr/>
          </p:nvSpPr>
          <p:spPr>
            <a:xfrm>
              <a:off x="1948326" y="1941425"/>
              <a:ext cx="2235550"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51" name="文本框 92"/>
            <p:cNvSpPr txBox="1"/>
            <p:nvPr/>
          </p:nvSpPr>
          <p:spPr>
            <a:xfrm>
              <a:off x="1565564" y="2260690"/>
              <a:ext cx="2618312" cy="438582"/>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52" name="组合 51"/>
          <p:cNvGrpSpPr/>
          <p:nvPr/>
        </p:nvGrpSpPr>
        <p:grpSpPr>
          <a:xfrm>
            <a:off x="7977708" y="1957299"/>
            <a:ext cx="2618312" cy="773594"/>
            <a:chOff x="1565564" y="1925678"/>
            <a:chExt cx="2618312" cy="773594"/>
          </a:xfrm>
        </p:grpSpPr>
        <p:sp>
          <p:nvSpPr>
            <p:cNvPr id="53"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54"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55" name="组合 54"/>
          <p:cNvGrpSpPr/>
          <p:nvPr/>
        </p:nvGrpSpPr>
        <p:grpSpPr>
          <a:xfrm>
            <a:off x="7977708" y="3303322"/>
            <a:ext cx="2618312" cy="773594"/>
            <a:chOff x="1565564" y="1925678"/>
            <a:chExt cx="2618312" cy="773594"/>
          </a:xfrm>
        </p:grpSpPr>
        <p:sp>
          <p:nvSpPr>
            <p:cNvPr id="56"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57"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58" name="组合 57"/>
          <p:cNvGrpSpPr/>
          <p:nvPr/>
        </p:nvGrpSpPr>
        <p:grpSpPr>
          <a:xfrm>
            <a:off x="7977708" y="4675403"/>
            <a:ext cx="2618312" cy="773594"/>
            <a:chOff x="1565564" y="1925678"/>
            <a:chExt cx="2618312" cy="773594"/>
          </a:xfrm>
        </p:grpSpPr>
        <p:sp>
          <p:nvSpPr>
            <p:cNvPr id="59"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60"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04.</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5" y="27195"/>
            <a:ext cx="636215" cy="596428"/>
          </a:xfrm>
          <a:prstGeom prst="rect">
            <a:avLst/>
          </a:prstGeom>
        </p:spPr>
      </p:pic>
      <p:grpSp>
        <p:nvGrpSpPr>
          <p:cNvPr id="9" name="组合 8"/>
          <p:cNvGrpSpPr/>
          <p:nvPr/>
        </p:nvGrpSpPr>
        <p:grpSpPr>
          <a:xfrm>
            <a:off x="3519830" y="1699339"/>
            <a:ext cx="5152340" cy="3459322"/>
            <a:chOff x="3228152" y="1668622"/>
            <a:chExt cx="6045620" cy="4059078"/>
          </a:xfrm>
        </p:grpSpPr>
        <p:sp>
          <p:nvSpPr>
            <p:cNvPr id="11" name="KSO_Shape"/>
            <p:cNvSpPr/>
            <p:nvPr/>
          </p:nvSpPr>
          <p:spPr bwMode="auto">
            <a:xfrm>
              <a:off x="6019800" y="2522538"/>
              <a:ext cx="3253972" cy="3205162"/>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005D4B"/>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2" name="KSO_Shape"/>
            <p:cNvSpPr/>
            <p:nvPr/>
          </p:nvSpPr>
          <p:spPr bwMode="auto">
            <a:xfrm>
              <a:off x="4267200" y="1668622"/>
              <a:ext cx="2206222" cy="2173128"/>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009276"/>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3" name="KSO_Shape"/>
            <p:cNvSpPr/>
            <p:nvPr/>
          </p:nvSpPr>
          <p:spPr bwMode="auto">
            <a:xfrm>
              <a:off x="3228152" y="3554572"/>
              <a:ext cx="1626019" cy="1601628"/>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rgbClr val="15BD80"/>
            </a:solidFill>
            <a:ln>
              <a:noFill/>
            </a:ln>
          </p:spPr>
          <p:txBody>
            <a:bodyPr lIns="501445" tIns="575655" rIns="501445" bIns="614746"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4" name="KSO_Shape"/>
            <p:cNvSpPr/>
            <p:nvPr/>
          </p:nvSpPr>
          <p:spPr bwMode="auto">
            <a:xfrm>
              <a:off x="7098493" y="3601212"/>
              <a:ext cx="1104900" cy="1047814"/>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005D4B"/>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5" name="KSO_Shape"/>
            <p:cNvSpPr/>
            <p:nvPr/>
          </p:nvSpPr>
          <p:spPr bwMode="auto">
            <a:xfrm>
              <a:off x="4923055" y="2450306"/>
              <a:ext cx="894512" cy="609759"/>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00927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6" name="KSO_Shape"/>
            <p:cNvSpPr/>
            <p:nvPr/>
          </p:nvSpPr>
          <p:spPr bwMode="auto">
            <a:xfrm>
              <a:off x="3735890" y="4025900"/>
              <a:ext cx="666750" cy="658971"/>
            </a:xfrm>
            <a:custGeom>
              <a:avLst/>
              <a:gdLst>
                <a:gd name="T0" fmla="*/ 1597444 w 2032000"/>
                <a:gd name="T1" fmla="*/ 1645672 h 2008188"/>
                <a:gd name="T2" fmla="*/ 1652353 w 2032000"/>
                <a:gd name="T3" fmla="*/ 1676888 h 2008188"/>
                <a:gd name="T4" fmla="*/ 1871609 w 2032000"/>
                <a:gd name="T5" fmla="*/ 1719485 h 2008188"/>
                <a:gd name="T6" fmla="*/ 1360910 w 2032000"/>
                <a:gd name="T7" fmla="*/ 1744813 h 2008188"/>
                <a:gd name="T8" fmla="*/ 936837 w 2032000"/>
                <a:gd name="T9" fmla="*/ 1684544 h 2008188"/>
                <a:gd name="T10" fmla="*/ 956838 w 2032000"/>
                <a:gd name="T11" fmla="*/ 1648912 h 2008188"/>
                <a:gd name="T12" fmla="*/ 966352 w 2032000"/>
                <a:gd name="T13" fmla="*/ 1683940 h 2008188"/>
                <a:gd name="T14" fmla="*/ 1220099 w 2032000"/>
                <a:gd name="T15" fmla="*/ 1779974 h 2008188"/>
                <a:gd name="T16" fmla="*/ 712866 w 2032000"/>
                <a:gd name="T17" fmla="*/ 1689985 h 2008188"/>
                <a:gd name="T18" fmla="*/ 246101 w 2032000"/>
                <a:gd name="T19" fmla="*/ 1675121 h 2008188"/>
                <a:gd name="T20" fmla="*/ 310806 w 2032000"/>
                <a:gd name="T21" fmla="*/ 1642432 h 2008188"/>
                <a:gd name="T22" fmla="*/ 414491 w 2032000"/>
                <a:gd name="T23" fmla="*/ 1610425 h 2008188"/>
                <a:gd name="T24" fmla="*/ 556322 w 2032000"/>
                <a:gd name="T25" fmla="*/ 1840761 h 2008188"/>
                <a:gd name="T26" fmla="*/ 72253 w 2032000"/>
                <a:gd name="T27" fmla="*/ 1652440 h 2008188"/>
                <a:gd name="T28" fmla="*/ 1718751 w 2032000"/>
                <a:gd name="T29" fmla="*/ 1327617 h 2008188"/>
                <a:gd name="T30" fmla="*/ 1754684 w 2032000"/>
                <a:gd name="T31" fmla="*/ 1443411 h 2008188"/>
                <a:gd name="T32" fmla="*/ 1707465 w 2032000"/>
                <a:gd name="T33" fmla="*/ 1562778 h 2008188"/>
                <a:gd name="T34" fmla="*/ 1584518 w 2032000"/>
                <a:gd name="T35" fmla="*/ 1601774 h 2008188"/>
                <a:gd name="T36" fmla="*/ 1510868 w 2032000"/>
                <a:gd name="T37" fmla="*/ 1481216 h 2008188"/>
                <a:gd name="T38" fmla="*/ 1507899 w 2032000"/>
                <a:gd name="T39" fmla="*/ 1386854 h 2008188"/>
                <a:gd name="T40" fmla="*/ 951757 w 2032000"/>
                <a:gd name="T41" fmla="*/ 1290408 h 2008188"/>
                <a:gd name="T42" fmla="*/ 1069735 w 2032000"/>
                <a:gd name="T43" fmla="*/ 1394593 h 2008188"/>
                <a:gd name="T44" fmla="*/ 1065852 w 2032000"/>
                <a:gd name="T45" fmla="*/ 1483598 h 2008188"/>
                <a:gd name="T46" fmla="*/ 988195 w 2032000"/>
                <a:gd name="T47" fmla="*/ 1604155 h 2008188"/>
                <a:gd name="T48" fmla="*/ 866034 w 2032000"/>
                <a:gd name="T49" fmla="*/ 1558015 h 2008188"/>
                <a:gd name="T50" fmla="*/ 821531 w 2032000"/>
                <a:gd name="T51" fmla="*/ 1431803 h 2008188"/>
                <a:gd name="T52" fmla="*/ 866632 w 2032000"/>
                <a:gd name="T53" fmla="*/ 1319878 h 2008188"/>
                <a:gd name="T54" fmla="*/ 359455 w 2032000"/>
                <a:gd name="T55" fmla="*/ 1316306 h 2008188"/>
                <a:gd name="T56" fmla="*/ 408681 w 2032000"/>
                <a:gd name="T57" fmla="*/ 1428528 h 2008188"/>
                <a:gd name="T58" fmla="*/ 371091 w 2032000"/>
                <a:gd name="T59" fmla="*/ 1548490 h 2008188"/>
                <a:gd name="T60" fmla="*/ 252650 w 2032000"/>
                <a:gd name="T61" fmla="*/ 1608620 h 2008188"/>
                <a:gd name="T62" fmla="*/ 166430 w 2032000"/>
                <a:gd name="T63" fmla="*/ 1486574 h 2008188"/>
                <a:gd name="T64" fmla="*/ 161955 w 2032000"/>
                <a:gd name="T65" fmla="*/ 1402928 h 2008188"/>
                <a:gd name="T66" fmla="*/ 270252 w 2032000"/>
                <a:gd name="T67" fmla="*/ 1291003 h 2008188"/>
                <a:gd name="T68" fmla="*/ 970062 w 2032000"/>
                <a:gd name="T69" fmla="*/ 1212394 h 2008188"/>
                <a:gd name="T70" fmla="*/ 918270 w 2032000"/>
                <a:gd name="T71" fmla="*/ 1196587 h 2008188"/>
                <a:gd name="T72" fmla="*/ 1170357 w 2032000"/>
                <a:gd name="T73" fmla="*/ 915943 h 2008188"/>
                <a:gd name="T74" fmla="*/ 1541028 w 2032000"/>
                <a:gd name="T75" fmla="*/ 1039285 h 2008188"/>
                <a:gd name="T76" fmla="*/ 1644256 w 2032000"/>
                <a:gd name="T77" fmla="*/ 1115554 h 2008188"/>
                <a:gd name="T78" fmla="*/ 1612425 w 2032000"/>
                <a:gd name="T79" fmla="*/ 1254984 h 2008188"/>
                <a:gd name="T80" fmla="*/ 1560959 w 2032000"/>
                <a:gd name="T81" fmla="*/ 1100062 h 2008188"/>
                <a:gd name="T82" fmla="*/ 1137931 w 2032000"/>
                <a:gd name="T83" fmla="*/ 1050606 h 2008188"/>
                <a:gd name="T84" fmla="*/ 1144774 w 2032000"/>
                <a:gd name="T85" fmla="*/ 908197 h 2008188"/>
                <a:gd name="T86" fmla="*/ 769147 w 2032000"/>
                <a:gd name="T87" fmla="*/ 1048223 h 2008188"/>
                <a:gd name="T88" fmla="*/ 665918 w 2032000"/>
                <a:gd name="T89" fmla="*/ 1124194 h 2008188"/>
                <a:gd name="T90" fmla="*/ 295248 w 2032000"/>
                <a:gd name="T91" fmla="*/ 1248131 h 2008188"/>
                <a:gd name="T92" fmla="*/ 247352 w 2032000"/>
                <a:gd name="T93" fmla="*/ 1157264 h 2008188"/>
                <a:gd name="T94" fmla="*/ 328567 w 2032000"/>
                <a:gd name="T95" fmla="*/ 1070865 h 2008188"/>
                <a:gd name="T96" fmla="*/ 718573 w 2032000"/>
                <a:gd name="T97" fmla="*/ 927562 h 2008188"/>
                <a:gd name="T98" fmla="*/ 893970 w 2032000"/>
                <a:gd name="T99" fmla="*/ 556239 h 2008188"/>
                <a:gd name="T100" fmla="*/ 983187 w 2032000"/>
                <a:gd name="T101" fmla="*/ 527857 h 2008188"/>
                <a:gd name="T102" fmla="*/ 980792 w 2032000"/>
                <a:gd name="T103" fmla="*/ 582232 h 2008188"/>
                <a:gd name="T104" fmla="*/ 1344233 w 2032000"/>
                <a:gd name="T105" fmla="*/ 691790 h 2008188"/>
                <a:gd name="T106" fmla="*/ 589922 w 2032000"/>
                <a:gd name="T107" fmla="*/ 615884 h 2008188"/>
                <a:gd name="T108" fmla="*/ 983498 w 2032000"/>
                <a:gd name="T109" fmla="*/ 2684 h 2008188"/>
                <a:gd name="T110" fmla="*/ 1128682 w 2032000"/>
                <a:gd name="T111" fmla="*/ 120783 h 2008188"/>
                <a:gd name="T112" fmla="*/ 1146568 w 2032000"/>
                <a:gd name="T113" fmla="*/ 244847 h 2008188"/>
                <a:gd name="T114" fmla="*/ 1078598 w 2032000"/>
                <a:gd name="T115" fmla="*/ 402908 h 2008188"/>
                <a:gd name="T116" fmla="*/ 896447 w 2032000"/>
                <a:gd name="T117" fmla="*/ 460168 h 2008188"/>
                <a:gd name="T118" fmla="*/ 790614 w 2032000"/>
                <a:gd name="T119" fmla="*/ 290177 h 2008188"/>
                <a:gd name="T120" fmla="*/ 785844 w 2032000"/>
                <a:gd name="T121" fmla="*/ 179236 h 2008188"/>
                <a:gd name="T122" fmla="*/ 853220 w 2032000"/>
                <a:gd name="T123" fmla="*/ 28928 h 20081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032000" h="2008188">
                  <a:moveTo>
                    <a:pt x="1620816" y="1697038"/>
                  </a:moveTo>
                  <a:lnTo>
                    <a:pt x="1620867" y="1697102"/>
                  </a:lnTo>
                  <a:lnTo>
                    <a:pt x="1697900" y="1869077"/>
                  </a:lnTo>
                  <a:lnTo>
                    <a:pt x="1718975" y="1797019"/>
                  </a:lnTo>
                  <a:lnTo>
                    <a:pt x="1717237" y="1796753"/>
                  </a:lnTo>
                  <a:lnTo>
                    <a:pt x="1713121" y="1795497"/>
                  </a:lnTo>
                  <a:lnTo>
                    <a:pt x="1709639" y="1794241"/>
                  </a:lnTo>
                  <a:lnTo>
                    <a:pt x="1706156" y="1792670"/>
                  </a:lnTo>
                  <a:lnTo>
                    <a:pt x="1703307" y="1790785"/>
                  </a:lnTo>
                  <a:lnTo>
                    <a:pt x="1700141" y="1788901"/>
                  </a:lnTo>
                  <a:lnTo>
                    <a:pt x="1697608" y="1786702"/>
                  </a:lnTo>
                  <a:lnTo>
                    <a:pt x="1694759" y="1784189"/>
                  </a:lnTo>
                  <a:lnTo>
                    <a:pt x="1692542" y="1781990"/>
                  </a:lnTo>
                  <a:lnTo>
                    <a:pt x="1688427" y="1776965"/>
                  </a:lnTo>
                  <a:lnTo>
                    <a:pt x="1684944" y="1771625"/>
                  </a:lnTo>
                  <a:lnTo>
                    <a:pt x="1682095" y="1766599"/>
                  </a:lnTo>
                  <a:lnTo>
                    <a:pt x="1679879" y="1761574"/>
                  </a:lnTo>
                  <a:lnTo>
                    <a:pt x="1678296" y="1756862"/>
                  </a:lnTo>
                  <a:lnTo>
                    <a:pt x="1677029" y="1752464"/>
                  </a:lnTo>
                  <a:lnTo>
                    <a:pt x="1675130" y="1745868"/>
                  </a:lnTo>
                  <a:lnTo>
                    <a:pt x="1674813" y="1743669"/>
                  </a:lnTo>
                  <a:lnTo>
                    <a:pt x="1677662" y="1744926"/>
                  </a:lnTo>
                  <a:lnTo>
                    <a:pt x="1685261" y="1748695"/>
                  </a:lnTo>
                  <a:lnTo>
                    <a:pt x="1690643" y="1750894"/>
                  </a:lnTo>
                  <a:lnTo>
                    <a:pt x="1696975" y="1753407"/>
                  </a:lnTo>
                  <a:lnTo>
                    <a:pt x="1703940" y="1755291"/>
                  </a:lnTo>
                  <a:lnTo>
                    <a:pt x="1711538" y="1756862"/>
                  </a:lnTo>
                  <a:lnTo>
                    <a:pt x="1719770" y="1758118"/>
                  </a:lnTo>
                  <a:lnTo>
                    <a:pt x="1728951" y="1758747"/>
                  </a:lnTo>
                  <a:lnTo>
                    <a:pt x="1733383" y="1758747"/>
                  </a:lnTo>
                  <a:lnTo>
                    <a:pt x="1737816" y="1758747"/>
                  </a:lnTo>
                  <a:lnTo>
                    <a:pt x="1742565" y="1758432"/>
                  </a:lnTo>
                  <a:lnTo>
                    <a:pt x="1747630" y="1757490"/>
                  </a:lnTo>
                  <a:lnTo>
                    <a:pt x="1752062" y="1756862"/>
                  </a:lnTo>
                  <a:lnTo>
                    <a:pt x="1757128" y="1755605"/>
                  </a:lnTo>
                  <a:lnTo>
                    <a:pt x="1761877" y="1754035"/>
                  </a:lnTo>
                  <a:lnTo>
                    <a:pt x="1766942" y="1751836"/>
                  </a:lnTo>
                  <a:lnTo>
                    <a:pt x="1771375" y="1749637"/>
                  </a:lnTo>
                  <a:lnTo>
                    <a:pt x="1776124" y="1747125"/>
                  </a:lnTo>
                  <a:lnTo>
                    <a:pt x="1781189" y="1743669"/>
                  </a:lnTo>
                  <a:lnTo>
                    <a:pt x="1785938" y="1739900"/>
                  </a:lnTo>
                  <a:lnTo>
                    <a:pt x="1785622" y="1742727"/>
                  </a:lnTo>
                  <a:lnTo>
                    <a:pt x="1784355" y="1749009"/>
                  </a:lnTo>
                  <a:lnTo>
                    <a:pt x="1783089" y="1753407"/>
                  </a:lnTo>
                  <a:lnTo>
                    <a:pt x="1781822" y="1758118"/>
                  </a:lnTo>
                  <a:lnTo>
                    <a:pt x="1780239" y="1763144"/>
                  </a:lnTo>
                  <a:lnTo>
                    <a:pt x="1777707" y="1768484"/>
                  </a:lnTo>
                  <a:lnTo>
                    <a:pt x="1774857" y="1774138"/>
                  </a:lnTo>
                  <a:lnTo>
                    <a:pt x="1771375" y="1779163"/>
                  </a:lnTo>
                  <a:lnTo>
                    <a:pt x="1767259" y="1783875"/>
                  </a:lnTo>
                  <a:lnTo>
                    <a:pt x="1764726" y="1786388"/>
                  </a:lnTo>
                  <a:lnTo>
                    <a:pt x="1762510" y="1788587"/>
                  </a:lnTo>
                  <a:lnTo>
                    <a:pt x="1759977" y="1790471"/>
                  </a:lnTo>
                  <a:lnTo>
                    <a:pt x="1756811" y="1792356"/>
                  </a:lnTo>
                  <a:lnTo>
                    <a:pt x="1753962" y="1793927"/>
                  </a:lnTo>
                  <a:lnTo>
                    <a:pt x="1750479" y="1795497"/>
                  </a:lnTo>
                  <a:lnTo>
                    <a:pt x="1748394" y="1796061"/>
                  </a:lnTo>
                  <a:lnTo>
                    <a:pt x="1759510" y="1866209"/>
                  </a:lnTo>
                  <a:lnTo>
                    <a:pt x="1844644" y="1698694"/>
                  </a:lnTo>
                  <a:lnTo>
                    <a:pt x="1844694" y="1698627"/>
                  </a:lnTo>
                  <a:lnTo>
                    <a:pt x="1856142" y="1704984"/>
                  </a:lnTo>
                  <a:lnTo>
                    <a:pt x="1867590" y="1711340"/>
                  </a:lnTo>
                  <a:lnTo>
                    <a:pt x="1878403" y="1717697"/>
                  </a:lnTo>
                  <a:lnTo>
                    <a:pt x="1888579" y="1724053"/>
                  </a:lnTo>
                  <a:lnTo>
                    <a:pt x="1898755" y="1730728"/>
                  </a:lnTo>
                  <a:lnTo>
                    <a:pt x="1908931" y="1737402"/>
                  </a:lnTo>
                  <a:lnTo>
                    <a:pt x="1918153" y="1744394"/>
                  </a:lnTo>
                  <a:lnTo>
                    <a:pt x="1926740" y="1751386"/>
                  </a:lnTo>
                  <a:lnTo>
                    <a:pt x="1935644" y="1758378"/>
                  </a:lnTo>
                  <a:lnTo>
                    <a:pt x="1943912" y="1766324"/>
                  </a:lnTo>
                  <a:lnTo>
                    <a:pt x="1951544" y="1773634"/>
                  </a:lnTo>
                  <a:lnTo>
                    <a:pt x="1959176" y="1781579"/>
                  </a:lnTo>
                  <a:lnTo>
                    <a:pt x="1966173" y="1789525"/>
                  </a:lnTo>
                  <a:lnTo>
                    <a:pt x="1973169" y="1797788"/>
                  </a:lnTo>
                  <a:lnTo>
                    <a:pt x="1979529" y="1806688"/>
                  </a:lnTo>
                  <a:lnTo>
                    <a:pt x="1985253" y="1815269"/>
                  </a:lnTo>
                  <a:lnTo>
                    <a:pt x="1990977" y="1824804"/>
                  </a:lnTo>
                  <a:lnTo>
                    <a:pt x="1996383" y="1834021"/>
                  </a:lnTo>
                  <a:lnTo>
                    <a:pt x="2001153" y="1844191"/>
                  </a:lnTo>
                  <a:lnTo>
                    <a:pt x="2005924" y="1854043"/>
                  </a:lnTo>
                  <a:lnTo>
                    <a:pt x="2009740" y="1864532"/>
                  </a:lnTo>
                  <a:lnTo>
                    <a:pt x="2013874" y="1875656"/>
                  </a:lnTo>
                  <a:lnTo>
                    <a:pt x="2017054" y="1886779"/>
                  </a:lnTo>
                  <a:lnTo>
                    <a:pt x="2020234" y="1898539"/>
                  </a:lnTo>
                  <a:lnTo>
                    <a:pt x="2022778" y="1910616"/>
                  </a:lnTo>
                  <a:lnTo>
                    <a:pt x="2025322" y="1923011"/>
                  </a:lnTo>
                  <a:lnTo>
                    <a:pt x="2027230" y="1936042"/>
                  </a:lnTo>
                  <a:lnTo>
                    <a:pt x="2028820" y="1949391"/>
                  </a:lnTo>
                  <a:lnTo>
                    <a:pt x="2030092" y="1963375"/>
                  </a:lnTo>
                  <a:lnTo>
                    <a:pt x="2031364" y="1977677"/>
                  </a:lnTo>
                  <a:lnTo>
                    <a:pt x="2031682" y="1992933"/>
                  </a:lnTo>
                  <a:lnTo>
                    <a:pt x="2032000" y="2008188"/>
                  </a:lnTo>
                  <a:lnTo>
                    <a:pt x="1435100" y="2008188"/>
                  </a:lnTo>
                  <a:lnTo>
                    <a:pt x="1435100" y="1992297"/>
                  </a:lnTo>
                  <a:lnTo>
                    <a:pt x="1435418" y="1976724"/>
                  </a:lnTo>
                  <a:lnTo>
                    <a:pt x="1436054" y="1962104"/>
                  </a:lnTo>
                  <a:lnTo>
                    <a:pt x="1437008" y="1947802"/>
                  </a:lnTo>
                  <a:lnTo>
                    <a:pt x="1438280" y="1934135"/>
                  </a:lnTo>
                  <a:lnTo>
                    <a:pt x="1439552" y="1920787"/>
                  </a:lnTo>
                  <a:lnTo>
                    <a:pt x="1441460" y="1907438"/>
                  </a:lnTo>
                  <a:lnTo>
                    <a:pt x="1443368" y="1895361"/>
                  </a:lnTo>
                  <a:lnTo>
                    <a:pt x="1445912" y="1883601"/>
                  </a:lnTo>
                  <a:lnTo>
                    <a:pt x="1448456" y="1872159"/>
                  </a:lnTo>
                  <a:lnTo>
                    <a:pt x="1451637" y="1861036"/>
                  </a:lnTo>
                  <a:lnTo>
                    <a:pt x="1454817" y="1850547"/>
                  </a:lnTo>
                  <a:lnTo>
                    <a:pt x="1458951" y="1840059"/>
                  </a:lnTo>
                  <a:lnTo>
                    <a:pt x="1462767" y="1830524"/>
                  </a:lnTo>
                  <a:lnTo>
                    <a:pt x="1467537" y="1820672"/>
                  </a:lnTo>
                  <a:lnTo>
                    <a:pt x="1472625" y="1811773"/>
                  </a:lnTo>
                  <a:lnTo>
                    <a:pt x="1478349" y="1802556"/>
                  </a:lnTo>
                  <a:lnTo>
                    <a:pt x="1484073" y="1794292"/>
                  </a:lnTo>
                  <a:lnTo>
                    <a:pt x="1490433" y="1786029"/>
                  </a:lnTo>
                  <a:lnTo>
                    <a:pt x="1497430" y="1777766"/>
                  </a:lnTo>
                  <a:lnTo>
                    <a:pt x="1504744" y="1770138"/>
                  </a:lnTo>
                  <a:lnTo>
                    <a:pt x="1512376" y="1762510"/>
                  </a:lnTo>
                  <a:lnTo>
                    <a:pt x="1520644" y="1755200"/>
                  </a:lnTo>
                  <a:lnTo>
                    <a:pt x="1529548" y="1748208"/>
                  </a:lnTo>
                  <a:lnTo>
                    <a:pt x="1539089" y="1741534"/>
                  </a:lnTo>
                  <a:lnTo>
                    <a:pt x="1548947" y="1734859"/>
                  </a:lnTo>
                  <a:lnTo>
                    <a:pt x="1559441" y="1728185"/>
                  </a:lnTo>
                  <a:lnTo>
                    <a:pt x="1570571" y="1721828"/>
                  </a:lnTo>
                  <a:lnTo>
                    <a:pt x="1582338" y="1715472"/>
                  </a:lnTo>
                  <a:lnTo>
                    <a:pt x="1594740" y="1709115"/>
                  </a:lnTo>
                  <a:lnTo>
                    <a:pt x="1607460" y="1703077"/>
                  </a:lnTo>
                  <a:lnTo>
                    <a:pt x="1620816" y="1697038"/>
                  </a:lnTo>
                  <a:close/>
                  <a:moveTo>
                    <a:pt x="902871" y="1697038"/>
                  </a:moveTo>
                  <a:lnTo>
                    <a:pt x="903937" y="1698486"/>
                  </a:lnTo>
                  <a:lnTo>
                    <a:pt x="980372" y="1869126"/>
                  </a:lnTo>
                  <a:lnTo>
                    <a:pt x="1001527" y="1797092"/>
                  </a:lnTo>
                  <a:lnTo>
                    <a:pt x="999293" y="1796753"/>
                  </a:lnTo>
                  <a:lnTo>
                    <a:pt x="995791" y="1795497"/>
                  </a:lnTo>
                  <a:lnTo>
                    <a:pt x="991970" y="1794241"/>
                  </a:lnTo>
                  <a:lnTo>
                    <a:pt x="988786" y="1792670"/>
                  </a:lnTo>
                  <a:lnTo>
                    <a:pt x="985283" y="1790785"/>
                  </a:lnTo>
                  <a:lnTo>
                    <a:pt x="982417" y="1788901"/>
                  </a:lnTo>
                  <a:lnTo>
                    <a:pt x="979552" y="1786702"/>
                  </a:lnTo>
                  <a:lnTo>
                    <a:pt x="977323" y="1784189"/>
                  </a:lnTo>
                  <a:lnTo>
                    <a:pt x="975094" y="1781990"/>
                  </a:lnTo>
                  <a:lnTo>
                    <a:pt x="970636" y="1776965"/>
                  </a:lnTo>
                  <a:lnTo>
                    <a:pt x="967134" y="1771625"/>
                  </a:lnTo>
                  <a:lnTo>
                    <a:pt x="964268" y="1766599"/>
                  </a:lnTo>
                  <a:lnTo>
                    <a:pt x="962357" y="1761574"/>
                  </a:lnTo>
                  <a:lnTo>
                    <a:pt x="960129" y="1756862"/>
                  </a:lnTo>
                  <a:lnTo>
                    <a:pt x="958855" y="1752464"/>
                  </a:lnTo>
                  <a:lnTo>
                    <a:pt x="957581" y="1745868"/>
                  </a:lnTo>
                  <a:lnTo>
                    <a:pt x="957263" y="1743669"/>
                  </a:lnTo>
                  <a:lnTo>
                    <a:pt x="959810" y="1744926"/>
                  </a:lnTo>
                  <a:lnTo>
                    <a:pt x="967452" y="1748695"/>
                  </a:lnTo>
                  <a:lnTo>
                    <a:pt x="972865" y="1750894"/>
                  </a:lnTo>
                  <a:lnTo>
                    <a:pt x="979233" y="1753407"/>
                  </a:lnTo>
                  <a:lnTo>
                    <a:pt x="986238" y="1755291"/>
                  </a:lnTo>
                  <a:lnTo>
                    <a:pt x="994199" y="1756862"/>
                  </a:lnTo>
                  <a:lnTo>
                    <a:pt x="1002477" y="1758118"/>
                  </a:lnTo>
                  <a:lnTo>
                    <a:pt x="1011074" y="1758747"/>
                  </a:lnTo>
                  <a:lnTo>
                    <a:pt x="1015851" y="1758747"/>
                  </a:lnTo>
                  <a:lnTo>
                    <a:pt x="1020627" y="1758747"/>
                  </a:lnTo>
                  <a:lnTo>
                    <a:pt x="1025084" y="1758432"/>
                  </a:lnTo>
                  <a:lnTo>
                    <a:pt x="1029861" y="1757490"/>
                  </a:lnTo>
                  <a:lnTo>
                    <a:pt x="1034955" y="1756862"/>
                  </a:lnTo>
                  <a:lnTo>
                    <a:pt x="1039731" y="1755605"/>
                  </a:lnTo>
                  <a:lnTo>
                    <a:pt x="1044507" y="1754035"/>
                  </a:lnTo>
                  <a:lnTo>
                    <a:pt x="1049284" y="1751836"/>
                  </a:lnTo>
                  <a:lnTo>
                    <a:pt x="1054378" y="1749637"/>
                  </a:lnTo>
                  <a:lnTo>
                    <a:pt x="1059154" y="1747125"/>
                  </a:lnTo>
                  <a:lnTo>
                    <a:pt x="1063612" y="1743669"/>
                  </a:lnTo>
                  <a:lnTo>
                    <a:pt x="1068388" y="1739900"/>
                  </a:lnTo>
                  <a:lnTo>
                    <a:pt x="1068070" y="1742727"/>
                  </a:lnTo>
                  <a:lnTo>
                    <a:pt x="1067114" y="1749009"/>
                  </a:lnTo>
                  <a:lnTo>
                    <a:pt x="1066159" y="1753407"/>
                  </a:lnTo>
                  <a:lnTo>
                    <a:pt x="1064886" y="1758118"/>
                  </a:lnTo>
                  <a:lnTo>
                    <a:pt x="1062657" y="1763144"/>
                  </a:lnTo>
                  <a:lnTo>
                    <a:pt x="1060428" y="1768484"/>
                  </a:lnTo>
                  <a:lnTo>
                    <a:pt x="1057562" y="1774138"/>
                  </a:lnTo>
                  <a:lnTo>
                    <a:pt x="1054060" y="1779163"/>
                  </a:lnTo>
                  <a:lnTo>
                    <a:pt x="1049920" y="1783875"/>
                  </a:lnTo>
                  <a:lnTo>
                    <a:pt x="1047691" y="1786388"/>
                  </a:lnTo>
                  <a:lnTo>
                    <a:pt x="1044826" y="1788587"/>
                  </a:lnTo>
                  <a:lnTo>
                    <a:pt x="1042279" y="1790471"/>
                  </a:lnTo>
                  <a:lnTo>
                    <a:pt x="1039413" y="1792356"/>
                  </a:lnTo>
                  <a:lnTo>
                    <a:pt x="1036229" y="1793927"/>
                  </a:lnTo>
                  <a:lnTo>
                    <a:pt x="1033045" y="1795497"/>
                  </a:lnTo>
                  <a:lnTo>
                    <a:pt x="1030775" y="1796108"/>
                  </a:lnTo>
                  <a:lnTo>
                    <a:pt x="1041937" y="1866254"/>
                  </a:lnTo>
                  <a:lnTo>
                    <a:pt x="1126943" y="1698990"/>
                  </a:lnTo>
                  <a:lnTo>
                    <a:pt x="1138014" y="1704984"/>
                  </a:lnTo>
                  <a:lnTo>
                    <a:pt x="1149120" y="1711340"/>
                  </a:lnTo>
                  <a:lnTo>
                    <a:pt x="1159592" y="1717697"/>
                  </a:lnTo>
                  <a:lnTo>
                    <a:pt x="1170382" y="1724053"/>
                  </a:lnTo>
                  <a:lnTo>
                    <a:pt x="1180536" y="1730728"/>
                  </a:lnTo>
                  <a:lnTo>
                    <a:pt x="1190056" y="1737402"/>
                  </a:lnTo>
                  <a:lnTo>
                    <a:pt x="1199576" y="1744394"/>
                  </a:lnTo>
                  <a:lnTo>
                    <a:pt x="1208461" y="1751386"/>
                  </a:lnTo>
                  <a:lnTo>
                    <a:pt x="1217029" y="1758378"/>
                  </a:lnTo>
                  <a:lnTo>
                    <a:pt x="1225280" y="1766324"/>
                  </a:lnTo>
                  <a:lnTo>
                    <a:pt x="1233213" y="1773634"/>
                  </a:lnTo>
                  <a:lnTo>
                    <a:pt x="1240512" y="1781579"/>
                  </a:lnTo>
                  <a:lnTo>
                    <a:pt x="1247493" y="1789525"/>
                  </a:lnTo>
                  <a:lnTo>
                    <a:pt x="1254474" y="1797788"/>
                  </a:lnTo>
                  <a:lnTo>
                    <a:pt x="1260821" y="1806688"/>
                  </a:lnTo>
                  <a:lnTo>
                    <a:pt x="1266850" y="1815269"/>
                  </a:lnTo>
                  <a:lnTo>
                    <a:pt x="1272245" y="1824804"/>
                  </a:lnTo>
                  <a:lnTo>
                    <a:pt x="1277639" y="1834021"/>
                  </a:lnTo>
                  <a:lnTo>
                    <a:pt x="1282399" y="1844191"/>
                  </a:lnTo>
                  <a:lnTo>
                    <a:pt x="1286842" y="1854043"/>
                  </a:lnTo>
                  <a:lnTo>
                    <a:pt x="1291285" y="1864532"/>
                  </a:lnTo>
                  <a:lnTo>
                    <a:pt x="1294775" y="1875656"/>
                  </a:lnTo>
                  <a:lnTo>
                    <a:pt x="1298583" y="1886779"/>
                  </a:lnTo>
                  <a:lnTo>
                    <a:pt x="1301439" y="1898539"/>
                  </a:lnTo>
                  <a:lnTo>
                    <a:pt x="1304295" y="1910616"/>
                  </a:lnTo>
                  <a:lnTo>
                    <a:pt x="1306517" y="1923011"/>
                  </a:lnTo>
                  <a:lnTo>
                    <a:pt x="1308421" y="1936042"/>
                  </a:lnTo>
                  <a:lnTo>
                    <a:pt x="1310325" y="1949391"/>
                  </a:lnTo>
                  <a:lnTo>
                    <a:pt x="1311594" y="1963375"/>
                  </a:lnTo>
                  <a:lnTo>
                    <a:pt x="1312228" y="1977677"/>
                  </a:lnTo>
                  <a:lnTo>
                    <a:pt x="1312863" y="1992933"/>
                  </a:lnTo>
                  <a:lnTo>
                    <a:pt x="1312863" y="2008188"/>
                  </a:lnTo>
                  <a:lnTo>
                    <a:pt x="717550" y="2008188"/>
                  </a:lnTo>
                  <a:lnTo>
                    <a:pt x="717867" y="1992297"/>
                  </a:lnTo>
                  <a:lnTo>
                    <a:pt x="718185" y="1976724"/>
                  </a:lnTo>
                  <a:lnTo>
                    <a:pt x="718819" y="1962104"/>
                  </a:lnTo>
                  <a:lnTo>
                    <a:pt x="719454" y="1947802"/>
                  </a:lnTo>
                  <a:lnTo>
                    <a:pt x="720723" y="1934135"/>
                  </a:lnTo>
                  <a:lnTo>
                    <a:pt x="721993" y="1920787"/>
                  </a:lnTo>
                  <a:lnTo>
                    <a:pt x="723897" y="1907438"/>
                  </a:lnTo>
                  <a:lnTo>
                    <a:pt x="725801" y="1895361"/>
                  </a:lnTo>
                  <a:lnTo>
                    <a:pt x="728022" y="1883601"/>
                  </a:lnTo>
                  <a:lnTo>
                    <a:pt x="730878" y="1872159"/>
                  </a:lnTo>
                  <a:lnTo>
                    <a:pt x="734051" y="1861036"/>
                  </a:lnTo>
                  <a:lnTo>
                    <a:pt x="737542" y="1850547"/>
                  </a:lnTo>
                  <a:lnTo>
                    <a:pt x="741033" y="1840059"/>
                  </a:lnTo>
                  <a:lnTo>
                    <a:pt x="745475" y="1830524"/>
                  </a:lnTo>
                  <a:lnTo>
                    <a:pt x="750235" y="1820672"/>
                  </a:lnTo>
                  <a:lnTo>
                    <a:pt x="755313" y="1811773"/>
                  </a:lnTo>
                  <a:lnTo>
                    <a:pt x="760390" y="1802556"/>
                  </a:lnTo>
                  <a:lnTo>
                    <a:pt x="766419" y="1794292"/>
                  </a:lnTo>
                  <a:lnTo>
                    <a:pt x="772766" y="1786029"/>
                  </a:lnTo>
                  <a:lnTo>
                    <a:pt x="779430" y="1777766"/>
                  </a:lnTo>
                  <a:lnTo>
                    <a:pt x="786728" y="1770138"/>
                  </a:lnTo>
                  <a:lnTo>
                    <a:pt x="794979" y="1762510"/>
                  </a:lnTo>
                  <a:lnTo>
                    <a:pt x="802912" y="1755200"/>
                  </a:lnTo>
                  <a:lnTo>
                    <a:pt x="811797" y="1748208"/>
                  </a:lnTo>
                  <a:lnTo>
                    <a:pt x="821317" y="1741534"/>
                  </a:lnTo>
                  <a:lnTo>
                    <a:pt x="831155" y="1734859"/>
                  </a:lnTo>
                  <a:lnTo>
                    <a:pt x="841627" y="1728185"/>
                  </a:lnTo>
                  <a:lnTo>
                    <a:pt x="852733" y="1721828"/>
                  </a:lnTo>
                  <a:lnTo>
                    <a:pt x="864157" y="1715472"/>
                  </a:lnTo>
                  <a:lnTo>
                    <a:pt x="876533" y="1709115"/>
                  </a:lnTo>
                  <a:lnTo>
                    <a:pt x="889544" y="1703077"/>
                  </a:lnTo>
                  <a:lnTo>
                    <a:pt x="902871" y="1697038"/>
                  </a:lnTo>
                  <a:close/>
                  <a:moveTo>
                    <a:pt x="185540" y="1697038"/>
                  </a:moveTo>
                  <a:lnTo>
                    <a:pt x="186040" y="1697719"/>
                  </a:lnTo>
                  <a:lnTo>
                    <a:pt x="262534" y="1869986"/>
                  </a:lnTo>
                  <a:lnTo>
                    <a:pt x="283868" y="1797044"/>
                  </a:lnTo>
                  <a:lnTo>
                    <a:pt x="281820" y="1796753"/>
                  </a:lnTo>
                  <a:lnTo>
                    <a:pt x="278021" y="1795497"/>
                  </a:lnTo>
                  <a:lnTo>
                    <a:pt x="274538" y="1794241"/>
                  </a:lnTo>
                  <a:lnTo>
                    <a:pt x="271056" y="1792670"/>
                  </a:lnTo>
                  <a:lnTo>
                    <a:pt x="268207" y="1790785"/>
                  </a:lnTo>
                  <a:lnTo>
                    <a:pt x="265041" y="1788901"/>
                  </a:lnTo>
                  <a:lnTo>
                    <a:pt x="262508" y="1786702"/>
                  </a:lnTo>
                  <a:lnTo>
                    <a:pt x="259975" y="1784189"/>
                  </a:lnTo>
                  <a:lnTo>
                    <a:pt x="257442" y="1781990"/>
                  </a:lnTo>
                  <a:lnTo>
                    <a:pt x="253643" y="1776965"/>
                  </a:lnTo>
                  <a:lnTo>
                    <a:pt x="249844" y="1771625"/>
                  </a:lnTo>
                  <a:lnTo>
                    <a:pt x="247311" y="1766599"/>
                  </a:lnTo>
                  <a:lnTo>
                    <a:pt x="244778" y="1761574"/>
                  </a:lnTo>
                  <a:lnTo>
                    <a:pt x="243195" y="1756862"/>
                  </a:lnTo>
                  <a:lnTo>
                    <a:pt x="241929" y="1752464"/>
                  </a:lnTo>
                  <a:lnTo>
                    <a:pt x="240030" y="1745868"/>
                  </a:lnTo>
                  <a:lnTo>
                    <a:pt x="239713" y="1743669"/>
                  </a:lnTo>
                  <a:lnTo>
                    <a:pt x="242562" y="1744926"/>
                  </a:lnTo>
                  <a:lnTo>
                    <a:pt x="250161" y="1748695"/>
                  </a:lnTo>
                  <a:lnTo>
                    <a:pt x="255543" y="1750894"/>
                  </a:lnTo>
                  <a:lnTo>
                    <a:pt x="261875" y="1753407"/>
                  </a:lnTo>
                  <a:lnTo>
                    <a:pt x="268840" y="1755291"/>
                  </a:lnTo>
                  <a:lnTo>
                    <a:pt x="276438" y="1756862"/>
                  </a:lnTo>
                  <a:lnTo>
                    <a:pt x="284669" y="1758118"/>
                  </a:lnTo>
                  <a:lnTo>
                    <a:pt x="293851" y="1758747"/>
                  </a:lnTo>
                  <a:lnTo>
                    <a:pt x="297966" y="1758747"/>
                  </a:lnTo>
                  <a:lnTo>
                    <a:pt x="302715" y="1758747"/>
                  </a:lnTo>
                  <a:lnTo>
                    <a:pt x="307464" y="1758432"/>
                  </a:lnTo>
                  <a:lnTo>
                    <a:pt x="312530" y="1757490"/>
                  </a:lnTo>
                  <a:lnTo>
                    <a:pt x="316962" y="1756862"/>
                  </a:lnTo>
                  <a:lnTo>
                    <a:pt x="322028" y="1755605"/>
                  </a:lnTo>
                  <a:lnTo>
                    <a:pt x="326777" y="1754035"/>
                  </a:lnTo>
                  <a:lnTo>
                    <a:pt x="331526" y="1751836"/>
                  </a:lnTo>
                  <a:lnTo>
                    <a:pt x="336274" y="1749637"/>
                  </a:lnTo>
                  <a:lnTo>
                    <a:pt x="341023" y="1747125"/>
                  </a:lnTo>
                  <a:lnTo>
                    <a:pt x="346089" y="1743669"/>
                  </a:lnTo>
                  <a:lnTo>
                    <a:pt x="350838" y="1739900"/>
                  </a:lnTo>
                  <a:lnTo>
                    <a:pt x="350521" y="1742727"/>
                  </a:lnTo>
                  <a:lnTo>
                    <a:pt x="348938" y="1749009"/>
                  </a:lnTo>
                  <a:lnTo>
                    <a:pt x="347989" y="1753407"/>
                  </a:lnTo>
                  <a:lnTo>
                    <a:pt x="346722" y="1758118"/>
                  </a:lnTo>
                  <a:lnTo>
                    <a:pt x="345139" y="1763144"/>
                  </a:lnTo>
                  <a:lnTo>
                    <a:pt x="342606" y="1768484"/>
                  </a:lnTo>
                  <a:lnTo>
                    <a:pt x="339757" y="1774138"/>
                  </a:lnTo>
                  <a:lnTo>
                    <a:pt x="336274" y="1779163"/>
                  </a:lnTo>
                  <a:lnTo>
                    <a:pt x="332159" y="1783875"/>
                  </a:lnTo>
                  <a:lnTo>
                    <a:pt x="329626" y="1786388"/>
                  </a:lnTo>
                  <a:lnTo>
                    <a:pt x="327410" y="1788587"/>
                  </a:lnTo>
                  <a:lnTo>
                    <a:pt x="324877" y="1790471"/>
                  </a:lnTo>
                  <a:lnTo>
                    <a:pt x="321711" y="1792356"/>
                  </a:lnTo>
                  <a:lnTo>
                    <a:pt x="318862" y="1793927"/>
                  </a:lnTo>
                  <a:lnTo>
                    <a:pt x="315379" y="1795497"/>
                  </a:lnTo>
                  <a:lnTo>
                    <a:pt x="313294" y="1796061"/>
                  </a:lnTo>
                  <a:lnTo>
                    <a:pt x="324147" y="1864546"/>
                  </a:lnTo>
                  <a:lnTo>
                    <a:pt x="406919" y="1700746"/>
                  </a:lnTo>
                  <a:lnTo>
                    <a:pt x="408505" y="1698627"/>
                  </a:lnTo>
                  <a:lnTo>
                    <a:pt x="419923" y="1704984"/>
                  </a:lnTo>
                  <a:lnTo>
                    <a:pt x="431023" y="1711340"/>
                  </a:lnTo>
                  <a:lnTo>
                    <a:pt x="442124" y="1717697"/>
                  </a:lnTo>
                  <a:lnTo>
                    <a:pt x="452590" y="1724053"/>
                  </a:lnTo>
                  <a:lnTo>
                    <a:pt x="462422" y="1730728"/>
                  </a:lnTo>
                  <a:lnTo>
                    <a:pt x="472254" y="1737402"/>
                  </a:lnTo>
                  <a:lnTo>
                    <a:pt x="481452" y="1744394"/>
                  </a:lnTo>
                  <a:lnTo>
                    <a:pt x="490333" y="1751386"/>
                  </a:lnTo>
                  <a:lnTo>
                    <a:pt x="499213" y="1758378"/>
                  </a:lnTo>
                  <a:lnTo>
                    <a:pt x="507459" y="1766324"/>
                  </a:lnTo>
                  <a:lnTo>
                    <a:pt x="515071" y="1773634"/>
                  </a:lnTo>
                  <a:lnTo>
                    <a:pt x="522683" y="1781579"/>
                  </a:lnTo>
                  <a:lnTo>
                    <a:pt x="529978" y="1789525"/>
                  </a:lnTo>
                  <a:lnTo>
                    <a:pt x="536638" y="1797788"/>
                  </a:lnTo>
                  <a:lnTo>
                    <a:pt x="542981" y="1806688"/>
                  </a:lnTo>
                  <a:lnTo>
                    <a:pt x="549008" y="1815269"/>
                  </a:lnTo>
                  <a:lnTo>
                    <a:pt x="554399" y="1824804"/>
                  </a:lnTo>
                  <a:lnTo>
                    <a:pt x="559791" y="1834021"/>
                  </a:lnTo>
                  <a:lnTo>
                    <a:pt x="564548" y="1844191"/>
                  </a:lnTo>
                  <a:lnTo>
                    <a:pt x="569306" y="1854043"/>
                  </a:lnTo>
                  <a:lnTo>
                    <a:pt x="573112" y="1864532"/>
                  </a:lnTo>
                  <a:lnTo>
                    <a:pt x="577235" y="1875656"/>
                  </a:lnTo>
                  <a:lnTo>
                    <a:pt x="580407" y="1886779"/>
                  </a:lnTo>
                  <a:lnTo>
                    <a:pt x="583578" y="1898539"/>
                  </a:lnTo>
                  <a:lnTo>
                    <a:pt x="586115" y="1910616"/>
                  </a:lnTo>
                  <a:lnTo>
                    <a:pt x="588653" y="1923011"/>
                  </a:lnTo>
                  <a:lnTo>
                    <a:pt x="590556" y="1936042"/>
                  </a:lnTo>
                  <a:lnTo>
                    <a:pt x="592142" y="1949391"/>
                  </a:lnTo>
                  <a:lnTo>
                    <a:pt x="593410" y="1963375"/>
                  </a:lnTo>
                  <a:lnTo>
                    <a:pt x="594679" y="1977677"/>
                  </a:lnTo>
                  <a:lnTo>
                    <a:pt x="594996" y="1992933"/>
                  </a:lnTo>
                  <a:lnTo>
                    <a:pt x="595313" y="2008188"/>
                  </a:lnTo>
                  <a:lnTo>
                    <a:pt x="0" y="2008188"/>
                  </a:lnTo>
                  <a:lnTo>
                    <a:pt x="0" y="1992297"/>
                  </a:lnTo>
                  <a:lnTo>
                    <a:pt x="317" y="1976724"/>
                  </a:lnTo>
                  <a:lnTo>
                    <a:pt x="952" y="1962104"/>
                  </a:lnTo>
                  <a:lnTo>
                    <a:pt x="2220" y="1947802"/>
                  </a:lnTo>
                  <a:lnTo>
                    <a:pt x="3172" y="1934135"/>
                  </a:lnTo>
                  <a:lnTo>
                    <a:pt x="4440" y="1920787"/>
                  </a:lnTo>
                  <a:lnTo>
                    <a:pt x="6343" y="1907438"/>
                  </a:lnTo>
                  <a:lnTo>
                    <a:pt x="8563" y="1895361"/>
                  </a:lnTo>
                  <a:lnTo>
                    <a:pt x="10784" y="1883601"/>
                  </a:lnTo>
                  <a:lnTo>
                    <a:pt x="13321" y="1872159"/>
                  </a:lnTo>
                  <a:lnTo>
                    <a:pt x="16492" y="1861036"/>
                  </a:lnTo>
                  <a:lnTo>
                    <a:pt x="19664" y="1850547"/>
                  </a:lnTo>
                  <a:lnTo>
                    <a:pt x="23787" y="1840059"/>
                  </a:lnTo>
                  <a:lnTo>
                    <a:pt x="27910" y="1830524"/>
                  </a:lnTo>
                  <a:lnTo>
                    <a:pt x="32351" y="1820672"/>
                  </a:lnTo>
                  <a:lnTo>
                    <a:pt x="37425" y="1811773"/>
                  </a:lnTo>
                  <a:lnTo>
                    <a:pt x="43134" y="1802556"/>
                  </a:lnTo>
                  <a:lnTo>
                    <a:pt x="48843" y="1794292"/>
                  </a:lnTo>
                  <a:lnTo>
                    <a:pt x="55186" y="1786029"/>
                  </a:lnTo>
                  <a:lnTo>
                    <a:pt x="62164" y="1777766"/>
                  </a:lnTo>
                  <a:lnTo>
                    <a:pt x="69459" y="1770138"/>
                  </a:lnTo>
                  <a:lnTo>
                    <a:pt x="77070" y="1762510"/>
                  </a:lnTo>
                  <a:lnTo>
                    <a:pt x="85317" y="1755200"/>
                  </a:lnTo>
                  <a:lnTo>
                    <a:pt x="94514" y="1748208"/>
                  </a:lnTo>
                  <a:lnTo>
                    <a:pt x="103712" y="1741534"/>
                  </a:lnTo>
                  <a:lnTo>
                    <a:pt x="113544" y="1734859"/>
                  </a:lnTo>
                  <a:lnTo>
                    <a:pt x="124010" y="1728185"/>
                  </a:lnTo>
                  <a:lnTo>
                    <a:pt x="135111" y="1721828"/>
                  </a:lnTo>
                  <a:lnTo>
                    <a:pt x="146846" y="1715472"/>
                  </a:lnTo>
                  <a:lnTo>
                    <a:pt x="159215" y="1709115"/>
                  </a:lnTo>
                  <a:lnTo>
                    <a:pt x="171902" y="1703077"/>
                  </a:lnTo>
                  <a:lnTo>
                    <a:pt x="185540" y="1697038"/>
                  </a:lnTo>
                  <a:close/>
                  <a:moveTo>
                    <a:pt x="1733551" y="1376363"/>
                  </a:moveTo>
                  <a:lnTo>
                    <a:pt x="1742737" y="1376998"/>
                  </a:lnTo>
                  <a:lnTo>
                    <a:pt x="1752557" y="1378268"/>
                  </a:lnTo>
                  <a:lnTo>
                    <a:pt x="1763644" y="1380491"/>
                  </a:lnTo>
                  <a:lnTo>
                    <a:pt x="1774731" y="1383348"/>
                  </a:lnTo>
                  <a:lnTo>
                    <a:pt x="1780433" y="1384936"/>
                  </a:lnTo>
                  <a:lnTo>
                    <a:pt x="1786135" y="1387158"/>
                  </a:lnTo>
                  <a:lnTo>
                    <a:pt x="1791520" y="1389063"/>
                  </a:lnTo>
                  <a:lnTo>
                    <a:pt x="1797222" y="1391603"/>
                  </a:lnTo>
                  <a:lnTo>
                    <a:pt x="1802924" y="1394461"/>
                  </a:lnTo>
                  <a:lnTo>
                    <a:pt x="1808309" y="1397001"/>
                  </a:lnTo>
                  <a:lnTo>
                    <a:pt x="1813694" y="1400493"/>
                  </a:lnTo>
                  <a:lnTo>
                    <a:pt x="1819079" y="1403986"/>
                  </a:lnTo>
                  <a:lnTo>
                    <a:pt x="1823831" y="1407796"/>
                  </a:lnTo>
                  <a:lnTo>
                    <a:pt x="1828582" y="1411606"/>
                  </a:lnTo>
                  <a:lnTo>
                    <a:pt x="1833334" y="1416051"/>
                  </a:lnTo>
                  <a:lnTo>
                    <a:pt x="1837769" y="1421131"/>
                  </a:lnTo>
                  <a:lnTo>
                    <a:pt x="1841570" y="1426211"/>
                  </a:lnTo>
                  <a:lnTo>
                    <a:pt x="1845371" y="1431608"/>
                  </a:lnTo>
                  <a:lnTo>
                    <a:pt x="1848222" y="1437006"/>
                  </a:lnTo>
                  <a:lnTo>
                    <a:pt x="1851390" y="1443038"/>
                  </a:lnTo>
                  <a:lnTo>
                    <a:pt x="1853607" y="1449388"/>
                  </a:lnTo>
                  <a:lnTo>
                    <a:pt x="1855508" y="1456373"/>
                  </a:lnTo>
                  <a:lnTo>
                    <a:pt x="1857408" y="1463676"/>
                  </a:lnTo>
                  <a:lnTo>
                    <a:pt x="1858359" y="1471296"/>
                  </a:lnTo>
                  <a:lnTo>
                    <a:pt x="1858675" y="1479233"/>
                  </a:lnTo>
                  <a:lnTo>
                    <a:pt x="1858675" y="1487488"/>
                  </a:lnTo>
                  <a:lnTo>
                    <a:pt x="1858042" y="1496378"/>
                  </a:lnTo>
                  <a:lnTo>
                    <a:pt x="1856775" y="1505586"/>
                  </a:lnTo>
                  <a:lnTo>
                    <a:pt x="1857408" y="1505586"/>
                  </a:lnTo>
                  <a:lnTo>
                    <a:pt x="1858992" y="1506221"/>
                  </a:lnTo>
                  <a:lnTo>
                    <a:pt x="1861210" y="1507491"/>
                  </a:lnTo>
                  <a:lnTo>
                    <a:pt x="1864377" y="1509713"/>
                  </a:lnTo>
                  <a:lnTo>
                    <a:pt x="1865644" y="1511301"/>
                  </a:lnTo>
                  <a:lnTo>
                    <a:pt x="1866912" y="1512888"/>
                  </a:lnTo>
                  <a:lnTo>
                    <a:pt x="1868179" y="1514793"/>
                  </a:lnTo>
                  <a:lnTo>
                    <a:pt x="1869446" y="1517651"/>
                  </a:lnTo>
                  <a:lnTo>
                    <a:pt x="1870396" y="1520191"/>
                  </a:lnTo>
                  <a:lnTo>
                    <a:pt x="1871030" y="1523683"/>
                  </a:lnTo>
                  <a:lnTo>
                    <a:pt x="1871663" y="1527176"/>
                  </a:lnTo>
                  <a:lnTo>
                    <a:pt x="1871663" y="1531621"/>
                  </a:lnTo>
                  <a:lnTo>
                    <a:pt x="1871663" y="1539558"/>
                  </a:lnTo>
                  <a:lnTo>
                    <a:pt x="1871030" y="1546543"/>
                  </a:lnTo>
                  <a:lnTo>
                    <a:pt x="1870079" y="1552893"/>
                  </a:lnTo>
                  <a:lnTo>
                    <a:pt x="1868495" y="1557973"/>
                  </a:lnTo>
                  <a:lnTo>
                    <a:pt x="1866912" y="1562418"/>
                  </a:lnTo>
                  <a:lnTo>
                    <a:pt x="1865011" y="1566228"/>
                  </a:lnTo>
                  <a:lnTo>
                    <a:pt x="1863110" y="1569721"/>
                  </a:lnTo>
                  <a:lnTo>
                    <a:pt x="1860576" y="1572578"/>
                  </a:lnTo>
                  <a:lnTo>
                    <a:pt x="1858359" y="1575753"/>
                  </a:lnTo>
                  <a:lnTo>
                    <a:pt x="1857092" y="1577341"/>
                  </a:lnTo>
                  <a:lnTo>
                    <a:pt x="1855508" y="1579881"/>
                  </a:lnTo>
                  <a:lnTo>
                    <a:pt x="1854241" y="1582421"/>
                  </a:lnTo>
                  <a:lnTo>
                    <a:pt x="1853290" y="1585596"/>
                  </a:lnTo>
                  <a:lnTo>
                    <a:pt x="1852340" y="1589406"/>
                  </a:lnTo>
                  <a:lnTo>
                    <a:pt x="1851707" y="1593851"/>
                  </a:lnTo>
                  <a:lnTo>
                    <a:pt x="1851073" y="1598931"/>
                  </a:lnTo>
                  <a:lnTo>
                    <a:pt x="1850439" y="1603693"/>
                  </a:lnTo>
                  <a:lnTo>
                    <a:pt x="1848856" y="1608773"/>
                  </a:lnTo>
                  <a:lnTo>
                    <a:pt x="1847588" y="1614171"/>
                  </a:lnTo>
                  <a:lnTo>
                    <a:pt x="1846005" y="1619568"/>
                  </a:lnTo>
                  <a:lnTo>
                    <a:pt x="1844104" y="1624966"/>
                  </a:lnTo>
                  <a:lnTo>
                    <a:pt x="1839669" y="1635444"/>
                  </a:lnTo>
                  <a:lnTo>
                    <a:pt x="1834284" y="1646239"/>
                  </a:lnTo>
                  <a:lnTo>
                    <a:pt x="1831433" y="1651636"/>
                  </a:lnTo>
                  <a:lnTo>
                    <a:pt x="1827949" y="1657034"/>
                  </a:lnTo>
                  <a:lnTo>
                    <a:pt x="1824781" y="1661796"/>
                  </a:lnTo>
                  <a:lnTo>
                    <a:pt x="1821296" y="1666876"/>
                  </a:lnTo>
                  <a:lnTo>
                    <a:pt x="1817178" y="1671956"/>
                  </a:lnTo>
                  <a:lnTo>
                    <a:pt x="1813694" y="1676719"/>
                  </a:lnTo>
                  <a:lnTo>
                    <a:pt x="1809576" y="1681164"/>
                  </a:lnTo>
                  <a:lnTo>
                    <a:pt x="1805458" y="1685926"/>
                  </a:lnTo>
                  <a:lnTo>
                    <a:pt x="1801023" y="1690371"/>
                  </a:lnTo>
                  <a:lnTo>
                    <a:pt x="1796588" y="1694181"/>
                  </a:lnTo>
                  <a:lnTo>
                    <a:pt x="1791837" y="1698309"/>
                  </a:lnTo>
                  <a:lnTo>
                    <a:pt x="1787085" y="1702119"/>
                  </a:lnTo>
                  <a:lnTo>
                    <a:pt x="1782333" y="1705294"/>
                  </a:lnTo>
                  <a:lnTo>
                    <a:pt x="1777265" y="1708469"/>
                  </a:lnTo>
                  <a:lnTo>
                    <a:pt x="1771880" y="1711009"/>
                  </a:lnTo>
                  <a:lnTo>
                    <a:pt x="1767128" y="1713549"/>
                  </a:lnTo>
                  <a:lnTo>
                    <a:pt x="1761743" y="1715771"/>
                  </a:lnTo>
                  <a:lnTo>
                    <a:pt x="1756041" y="1717676"/>
                  </a:lnTo>
                  <a:lnTo>
                    <a:pt x="1750656" y="1718946"/>
                  </a:lnTo>
                  <a:lnTo>
                    <a:pt x="1744954" y="1719899"/>
                  </a:lnTo>
                  <a:lnTo>
                    <a:pt x="1739253" y="1720534"/>
                  </a:lnTo>
                  <a:lnTo>
                    <a:pt x="1733551" y="1720851"/>
                  </a:lnTo>
                  <a:lnTo>
                    <a:pt x="1728166" y="1720534"/>
                  </a:lnTo>
                  <a:lnTo>
                    <a:pt x="1722464" y="1719899"/>
                  </a:lnTo>
                  <a:lnTo>
                    <a:pt x="1716762" y="1718946"/>
                  </a:lnTo>
                  <a:lnTo>
                    <a:pt x="1711060" y="1717676"/>
                  </a:lnTo>
                  <a:lnTo>
                    <a:pt x="1705675" y="1715771"/>
                  </a:lnTo>
                  <a:lnTo>
                    <a:pt x="1700290" y="1713549"/>
                  </a:lnTo>
                  <a:lnTo>
                    <a:pt x="1694904" y="1711009"/>
                  </a:lnTo>
                  <a:lnTo>
                    <a:pt x="1690153" y="1708469"/>
                  </a:lnTo>
                  <a:lnTo>
                    <a:pt x="1685085" y="1705294"/>
                  </a:lnTo>
                  <a:lnTo>
                    <a:pt x="1680016" y="1702119"/>
                  </a:lnTo>
                  <a:lnTo>
                    <a:pt x="1675265" y="1698309"/>
                  </a:lnTo>
                  <a:lnTo>
                    <a:pt x="1670830" y="1694181"/>
                  </a:lnTo>
                  <a:lnTo>
                    <a:pt x="1666395" y="1690371"/>
                  </a:lnTo>
                  <a:lnTo>
                    <a:pt x="1661960" y="1685926"/>
                  </a:lnTo>
                  <a:lnTo>
                    <a:pt x="1657842" y="1681164"/>
                  </a:lnTo>
                  <a:lnTo>
                    <a:pt x="1653724" y="1676719"/>
                  </a:lnTo>
                  <a:lnTo>
                    <a:pt x="1649606" y="1671956"/>
                  </a:lnTo>
                  <a:lnTo>
                    <a:pt x="1646122" y="1666876"/>
                  </a:lnTo>
                  <a:lnTo>
                    <a:pt x="1642637" y="1661796"/>
                  </a:lnTo>
                  <a:lnTo>
                    <a:pt x="1639469" y="1657034"/>
                  </a:lnTo>
                  <a:lnTo>
                    <a:pt x="1635985" y="1651636"/>
                  </a:lnTo>
                  <a:lnTo>
                    <a:pt x="1633134" y="1646239"/>
                  </a:lnTo>
                  <a:lnTo>
                    <a:pt x="1627749" y="1635444"/>
                  </a:lnTo>
                  <a:lnTo>
                    <a:pt x="1623314" y="1624966"/>
                  </a:lnTo>
                  <a:lnTo>
                    <a:pt x="1621413" y="1619568"/>
                  </a:lnTo>
                  <a:lnTo>
                    <a:pt x="1619830" y="1614171"/>
                  </a:lnTo>
                  <a:lnTo>
                    <a:pt x="1618246" y="1608773"/>
                  </a:lnTo>
                  <a:lnTo>
                    <a:pt x="1616979" y="1603693"/>
                  </a:lnTo>
                  <a:lnTo>
                    <a:pt x="1616028" y="1598931"/>
                  </a:lnTo>
                  <a:lnTo>
                    <a:pt x="1615395" y="1593851"/>
                  </a:lnTo>
                  <a:lnTo>
                    <a:pt x="1614761" y="1589406"/>
                  </a:lnTo>
                  <a:lnTo>
                    <a:pt x="1614128" y="1585596"/>
                  </a:lnTo>
                  <a:lnTo>
                    <a:pt x="1612861" y="1582421"/>
                  </a:lnTo>
                  <a:lnTo>
                    <a:pt x="1611593" y="1579881"/>
                  </a:lnTo>
                  <a:lnTo>
                    <a:pt x="1610326" y="1577341"/>
                  </a:lnTo>
                  <a:lnTo>
                    <a:pt x="1609059" y="1575753"/>
                  </a:lnTo>
                  <a:lnTo>
                    <a:pt x="1606842" y="1572578"/>
                  </a:lnTo>
                  <a:lnTo>
                    <a:pt x="1604308" y="1569721"/>
                  </a:lnTo>
                  <a:lnTo>
                    <a:pt x="1602090" y="1566228"/>
                  </a:lnTo>
                  <a:lnTo>
                    <a:pt x="1600506" y="1562418"/>
                  </a:lnTo>
                  <a:lnTo>
                    <a:pt x="1598606" y="1557973"/>
                  </a:lnTo>
                  <a:lnTo>
                    <a:pt x="1597339" y="1552893"/>
                  </a:lnTo>
                  <a:lnTo>
                    <a:pt x="1596388" y="1546543"/>
                  </a:lnTo>
                  <a:lnTo>
                    <a:pt x="1595755" y="1539558"/>
                  </a:lnTo>
                  <a:lnTo>
                    <a:pt x="1595438" y="1531621"/>
                  </a:lnTo>
                  <a:lnTo>
                    <a:pt x="1595755" y="1527176"/>
                  </a:lnTo>
                  <a:lnTo>
                    <a:pt x="1596072" y="1523683"/>
                  </a:lnTo>
                  <a:lnTo>
                    <a:pt x="1596705" y="1520191"/>
                  </a:lnTo>
                  <a:lnTo>
                    <a:pt x="1597656" y="1517651"/>
                  </a:lnTo>
                  <a:lnTo>
                    <a:pt x="1598923" y="1514793"/>
                  </a:lnTo>
                  <a:lnTo>
                    <a:pt x="1600506" y="1512888"/>
                  </a:lnTo>
                  <a:lnTo>
                    <a:pt x="1601774" y="1511301"/>
                  </a:lnTo>
                  <a:lnTo>
                    <a:pt x="1603041" y="1509713"/>
                  </a:lnTo>
                  <a:lnTo>
                    <a:pt x="1605575" y="1507491"/>
                  </a:lnTo>
                  <a:lnTo>
                    <a:pt x="1608426" y="1506221"/>
                  </a:lnTo>
                  <a:lnTo>
                    <a:pt x="1610010" y="1505586"/>
                  </a:lnTo>
                  <a:lnTo>
                    <a:pt x="1610643" y="1505586"/>
                  </a:lnTo>
                  <a:lnTo>
                    <a:pt x="1609376" y="1496378"/>
                  </a:lnTo>
                  <a:lnTo>
                    <a:pt x="1608743" y="1487488"/>
                  </a:lnTo>
                  <a:lnTo>
                    <a:pt x="1608426" y="1479233"/>
                  </a:lnTo>
                  <a:lnTo>
                    <a:pt x="1609059" y="1471296"/>
                  </a:lnTo>
                  <a:lnTo>
                    <a:pt x="1610010" y="1463676"/>
                  </a:lnTo>
                  <a:lnTo>
                    <a:pt x="1611277" y="1456373"/>
                  </a:lnTo>
                  <a:lnTo>
                    <a:pt x="1613494" y="1449388"/>
                  </a:lnTo>
                  <a:lnTo>
                    <a:pt x="1616028" y="1443038"/>
                  </a:lnTo>
                  <a:lnTo>
                    <a:pt x="1618879" y="1437006"/>
                  </a:lnTo>
                  <a:lnTo>
                    <a:pt x="1622047" y="1431608"/>
                  </a:lnTo>
                  <a:lnTo>
                    <a:pt x="1625848" y="1426211"/>
                  </a:lnTo>
                  <a:lnTo>
                    <a:pt x="1629649" y="1421131"/>
                  </a:lnTo>
                  <a:lnTo>
                    <a:pt x="1634084" y="1416051"/>
                  </a:lnTo>
                  <a:lnTo>
                    <a:pt x="1638519" y="1411606"/>
                  </a:lnTo>
                  <a:lnTo>
                    <a:pt x="1643271" y="1407796"/>
                  </a:lnTo>
                  <a:lnTo>
                    <a:pt x="1648339" y="1403986"/>
                  </a:lnTo>
                  <a:lnTo>
                    <a:pt x="1653407" y="1400493"/>
                  </a:lnTo>
                  <a:lnTo>
                    <a:pt x="1658792" y="1397001"/>
                  </a:lnTo>
                  <a:lnTo>
                    <a:pt x="1664494" y="1394461"/>
                  </a:lnTo>
                  <a:lnTo>
                    <a:pt x="1670196" y="1391603"/>
                  </a:lnTo>
                  <a:lnTo>
                    <a:pt x="1675581" y="1389063"/>
                  </a:lnTo>
                  <a:lnTo>
                    <a:pt x="1681283" y="1387158"/>
                  </a:lnTo>
                  <a:lnTo>
                    <a:pt x="1686985" y="1384936"/>
                  </a:lnTo>
                  <a:lnTo>
                    <a:pt x="1692687" y="1383348"/>
                  </a:lnTo>
                  <a:lnTo>
                    <a:pt x="1703774" y="1380491"/>
                  </a:lnTo>
                  <a:lnTo>
                    <a:pt x="1714228" y="1378268"/>
                  </a:lnTo>
                  <a:lnTo>
                    <a:pt x="1724364" y="1376998"/>
                  </a:lnTo>
                  <a:lnTo>
                    <a:pt x="1733551" y="1376363"/>
                  </a:lnTo>
                  <a:close/>
                  <a:moveTo>
                    <a:pt x="1015207" y="1376363"/>
                  </a:moveTo>
                  <a:lnTo>
                    <a:pt x="1024446" y="1376998"/>
                  </a:lnTo>
                  <a:lnTo>
                    <a:pt x="1034641" y="1378268"/>
                  </a:lnTo>
                  <a:lnTo>
                    <a:pt x="1045473" y="1380491"/>
                  </a:lnTo>
                  <a:lnTo>
                    <a:pt x="1056624" y="1383348"/>
                  </a:lnTo>
                  <a:lnTo>
                    <a:pt x="1062358" y="1384936"/>
                  </a:lnTo>
                  <a:lnTo>
                    <a:pt x="1068093" y="1387158"/>
                  </a:lnTo>
                  <a:lnTo>
                    <a:pt x="1073828" y="1389063"/>
                  </a:lnTo>
                  <a:lnTo>
                    <a:pt x="1079562" y="1391603"/>
                  </a:lnTo>
                  <a:lnTo>
                    <a:pt x="1084978" y="1394461"/>
                  </a:lnTo>
                  <a:lnTo>
                    <a:pt x="1090713" y="1397001"/>
                  </a:lnTo>
                  <a:lnTo>
                    <a:pt x="1095811" y="1400493"/>
                  </a:lnTo>
                  <a:lnTo>
                    <a:pt x="1100908" y="1403986"/>
                  </a:lnTo>
                  <a:lnTo>
                    <a:pt x="1106006" y="1407796"/>
                  </a:lnTo>
                  <a:lnTo>
                    <a:pt x="1111103" y="1411606"/>
                  </a:lnTo>
                  <a:lnTo>
                    <a:pt x="1115245" y="1416051"/>
                  </a:lnTo>
                  <a:lnTo>
                    <a:pt x="1119705" y="1421131"/>
                  </a:lnTo>
                  <a:lnTo>
                    <a:pt x="1123847" y="1426211"/>
                  </a:lnTo>
                  <a:lnTo>
                    <a:pt x="1127351" y="1431608"/>
                  </a:lnTo>
                  <a:lnTo>
                    <a:pt x="1130856" y="1437006"/>
                  </a:lnTo>
                  <a:lnTo>
                    <a:pt x="1133723" y="1443038"/>
                  </a:lnTo>
                  <a:lnTo>
                    <a:pt x="1136272" y="1449388"/>
                  </a:lnTo>
                  <a:lnTo>
                    <a:pt x="1138183" y="1456373"/>
                  </a:lnTo>
                  <a:lnTo>
                    <a:pt x="1139776" y="1463676"/>
                  </a:lnTo>
                  <a:lnTo>
                    <a:pt x="1140732" y="1471296"/>
                  </a:lnTo>
                  <a:lnTo>
                    <a:pt x="1141051" y="1479233"/>
                  </a:lnTo>
                  <a:lnTo>
                    <a:pt x="1141051" y="1487488"/>
                  </a:lnTo>
                  <a:lnTo>
                    <a:pt x="1140414" y="1496378"/>
                  </a:lnTo>
                  <a:lnTo>
                    <a:pt x="1139139" y="1505586"/>
                  </a:lnTo>
                  <a:lnTo>
                    <a:pt x="1139776" y="1505586"/>
                  </a:lnTo>
                  <a:lnTo>
                    <a:pt x="1141369" y="1506221"/>
                  </a:lnTo>
                  <a:lnTo>
                    <a:pt x="1143918" y="1507491"/>
                  </a:lnTo>
                  <a:lnTo>
                    <a:pt x="1146467" y="1509713"/>
                  </a:lnTo>
                  <a:lnTo>
                    <a:pt x="1148060" y="1511301"/>
                  </a:lnTo>
                  <a:lnTo>
                    <a:pt x="1149653" y="1512888"/>
                  </a:lnTo>
                  <a:lnTo>
                    <a:pt x="1150609" y="1514793"/>
                  </a:lnTo>
                  <a:lnTo>
                    <a:pt x="1151883" y="1517651"/>
                  </a:lnTo>
                  <a:lnTo>
                    <a:pt x="1152839" y="1520191"/>
                  </a:lnTo>
                  <a:lnTo>
                    <a:pt x="1153476" y="1523683"/>
                  </a:lnTo>
                  <a:lnTo>
                    <a:pt x="1153795" y="1527176"/>
                  </a:lnTo>
                  <a:lnTo>
                    <a:pt x="1154113" y="1531621"/>
                  </a:lnTo>
                  <a:lnTo>
                    <a:pt x="1153795" y="1539558"/>
                  </a:lnTo>
                  <a:lnTo>
                    <a:pt x="1153157" y="1546543"/>
                  </a:lnTo>
                  <a:lnTo>
                    <a:pt x="1152202" y="1552893"/>
                  </a:lnTo>
                  <a:lnTo>
                    <a:pt x="1150927" y="1557973"/>
                  </a:lnTo>
                  <a:lnTo>
                    <a:pt x="1149653" y="1562418"/>
                  </a:lnTo>
                  <a:lnTo>
                    <a:pt x="1147423" y="1566228"/>
                  </a:lnTo>
                  <a:lnTo>
                    <a:pt x="1145193" y="1569721"/>
                  </a:lnTo>
                  <a:lnTo>
                    <a:pt x="1142962" y="1572578"/>
                  </a:lnTo>
                  <a:lnTo>
                    <a:pt x="1140414" y="1575753"/>
                  </a:lnTo>
                  <a:lnTo>
                    <a:pt x="1139139" y="1577341"/>
                  </a:lnTo>
                  <a:lnTo>
                    <a:pt x="1137865" y="1579881"/>
                  </a:lnTo>
                  <a:lnTo>
                    <a:pt x="1136909" y="1582421"/>
                  </a:lnTo>
                  <a:lnTo>
                    <a:pt x="1135953" y="1585596"/>
                  </a:lnTo>
                  <a:lnTo>
                    <a:pt x="1134679" y="1589406"/>
                  </a:lnTo>
                  <a:lnTo>
                    <a:pt x="1134042" y="1593851"/>
                  </a:lnTo>
                  <a:lnTo>
                    <a:pt x="1133405" y="1598931"/>
                  </a:lnTo>
                  <a:lnTo>
                    <a:pt x="1132449" y="1603693"/>
                  </a:lnTo>
                  <a:lnTo>
                    <a:pt x="1131493" y="1608773"/>
                  </a:lnTo>
                  <a:lnTo>
                    <a:pt x="1129900" y="1614171"/>
                  </a:lnTo>
                  <a:lnTo>
                    <a:pt x="1127989" y="1619568"/>
                  </a:lnTo>
                  <a:lnTo>
                    <a:pt x="1126396" y="1624966"/>
                  </a:lnTo>
                  <a:lnTo>
                    <a:pt x="1121617" y="1635444"/>
                  </a:lnTo>
                  <a:lnTo>
                    <a:pt x="1116519" y="1646239"/>
                  </a:lnTo>
                  <a:lnTo>
                    <a:pt x="1113333" y="1651636"/>
                  </a:lnTo>
                  <a:lnTo>
                    <a:pt x="1110466" y="1657034"/>
                  </a:lnTo>
                  <a:lnTo>
                    <a:pt x="1106961" y="1661796"/>
                  </a:lnTo>
                  <a:lnTo>
                    <a:pt x="1103457" y="1666876"/>
                  </a:lnTo>
                  <a:lnTo>
                    <a:pt x="1099634" y="1671956"/>
                  </a:lnTo>
                  <a:lnTo>
                    <a:pt x="1095492" y="1676719"/>
                  </a:lnTo>
                  <a:lnTo>
                    <a:pt x="1091669" y="1681164"/>
                  </a:lnTo>
                  <a:lnTo>
                    <a:pt x="1087527" y="1685926"/>
                  </a:lnTo>
                  <a:lnTo>
                    <a:pt x="1083067" y="1690371"/>
                  </a:lnTo>
                  <a:lnTo>
                    <a:pt x="1078607" y="1694181"/>
                  </a:lnTo>
                  <a:lnTo>
                    <a:pt x="1073828" y="1698309"/>
                  </a:lnTo>
                  <a:lnTo>
                    <a:pt x="1069049" y="1702119"/>
                  </a:lnTo>
                  <a:lnTo>
                    <a:pt x="1063951" y="1705294"/>
                  </a:lnTo>
                  <a:lnTo>
                    <a:pt x="1059172" y="1708469"/>
                  </a:lnTo>
                  <a:lnTo>
                    <a:pt x="1054075" y="1711009"/>
                  </a:lnTo>
                  <a:lnTo>
                    <a:pt x="1048659" y="1713549"/>
                  </a:lnTo>
                  <a:lnTo>
                    <a:pt x="1043243" y="1715771"/>
                  </a:lnTo>
                  <a:lnTo>
                    <a:pt x="1037827" y="1717676"/>
                  </a:lnTo>
                  <a:lnTo>
                    <a:pt x="1032411" y="1718946"/>
                  </a:lnTo>
                  <a:lnTo>
                    <a:pt x="1026995" y="1719899"/>
                  </a:lnTo>
                  <a:lnTo>
                    <a:pt x="1020941" y="1720534"/>
                  </a:lnTo>
                  <a:lnTo>
                    <a:pt x="1015207" y="1720851"/>
                  </a:lnTo>
                  <a:lnTo>
                    <a:pt x="1009472" y="1720534"/>
                  </a:lnTo>
                  <a:lnTo>
                    <a:pt x="1003737" y="1719899"/>
                  </a:lnTo>
                  <a:lnTo>
                    <a:pt x="998003" y="1718946"/>
                  </a:lnTo>
                  <a:lnTo>
                    <a:pt x="992587" y="1717676"/>
                  </a:lnTo>
                  <a:lnTo>
                    <a:pt x="987489" y="1715771"/>
                  </a:lnTo>
                  <a:lnTo>
                    <a:pt x="982073" y="1713549"/>
                  </a:lnTo>
                  <a:lnTo>
                    <a:pt x="976657" y="1711009"/>
                  </a:lnTo>
                  <a:lnTo>
                    <a:pt x="971559" y="1708469"/>
                  </a:lnTo>
                  <a:lnTo>
                    <a:pt x="966462" y="1705294"/>
                  </a:lnTo>
                  <a:lnTo>
                    <a:pt x="961683" y="1702119"/>
                  </a:lnTo>
                  <a:lnTo>
                    <a:pt x="956904" y="1698309"/>
                  </a:lnTo>
                  <a:lnTo>
                    <a:pt x="952125" y="1694181"/>
                  </a:lnTo>
                  <a:lnTo>
                    <a:pt x="947346" y="1690371"/>
                  </a:lnTo>
                  <a:lnTo>
                    <a:pt x="943204" y="1685926"/>
                  </a:lnTo>
                  <a:lnTo>
                    <a:pt x="939063" y="1681164"/>
                  </a:lnTo>
                  <a:lnTo>
                    <a:pt x="934602" y="1676719"/>
                  </a:lnTo>
                  <a:lnTo>
                    <a:pt x="931098" y="1671956"/>
                  </a:lnTo>
                  <a:lnTo>
                    <a:pt x="927275" y="1666876"/>
                  </a:lnTo>
                  <a:lnTo>
                    <a:pt x="923770" y="1661796"/>
                  </a:lnTo>
                  <a:lnTo>
                    <a:pt x="920266" y="1657034"/>
                  </a:lnTo>
                  <a:lnTo>
                    <a:pt x="914212" y="1646239"/>
                  </a:lnTo>
                  <a:lnTo>
                    <a:pt x="908796" y="1635444"/>
                  </a:lnTo>
                  <a:lnTo>
                    <a:pt x="904336" y="1624966"/>
                  </a:lnTo>
                  <a:lnTo>
                    <a:pt x="902424" y="1619568"/>
                  </a:lnTo>
                  <a:lnTo>
                    <a:pt x="900832" y="1614171"/>
                  </a:lnTo>
                  <a:lnTo>
                    <a:pt x="899239" y="1608773"/>
                  </a:lnTo>
                  <a:lnTo>
                    <a:pt x="898283" y="1603693"/>
                  </a:lnTo>
                  <a:lnTo>
                    <a:pt x="897327" y="1598931"/>
                  </a:lnTo>
                  <a:lnTo>
                    <a:pt x="896690" y="1593851"/>
                  </a:lnTo>
                  <a:lnTo>
                    <a:pt x="895734" y="1589406"/>
                  </a:lnTo>
                  <a:lnTo>
                    <a:pt x="894778" y="1585596"/>
                  </a:lnTo>
                  <a:lnTo>
                    <a:pt x="893822" y="1582421"/>
                  </a:lnTo>
                  <a:lnTo>
                    <a:pt x="892548" y="1579881"/>
                  </a:lnTo>
                  <a:lnTo>
                    <a:pt x="891592" y="1577341"/>
                  </a:lnTo>
                  <a:lnTo>
                    <a:pt x="890318" y="1575753"/>
                  </a:lnTo>
                  <a:lnTo>
                    <a:pt x="887451" y="1572578"/>
                  </a:lnTo>
                  <a:lnTo>
                    <a:pt x="885220" y="1569721"/>
                  </a:lnTo>
                  <a:lnTo>
                    <a:pt x="882990" y="1566228"/>
                  </a:lnTo>
                  <a:lnTo>
                    <a:pt x="881079" y="1562418"/>
                  </a:lnTo>
                  <a:lnTo>
                    <a:pt x="879486" y="1557973"/>
                  </a:lnTo>
                  <a:lnTo>
                    <a:pt x="878211" y="1552893"/>
                  </a:lnTo>
                  <a:lnTo>
                    <a:pt x="877256" y="1546543"/>
                  </a:lnTo>
                  <a:lnTo>
                    <a:pt x="876300" y="1539558"/>
                  </a:lnTo>
                  <a:lnTo>
                    <a:pt x="876300" y="1531621"/>
                  </a:lnTo>
                  <a:lnTo>
                    <a:pt x="876300" y="1527176"/>
                  </a:lnTo>
                  <a:lnTo>
                    <a:pt x="877256" y="1523683"/>
                  </a:lnTo>
                  <a:lnTo>
                    <a:pt x="877893" y="1520191"/>
                  </a:lnTo>
                  <a:lnTo>
                    <a:pt x="878849" y="1517651"/>
                  </a:lnTo>
                  <a:lnTo>
                    <a:pt x="879804" y="1514793"/>
                  </a:lnTo>
                  <a:lnTo>
                    <a:pt x="881079" y="1512888"/>
                  </a:lnTo>
                  <a:lnTo>
                    <a:pt x="882353" y="1511301"/>
                  </a:lnTo>
                  <a:lnTo>
                    <a:pt x="883946" y="1509713"/>
                  </a:lnTo>
                  <a:lnTo>
                    <a:pt x="886813" y="1507491"/>
                  </a:lnTo>
                  <a:lnTo>
                    <a:pt x="889044" y="1506221"/>
                  </a:lnTo>
                  <a:lnTo>
                    <a:pt x="890955" y="1505586"/>
                  </a:lnTo>
                  <a:lnTo>
                    <a:pt x="891592" y="1505586"/>
                  </a:lnTo>
                  <a:lnTo>
                    <a:pt x="890318" y="1496378"/>
                  </a:lnTo>
                  <a:lnTo>
                    <a:pt x="889362" y="1487488"/>
                  </a:lnTo>
                  <a:lnTo>
                    <a:pt x="889362" y="1479233"/>
                  </a:lnTo>
                  <a:lnTo>
                    <a:pt x="889999" y="1471296"/>
                  </a:lnTo>
                  <a:lnTo>
                    <a:pt x="890955" y="1463676"/>
                  </a:lnTo>
                  <a:lnTo>
                    <a:pt x="892548" y="1456373"/>
                  </a:lnTo>
                  <a:lnTo>
                    <a:pt x="894460" y="1449388"/>
                  </a:lnTo>
                  <a:lnTo>
                    <a:pt x="897008" y="1443038"/>
                  </a:lnTo>
                  <a:lnTo>
                    <a:pt x="899876" y="1437006"/>
                  </a:lnTo>
                  <a:lnTo>
                    <a:pt x="903380" y="1431608"/>
                  </a:lnTo>
                  <a:lnTo>
                    <a:pt x="906885" y="1426211"/>
                  </a:lnTo>
                  <a:lnTo>
                    <a:pt x="910708" y="1421131"/>
                  </a:lnTo>
                  <a:lnTo>
                    <a:pt x="914850" y="1416051"/>
                  </a:lnTo>
                  <a:lnTo>
                    <a:pt x="919629" y="1411606"/>
                  </a:lnTo>
                  <a:lnTo>
                    <a:pt x="924407" y="1407796"/>
                  </a:lnTo>
                  <a:lnTo>
                    <a:pt x="929505" y="1403986"/>
                  </a:lnTo>
                  <a:lnTo>
                    <a:pt x="934602" y="1400493"/>
                  </a:lnTo>
                  <a:lnTo>
                    <a:pt x="940018" y="1397001"/>
                  </a:lnTo>
                  <a:lnTo>
                    <a:pt x="945435" y="1394461"/>
                  </a:lnTo>
                  <a:lnTo>
                    <a:pt x="951169" y="1391603"/>
                  </a:lnTo>
                  <a:lnTo>
                    <a:pt x="956904" y="1389063"/>
                  </a:lnTo>
                  <a:lnTo>
                    <a:pt x="962639" y="1387158"/>
                  </a:lnTo>
                  <a:lnTo>
                    <a:pt x="968373" y="1384936"/>
                  </a:lnTo>
                  <a:lnTo>
                    <a:pt x="974108" y="1383348"/>
                  </a:lnTo>
                  <a:lnTo>
                    <a:pt x="985259" y="1380491"/>
                  </a:lnTo>
                  <a:lnTo>
                    <a:pt x="996091" y="1378268"/>
                  </a:lnTo>
                  <a:lnTo>
                    <a:pt x="1006286" y="1376998"/>
                  </a:lnTo>
                  <a:lnTo>
                    <a:pt x="1015207" y="1376363"/>
                  </a:lnTo>
                  <a:close/>
                  <a:moveTo>
                    <a:pt x="297497" y="1376363"/>
                  </a:moveTo>
                  <a:lnTo>
                    <a:pt x="306726" y="1376998"/>
                  </a:lnTo>
                  <a:lnTo>
                    <a:pt x="316591" y="1378268"/>
                  </a:lnTo>
                  <a:lnTo>
                    <a:pt x="327729" y="1380491"/>
                  </a:lnTo>
                  <a:lnTo>
                    <a:pt x="338867" y="1383348"/>
                  </a:lnTo>
                  <a:lnTo>
                    <a:pt x="344595" y="1384936"/>
                  </a:lnTo>
                  <a:lnTo>
                    <a:pt x="350323" y="1387158"/>
                  </a:lnTo>
                  <a:lnTo>
                    <a:pt x="355733" y="1389063"/>
                  </a:lnTo>
                  <a:lnTo>
                    <a:pt x="361461" y="1391603"/>
                  </a:lnTo>
                  <a:lnTo>
                    <a:pt x="367189" y="1394461"/>
                  </a:lnTo>
                  <a:lnTo>
                    <a:pt x="372599" y="1397001"/>
                  </a:lnTo>
                  <a:lnTo>
                    <a:pt x="378009" y="1400493"/>
                  </a:lnTo>
                  <a:lnTo>
                    <a:pt x="383419" y="1403986"/>
                  </a:lnTo>
                  <a:lnTo>
                    <a:pt x="388510" y="1407796"/>
                  </a:lnTo>
                  <a:lnTo>
                    <a:pt x="392966" y="1411606"/>
                  </a:lnTo>
                  <a:lnTo>
                    <a:pt x="397739" y="1416051"/>
                  </a:lnTo>
                  <a:lnTo>
                    <a:pt x="402194" y="1421131"/>
                  </a:lnTo>
                  <a:lnTo>
                    <a:pt x="406013" y="1426211"/>
                  </a:lnTo>
                  <a:lnTo>
                    <a:pt x="409832" y="1431608"/>
                  </a:lnTo>
                  <a:lnTo>
                    <a:pt x="412696" y="1437006"/>
                  </a:lnTo>
                  <a:lnTo>
                    <a:pt x="415878" y="1443038"/>
                  </a:lnTo>
                  <a:lnTo>
                    <a:pt x="418106" y="1449388"/>
                  </a:lnTo>
                  <a:lnTo>
                    <a:pt x="420015" y="1456373"/>
                  </a:lnTo>
                  <a:lnTo>
                    <a:pt x="421924" y="1463676"/>
                  </a:lnTo>
                  <a:lnTo>
                    <a:pt x="422879" y="1471296"/>
                  </a:lnTo>
                  <a:lnTo>
                    <a:pt x="423197" y="1479233"/>
                  </a:lnTo>
                  <a:lnTo>
                    <a:pt x="423197" y="1487488"/>
                  </a:lnTo>
                  <a:lnTo>
                    <a:pt x="422561" y="1496378"/>
                  </a:lnTo>
                  <a:lnTo>
                    <a:pt x="421288" y="1505586"/>
                  </a:lnTo>
                  <a:lnTo>
                    <a:pt x="421924" y="1505586"/>
                  </a:lnTo>
                  <a:lnTo>
                    <a:pt x="423516" y="1506221"/>
                  </a:lnTo>
                  <a:lnTo>
                    <a:pt x="426061" y="1507491"/>
                  </a:lnTo>
                  <a:lnTo>
                    <a:pt x="428925" y="1509713"/>
                  </a:lnTo>
                  <a:lnTo>
                    <a:pt x="430198" y="1511301"/>
                  </a:lnTo>
                  <a:lnTo>
                    <a:pt x="431471" y="1512888"/>
                  </a:lnTo>
                  <a:lnTo>
                    <a:pt x="432744" y="1514793"/>
                  </a:lnTo>
                  <a:lnTo>
                    <a:pt x="434017" y="1517651"/>
                  </a:lnTo>
                  <a:lnTo>
                    <a:pt x="434972" y="1520191"/>
                  </a:lnTo>
                  <a:lnTo>
                    <a:pt x="435926" y="1523683"/>
                  </a:lnTo>
                  <a:lnTo>
                    <a:pt x="436245" y="1527176"/>
                  </a:lnTo>
                  <a:lnTo>
                    <a:pt x="436563" y="1531621"/>
                  </a:lnTo>
                  <a:lnTo>
                    <a:pt x="436245" y="1539558"/>
                  </a:lnTo>
                  <a:lnTo>
                    <a:pt x="435608" y="1546543"/>
                  </a:lnTo>
                  <a:lnTo>
                    <a:pt x="434653" y="1552893"/>
                  </a:lnTo>
                  <a:lnTo>
                    <a:pt x="433062" y="1557973"/>
                  </a:lnTo>
                  <a:lnTo>
                    <a:pt x="431471" y="1562418"/>
                  </a:lnTo>
                  <a:lnTo>
                    <a:pt x="429562" y="1566228"/>
                  </a:lnTo>
                  <a:lnTo>
                    <a:pt x="427652" y="1569721"/>
                  </a:lnTo>
                  <a:lnTo>
                    <a:pt x="425107" y="1572578"/>
                  </a:lnTo>
                  <a:lnTo>
                    <a:pt x="422879" y="1575753"/>
                  </a:lnTo>
                  <a:lnTo>
                    <a:pt x="421606" y="1577341"/>
                  </a:lnTo>
                  <a:lnTo>
                    <a:pt x="420015" y="1579881"/>
                  </a:lnTo>
                  <a:lnTo>
                    <a:pt x="418742" y="1582421"/>
                  </a:lnTo>
                  <a:lnTo>
                    <a:pt x="417787" y="1585596"/>
                  </a:lnTo>
                  <a:lnTo>
                    <a:pt x="416833" y="1589406"/>
                  </a:lnTo>
                  <a:lnTo>
                    <a:pt x="416515" y="1593851"/>
                  </a:lnTo>
                  <a:lnTo>
                    <a:pt x="415560" y="1598931"/>
                  </a:lnTo>
                  <a:lnTo>
                    <a:pt x="414923" y="1603693"/>
                  </a:lnTo>
                  <a:lnTo>
                    <a:pt x="413332" y="1608773"/>
                  </a:lnTo>
                  <a:lnTo>
                    <a:pt x="412059" y="1614171"/>
                  </a:lnTo>
                  <a:lnTo>
                    <a:pt x="410468" y="1619568"/>
                  </a:lnTo>
                  <a:lnTo>
                    <a:pt x="408559" y="1624966"/>
                  </a:lnTo>
                  <a:lnTo>
                    <a:pt x="404104" y="1635444"/>
                  </a:lnTo>
                  <a:lnTo>
                    <a:pt x="398694" y="1646239"/>
                  </a:lnTo>
                  <a:lnTo>
                    <a:pt x="395830" y="1651636"/>
                  </a:lnTo>
                  <a:lnTo>
                    <a:pt x="392329" y="1657034"/>
                  </a:lnTo>
                  <a:lnTo>
                    <a:pt x="389147" y="1661796"/>
                  </a:lnTo>
                  <a:lnTo>
                    <a:pt x="385646" y="1666876"/>
                  </a:lnTo>
                  <a:lnTo>
                    <a:pt x="381509" y="1671956"/>
                  </a:lnTo>
                  <a:lnTo>
                    <a:pt x="378009" y="1676719"/>
                  </a:lnTo>
                  <a:lnTo>
                    <a:pt x="373872" y="1681164"/>
                  </a:lnTo>
                  <a:lnTo>
                    <a:pt x="369735" y="1685926"/>
                  </a:lnTo>
                  <a:lnTo>
                    <a:pt x="365280" y="1690371"/>
                  </a:lnTo>
                  <a:lnTo>
                    <a:pt x="360825" y="1694181"/>
                  </a:lnTo>
                  <a:lnTo>
                    <a:pt x="356369" y="1698309"/>
                  </a:lnTo>
                  <a:lnTo>
                    <a:pt x="351278" y="1702119"/>
                  </a:lnTo>
                  <a:lnTo>
                    <a:pt x="346504" y="1705294"/>
                  </a:lnTo>
                  <a:lnTo>
                    <a:pt x="341413" y="1708469"/>
                  </a:lnTo>
                  <a:lnTo>
                    <a:pt x="336003" y="1711009"/>
                  </a:lnTo>
                  <a:lnTo>
                    <a:pt x="331229" y="1713549"/>
                  </a:lnTo>
                  <a:lnTo>
                    <a:pt x="325820" y="1715771"/>
                  </a:lnTo>
                  <a:lnTo>
                    <a:pt x="320092" y="1717676"/>
                  </a:lnTo>
                  <a:lnTo>
                    <a:pt x="314682" y="1718946"/>
                  </a:lnTo>
                  <a:lnTo>
                    <a:pt x="308954" y="1719899"/>
                  </a:lnTo>
                  <a:lnTo>
                    <a:pt x="303225" y="1720534"/>
                  </a:lnTo>
                  <a:lnTo>
                    <a:pt x="297497" y="1720851"/>
                  </a:lnTo>
                  <a:lnTo>
                    <a:pt x="292087" y="1720534"/>
                  </a:lnTo>
                  <a:lnTo>
                    <a:pt x="286359" y="1719899"/>
                  </a:lnTo>
                  <a:lnTo>
                    <a:pt x="280631" y="1718946"/>
                  </a:lnTo>
                  <a:lnTo>
                    <a:pt x="274903" y="1717676"/>
                  </a:lnTo>
                  <a:lnTo>
                    <a:pt x="269493" y="1715771"/>
                  </a:lnTo>
                  <a:lnTo>
                    <a:pt x="264083" y="1713549"/>
                  </a:lnTo>
                  <a:lnTo>
                    <a:pt x="258674" y="1711009"/>
                  </a:lnTo>
                  <a:lnTo>
                    <a:pt x="253900" y="1708469"/>
                  </a:lnTo>
                  <a:lnTo>
                    <a:pt x="248808" y="1705294"/>
                  </a:lnTo>
                  <a:lnTo>
                    <a:pt x="243717" y="1702119"/>
                  </a:lnTo>
                  <a:lnTo>
                    <a:pt x="238943" y="1698309"/>
                  </a:lnTo>
                  <a:lnTo>
                    <a:pt x="234488" y="1694181"/>
                  </a:lnTo>
                  <a:lnTo>
                    <a:pt x="230033" y="1690371"/>
                  </a:lnTo>
                  <a:lnTo>
                    <a:pt x="225578" y="1685926"/>
                  </a:lnTo>
                  <a:lnTo>
                    <a:pt x="221441" y="1681164"/>
                  </a:lnTo>
                  <a:lnTo>
                    <a:pt x="217304" y="1676719"/>
                  </a:lnTo>
                  <a:lnTo>
                    <a:pt x="213167" y="1671956"/>
                  </a:lnTo>
                  <a:lnTo>
                    <a:pt x="209666" y="1666876"/>
                  </a:lnTo>
                  <a:lnTo>
                    <a:pt x="206166" y="1661796"/>
                  </a:lnTo>
                  <a:lnTo>
                    <a:pt x="202984" y="1657034"/>
                  </a:lnTo>
                  <a:lnTo>
                    <a:pt x="196619" y="1646239"/>
                  </a:lnTo>
                  <a:lnTo>
                    <a:pt x="191209" y="1635444"/>
                  </a:lnTo>
                  <a:lnTo>
                    <a:pt x="186754" y="1624966"/>
                  </a:lnTo>
                  <a:lnTo>
                    <a:pt x="184845" y="1619568"/>
                  </a:lnTo>
                  <a:lnTo>
                    <a:pt x="183253" y="1614171"/>
                  </a:lnTo>
                  <a:lnTo>
                    <a:pt x="181981" y="1608773"/>
                  </a:lnTo>
                  <a:lnTo>
                    <a:pt x="180389" y="1603693"/>
                  </a:lnTo>
                  <a:lnTo>
                    <a:pt x="179435" y="1598931"/>
                  </a:lnTo>
                  <a:lnTo>
                    <a:pt x="178798" y="1593851"/>
                  </a:lnTo>
                  <a:lnTo>
                    <a:pt x="178162" y="1589406"/>
                  </a:lnTo>
                  <a:lnTo>
                    <a:pt x="177525" y="1585596"/>
                  </a:lnTo>
                  <a:lnTo>
                    <a:pt x="176252" y="1582421"/>
                  </a:lnTo>
                  <a:lnTo>
                    <a:pt x="174980" y="1579881"/>
                  </a:lnTo>
                  <a:lnTo>
                    <a:pt x="173707" y="1577341"/>
                  </a:lnTo>
                  <a:lnTo>
                    <a:pt x="172434" y="1575753"/>
                  </a:lnTo>
                  <a:lnTo>
                    <a:pt x="170206" y="1572578"/>
                  </a:lnTo>
                  <a:lnTo>
                    <a:pt x="167660" y="1569721"/>
                  </a:lnTo>
                  <a:lnTo>
                    <a:pt x="165433" y="1566228"/>
                  </a:lnTo>
                  <a:lnTo>
                    <a:pt x="163842" y="1562418"/>
                  </a:lnTo>
                  <a:lnTo>
                    <a:pt x="161932" y="1557973"/>
                  </a:lnTo>
                  <a:lnTo>
                    <a:pt x="160659" y="1552893"/>
                  </a:lnTo>
                  <a:lnTo>
                    <a:pt x="159705" y="1546543"/>
                  </a:lnTo>
                  <a:lnTo>
                    <a:pt x="159068" y="1539558"/>
                  </a:lnTo>
                  <a:lnTo>
                    <a:pt x="158750" y="1531621"/>
                  </a:lnTo>
                  <a:lnTo>
                    <a:pt x="159068" y="1527176"/>
                  </a:lnTo>
                  <a:lnTo>
                    <a:pt x="159386" y="1523683"/>
                  </a:lnTo>
                  <a:lnTo>
                    <a:pt x="160023" y="1520191"/>
                  </a:lnTo>
                  <a:lnTo>
                    <a:pt x="160978" y="1517651"/>
                  </a:lnTo>
                  <a:lnTo>
                    <a:pt x="162569" y="1514793"/>
                  </a:lnTo>
                  <a:lnTo>
                    <a:pt x="163842" y="1512888"/>
                  </a:lnTo>
                  <a:lnTo>
                    <a:pt x="165114" y="1511301"/>
                  </a:lnTo>
                  <a:lnTo>
                    <a:pt x="166387" y="1509713"/>
                  </a:lnTo>
                  <a:lnTo>
                    <a:pt x="169251" y="1507491"/>
                  </a:lnTo>
                  <a:lnTo>
                    <a:pt x="171797" y="1506221"/>
                  </a:lnTo>
                  <a:lnTo>
                    <a:pt x="173388" y="1505586"/>
                  </a:lnTo>
                  <a:lnTo>
                    <a:pt x="174025" y="1505586"/>
                  </a:lnTo>
                  <a:lnTo>
                    <a:pt x="172752" y="1496378"/>
                  </a:lnTo>
                  <a:lnTo>
                    <a:pt x="172116" y="1487488"/>
                  </a:lnTo>
                  <a:lnTo>
                    <a:pt x="171797" y="1479233"/>
                  </a:lnTo>
                  <a:lnTo>
                    <a:pt x="172434" y="1471296"/>
                  </a:lnTo>
                  <a:lnTo>
                    <a:pt x="173388" y="1463676"/>
                  </a:lnTo>
                  <a:lnTo>
                    <a:pt x="174661" y="1456373"/>
                  </a:lnTo>
                  <a:lnTo>
                    <a:pt x="176889" y="1449388"/>
                  </a:lnTo>
                  <a:lnTo>
                    <a:pt x="179435" y="1443038"/>
                  </a:lnTo>
                  <a:lnTo>
                    <a:pt x="182299" y="1437006"/>
                  </a:lnTo>
                  <a:lnTo>
                    <a:pt x="185481" y="1431608"/>
                  </a:lnTo>
                  <a:lnTo>
                    <a:pt x="189300" y="1426211"/>
                  </a:lnTo>
                  <a:lnTo>
                    <a:pt x="193119" y="1421131"/>
                  </a:lnTo>
                  <a:lnTo>
                    <a:pt x="197574" y="1416051"/>
                  </a:lnTo>
                  <a:lnTo>
                    <a:pt x="202029" y="1411606"/>
                  </a:lnTo>
                  <a:lnTo>
                    <a:pt x="206802" y="1407796"/>
                  </a:lnTo>
                  <a:lnTo>
                    <a:pt x="211894" y="1403986"/>
                  </a:lnTo>
                  <a:lnTo>
                    <a:pt x="216986" y="1400493"/>
                  </a:lnTo>
                  <a:lnTo>
                    <a:pt x="222396" y="1397001"/>
                  </a:lnTo>
                  <a:lnTo>
                    <a:pt x="228124" y="1394461"/>
                  </a:lnTo>
                  <a:lnTo>
                    <a:pt x="233852" y="1391603"/>
                  </a:lnTo>
                  <a:lnTo>
                    <a:pt x="239262" y="1389063"/>
                  </a:lnTo>
                  <a:lnTo>
                    <a:pt x="244990" y="1387158"/>
                  </a:lnTo>
                  <a:lnTo>
                    <a:pt x="250718" y="1384936"/>
                  </a:lnTo>
                  <a:lnTo>
                    <a:pt x="256446" y="1383348"/>
                  </a:lnTo>
                  <a:lnTo>
                    <a:pt x="267584" y="1380491"/>
                  </a:lnTo>
                  <a:lnTo>
                    <a:pt x="278085" y="1378268"/>
                  </a:lnTo>
                  <a:lnTo>
                    <a:pt x="288269" y="1376998"/>
                  </a:lnTo>
                  <a:lnTo>
                    <a:pt x="297497" y="1376363"/>
                  </a:lnTo>
                  <a:close/>
                  <a:moveTo>
                    <a:pt x="1006793" y="977900"/>
                  </a:moveTo>
                  <a:lnTo>
                    <a:pt x="1009651" y="977900"/>
                  </a:lnTo>
                  <a:lnTo>
                    <a:pt x="1012508" y="977900"/>
                  </a:lnTo>
                  <a:lnTo>
                    <a:pt x="1015683" y="978536"/>
                  </a:lnTo>
                  <a:lnTo>
                    <a:pt x="1018541" y="979173"/>
                  </a:lnTo>
                  <a:lnTo>
                    <a:pt x="1021398" y="980445"/>
                  </a:lnTo>
                  <a:lnTo>
                    <a:pt x="1023938" y="981718"/>
                  </a:lnTo>
                  <a:lnTo>
                    <a:pt x="1026478" y="982990"/>
                  </a:lnTo>
                  <a:lnTo>
                    <a:pt x="1028701" y="984581"/>
                  </a:lnTo>
                  <a:lnTo>
                    <a:pt x="1030923" y="986807"/>
                  </a:lnTo>
                  <a:lnTo>
                    <a:pt x="1032828" y="989034"/>
                  </a:lnTo>
                  <a:lnTo>
                    <a:pt x="1034733" y="991261"/>
                  </a:lnTo>
                  <a:lnTo>
                    <a:pt x="1036003" y="993806"/>
                  </a:lnTo>
                  <a:lnTo>
                    <a:pt x="1037273" y="996351"/>
                  </a:lnTo>
                  <a:lnTo>
                    <a:pt x="1038226" y="998896"/>
                  </a:lnTo>
                  <a:lnTo>
                    <a:pt x="1039178" y="1002077"/>
                  </a:lnTo>
                  <a:lnTo>
                    <a:pt x="1039496" y="1004940"/>
                  </a:lnTo>
                  <a:lnTo>
                    <a:pt x="1039813" y="1008121"/>
                  </a:lnTo>
                  <a:lnTo>
                    <a:pt x="1039813" y="1276292"/>
                  </a:lnTo>
                  <a:lnTo>
                    <a:pt x="1039496" y="1279473"/>
                  </a:lnTo>
                  <a:lnTo>
                    <a:pt x="1039178" y="1282336"/>
                  </a:lnTo>
                  <a:lnTo>
                    <a:pt x="1038226" y="1285199"/>
                  </a:lnTo>
                  <a:lnTo>
                    <a:pt x="1037273" y="1288062"/>
                  </a:lnTo>
                  <a:lnTo>
                    <a:pt x="1036003" y="1290925"/>
                  </a:lnTo>
                  <a:lnTo>
                    <a:pt x="1034733" y="1293152"/>
                  </a:lnTo>
                  <a:lnTo>
                    <a:pt x="1032828" y="1295379"/>
                  </a:lnTo>
                  <a:lnTo>
                    <a:pt x="1030923" y="1297606"/>
                  </a:lnTo>
                  <a:lnTo>
                    <a:pt x="1028701" y="1299515"/>
                  </a:lnTo>
                  <a:lnTo>
                    <a:pt x="1026478" y="1301105"/>
                  </a:lnTo>
                  <a:lnTo>
                    <a:pt x="1023938" y="1303014"/>
                  </a:lnTo>
                  <a:lnTo>
                    <a:pt x="1021398" y="1304286"/>
                  </a:lnTo>
                  <a:lnTo>
                    <a:pt x="1018541" y="1305241"/>
                  </a:lnTo>
                  <a:lnTo>
                    <a:pt x="1015683" y="1305877"/>
                  </a:lnTo>
                  <a:lnTo>
                    <a:pt x="1012508" y="1306195"/>
                  </a:lnTo>
                  <a:lnTo>
                    <a:pt x="1009651" y="1306513"/>
                  </a:lnTo>
                  <a:lnTo>
                    <a:pt x="1006793" y="1306195"/>
                  </a:lnTo>
                  <a:lnTo>
                    <a:pt x="1003618" y="1305877"/>
                  </a:lnTo>
                  <a:lnTo>
                    <a:pt x="1000761" y="1305241"/>
                  </a:lnTo>
                  <a:lnTo>
                    <a:pt x="997903" y="1304286"/>
                  </a:lnTo>
                  <a:lnTo>
                    <a:pt x="995363" y="1303014"/>
                  </a:lnTo>
                  <a:lnTo>
                    <a:pt x="992506" y="1301105"/>
                  </a:lnTo>
                  <a:lnTo>
                    <a:pt x="990601" y="1299515"/>
                  </a:lnTo>
                  <a:lnTo>
                    <a:pt x="988378" y="1297606"/>
                  </a:lnTo>
                  <a:lnTo>
                    <a:pt x="986156" y="1295379"/>
                  </a:lnTo>
                  <a:lnTo>
                    <a:pt x="984568" y="1293152"/>
                  </a:lnTo>
                  <a:lnTo>
                    <a:pt x="983298" y="1290925"/>
                  </a:lnTo>
                  <a:lnTo>
                    <a:pt x="982028" y="1288062"/>
                  </a:lnTo>
                  <a:lnTo>
                    <a:pt x="981076" y="1285199"/>
                  </a:lnTo>
                  <a:lnTo>
                    <a:pt x="979806" y="1282336"/>
                  </a:lnTo>
                  <a:lnTo>
                    <a:pt x="979488" y="1279473"/>
                  </a:lnTo>
                  <a:lnTo>
                    <a:pt x="979488" y="1276292"/>
                  </a:lnTo>
                  <a:lnTo>
                    <a:pt x="979488" y="1008121"/>
                  </a:lnTo>
                  <a:lnTo>
                    <a:pt x="979488" y="1004940"/>
                  </a:lnTo>
                  <a:lnTo>
                    <a:pt x="979806" y="1002077"/>
                  </a:lnTo>
                  <a:lnTo>
                    <a:pt x="981076" y="998896"/>
                  </a:lnTo>
                  <a:lnTo>
                    <a:pt x="982028" y="996351"/>
                  </a:lnTo>
                  <a:lnTo>
                    <a:pt x="983298" y="993806"/>
                  </a:lnTo>
                  <a:lnTo>
                    <a:pt x="984568" y="991261"/>
                  </a:lnTo>
                  <a:lnTo>
                    <a:pt x="986156" y="989034"/>
                  </a:lnTo>
                  <a:lnTo>
                    <a:pt x="988378" y="986807"/>
                  </a:lnTo>
                  <a:lnTo>
                    <a:pt x="990601" y="984581"/>
                  </a:lnTo>
                  <a:lnTo>
                    <a:pt x="992506" y="982990"/>
                  </a:lnTo>
                  <a:lnTo>
                    <a:pt x="995363" y="981718"/>
                  </a:lnTo>
                  <a:lnTo>
                    <a:pt x="997903" y="980445"/>
                  </a:lnTo>
                  <a:lnTo>
                    <a:pt x="1000761" y="979173"/>
                  </a:lnTo>
                  <a:lnTo>
                    <a:pt x="1003618" y="978536"/>
                  </a:lnTo>
                  <a:lnTo>
                    <a:pt x="1006793" y="977900"/>
                  </a:lnTo>
                  <a:close/>
                  <a:moveTo>
                    <a:pt x="1223947" y="968375"/>
                  </a:moveTo>
                  <a:lnTo>
                    <a:pt x="1227121" y="968375"/>
                  </a:lnTo>
                  <a:lnTo>
                    <a:pt x="1229976" y="968375"/>
                  </a:lnTo>
                  <a:lnTo>
                    <a:pt x="1233150" y="968693"/>
                  </a:lnTo>
                  <a:lnTo>
                    <a:pt x="1236006" y="969646"/>
                  </a:lnTo>
                  <a:lnTo>
                    <a:pt x="1238861" y="970599"/>
                  </a:lnTo>
                  <a:lnTo>
                    <a:pt x="1241400" y="971870"/>
                  </a:lnTo>
                  <a:lnTo>
                    <a:pt x="1243939" y="973141"/>
                  </a:lnTo>
                  <a:lnTo>
                    <a:pt x="1246477" y="975048"/>
                  </a:lnTo>
                  <a:lnTo>
                    <a:pt x="1248381" y="976955"/>
                  </a:lnTo>
                  <a:lnTo>
                    <a:pt x="1250285" y="978862"/>
                  </a:lnTo>
                  <a:lnTo>
                    <a:pt x="1252189" y="981404"/>
                  </a:lnTo>
                  <a:lnTo>
                    <a:pt x="1253776" y="983946"/>
                  </a:lnTo>
                  <a:lnTo>
                    <a:pt x="1254727" y="986488"/>
                  </a:lnTo>
                  <a:lnTo>
                    <a:pt x="1255679" y="989348"/>
                  </a:lnTo>
                  <a:lnTo>
                    <a:pt x="1256631" y="992208"/>
                  </a:lnTo>
                  <a:lnTo>
                    <a:pt x="1256949" y="995386"/>
                  </a:lnTo>
                  <a:lnTo>
                    <a:pt x="1256949" y="998246"/>
                  </a:lnTo>
                  <a:lnTo>
                    <a:pt x="1256949" y="1068473"/>
                  </a:lnTo>
                  <a:lnTo>
                    <a:pt x="1257583" y="1072604"/>
                  </a:lnTo>
                  <a:lnTo>
                    <a:pt x="1258535" y="1076417"/>
                  </a:lnTo>
                  <a:lnTo>
                    <a:pt x="1259805" y="1080549"/>
                  </a:lnTo>
                  <a:lnTo>
                    <a:pt x="1261709" y="1084362"/>
                  </a:lnTo>
                  <a:lnTo>
                    <a:pt x="1264247" y="1087539"/>
                  </a:lnTo>
                  <a:lnTo>
                    <a:pt x="1266786" y="1091035"/>
                  </a:lnTo>
                  <a:lnTo>
                    <a:pt x="1269959" y="1093895"/>
                  </a:lnTo>
                  <a:lnTo>
                    <a:pt x="1273767" y="1097073"/>
                  </a:lnTo>
                  <a:lnTo>
                    <a:pt x="1277575" y="1099615"/>
                  </a:lnTo>
                  <a:lnTo>
                    <a:pt x="1281700" y="1101839"/>
                  </a:lnTo>
                  <a:lnTo>
                    <a:pt x="1286460" y="1104064"/>
                  </a:lnTo>
                  <a:lnTo>
                    <a:pt x="1291219" y="1105652"/>
                  </a:lnTo>
                  <a:lnTo>
                    <a:pt x="1296297" y="1106924"/>
                  </a:lnTo>
                  <a:lnTo>
                    <a:pt x="1301374" y="1107877"/>
                  </a:lnTo>
                  <a:lnTo>
                    <a:pt x="1306768" y="1108512"/>
                  </a:lnTo>
                  <a:lnTo>
                    <a:pt x="1312480" y="1108512"/>
                  </a:lnTo>
                  <a:lnTo>
                    <a:pt x="1643763" y="1108512"/>
                  </a:lnTo>
                  <a:lnTo>
                    <a:pt x="1649157" y="1108830"/>
                  </a:lnTo>
                  <a:lnTo>
                    <a:pt x="1655186" y="1109148"/>
                  </a:lnTo>
                  <a:lnTo>
                    <a:pt x="1660898" y="1110101"/>
                  </a:lnTo>
                  <a:lnTo>
                    <a:pt x="1666610" y="1111055"/>
                  </a:lnTo>
                  <a:lnTo>
                    <a:pt x="1672322" y="1112326"/>
                  </a:lnTo>
                  <a:lnTo>
                    <a:pt x="1677716" y="1113915"/>
                  </a:lnTo>
                  <a:lnTo>
                    <a:pt x="1683110" y="1115503"/>
                  </a:lnTo>
                  <a:lnTo>
                    <a:pt x="1688188" y="1118046"/>
                  </a:lnTo>
                  <a:lnTo>
                    <a:pt x="1693265" y="1120270"/>
                  </a:lnTo>
                  <a:lnTo>
                    <a:pt x="1698342" y="1122812"/>
                  </a:lnTo>
                  <a:lnTo>
                    <a:pt x="1703419" y="1125672"/>
                  </a:lnTo>
                  <a:lnTo>
                    <a:pt x="1708179" y="1128532"/>
                  </a:lnTo>
                  <a:lnTo>
                    <a:pt x="1712304" y="1131710"/>
                  </a:lnTo>
                  <a:lnTo>
                    <a:pt x="1717064" y="1135523"/>
                  </a:lnTo>
                  <a:lnTo>
                    <a:pt x="1721189" y="1138701"/>
                  </a:lnTo>
                  <a:lnTo>
                    <a:pt x="1724997" y="1142832"/>
                  </a:lnTo>
                  <a:lnTo>
                    <a:pt x="1729122" y="1146645"/>
                  </a:lnTo>
                  <a:lnTo>
                    <a:pt x="1732295" y="1150776"/>
                  </a:lnTo>
                  <a:lnTo>
                    <a:pt x="1736103" y="1155225"/>
                  </a:lnTo>
                  <a:lnTo>
                    <a:pt x="1738959" y="1159674"/>
                  </a:lnTo>
                  <a:lnTo>
                    <a:pt x="1742132" y="1164440"/>
                  </a:lnTo>
                  <a:lnTo>
                    <a:pt x="1744988" y="1169525"/>
                  </a:lnTo>
                  <a:lnTo>
                    <a:pt x="1747527" y="1174291"/>
                  </a:lnTo>
                  <a:lnTo>
                    <a:pt x="1749748" y="1179375"/>
                  </a:lnTo>
                  <a:lnTo>
                    <a:pt x="1751969" y="1184460"/>
                  </a:lnTo>
                  <a:lnTo>
                    <a:pt x="1753873" y="1189862"/>
                  </a:lnTo>
                  <a:lnTo>
                    <a:pt x="1755460" y="1195582"/>
                  </a:lnTo>
                  <a:lnTo>
                    <a:pt x="1756729" y="1201302"/>
                  </a:lnTo>
                  <a:lnTo>
                    <a:pt x="1757681" y="1207022"/>
                  </a:lnTo>
                  <a:lnTo>
                    <a:pt x="1758316" y="1212741"/>
                  </a:lnTo>
                  <a:lnTo>
                    <a:pt x="1758633" y="1218144"/>
                  </a:lnTo>
                  <a:lnTo>
                    <a:pt x="1758950" y="1224181"/>
                  </a:lnTo>
                  <a:lnTo>
                    <a:pt x="1758950" y="1309980"/>
                  </a:lnTo>
                  <a:lnTo>
                    <a:pt x="1758633" y="1312840"/>
                  </a:lnTo>
                  <a:lnTo>
                    <a:pt x="1758316" y="1316017"/>
                  </a:lnTo>
                  <a:lnTo>
                    <a:pt x="1757681" y="1318877"/>
                  </a:lnTo>
                  <a:lnTo>
                    <a:pt x="1756412" y="1321419"/>
                  </a:lnTo>
                  <a:lnTo>
                    <a:pt x="1755460" y="1324279"/>
                  </a:lnTo>
                  <a:lnTo>
                    <a:pt x="1753873" y="1326504"/>
                  </a:lnTo>
                  <a:lnTo>
                    <a:pt x="1751969" y="1329046"/>
                  </a:lnTo>
                  <a:lnTo>
                    <a:pt x="1750065" y="1331270"/>
                  </a:lnTo>
                  <a:lnTo>
                    <a:pt x="1748161" y="1332859"/>
                  </a:lnTo>
                  <a:lnTo>
                    <a:pt x="1745623" y="1334766"/>
                  </a:lnTo>
                  <a:lnTo>
                    <a:pt x="1743084" y="1336355"/>
                  </a:lnTo>
                  <a:lnTo>
                    <a:pt x="1740546" y="1337626"/>
                  </a:lnTo>
                  <a:lnTo>
                    <a:pt x="1737690" y="1338579"/>
                  </a:lnTo>
                  <a:lnTo>
                    <a:pt x="1734834" y="1339215"/>
                  </a:lnTo>
                  <a:lnTo>
                    <a:pt x="1731978" y="1339532"/>
                  </a:lnTo>
                  <a:lnTo>
                    <a:pt x="1728805" y="1339850"/>
                  </a:lnTo>
                  <a:lnTo>
                    <a:pt x="1725631" y="1339532"/>
                  </a:lnTo>
                  <a:lnTo>
                    <a:pt x="1722776" y="1339215"/>
                  </a:lnTo>
                  <a:lnTo>
                    <a:pt x="1719920" y="1338579"/>
                  </a:lnTo>
                  <a:lnTo>
                    <a:pt x="1717064" y="1337626"/>
                  </a:lnTo>
                  <a:lnTo>
                    <a:pt x="1714525" y="1336355"/>
                  </a:lnTo>
                  <a:lnTo>
                    <a:pt x="1711987" y="1334766"/>
                  </a:lnTo>
                  <a:lnTo>
                    <a:pt x="1709765" y="1332859"/>
                  </a:lnTo>
                  <a:lnTo>
                    <a:pt x="1707544" y="1331270"/>
                  </a:lnTo>
                  <a:lnTo>
                    <a:pt x="1705640" y="1329046"/>
                  </a:lnTo>
                  <a:lnTo>
                    <a:pt x="1704054" y="1326504"/>
                  </a:lnTo>
                  <a:lnTo>
                    <a:pt x="1702467" y="1324279"/>
                  </a:lnTo>
                  <a:lnTo>
                    <a:pt x="1700880" y="1321419"/>
                  </a:lnTo>
                  <a:lnTo>
                    <a:pt x="1699928" y="1318877"/>
                  </a:lnTo>
                  <a:lnTo>
                    <a:pt x="1699294" y="1316017"/>
                  </a:lnTo>
                  <a:lnTo>
                    <a:pt x="1698977" y="1312840"/>
                  </a:lnTo>
                  <a:lnTo>
                    <a:pt x="1698659" y="1309980"/>
                  </a:lnTo>
                  <a:lnTo>
                    <a:pt x="1698659" y="1224181"/>
                  </a:lnTo>
                  <a:lnTo>
                    <a:pt x="1698342" y="1218461"/>
                  </a:lnTo>
                  <a:lnTo>
                    <a:pt x="1697707" y="1213377"/>
                  </a:lnTo>
                  <a:lnTo>
                    <a:pt x="1696438" y="1207975"/>
                  </a:lnTo>
                  <a:lnTo>
                    <a:pt x="1694217" y="1202891"/>
                  </a:lnTo>
                  <a:lnTo>
                    <a:pt x="1691995" y="1197806"/>
                  </a:lnTo>
                  <a:lnTo>
                    <a:pt x="1689457" y="1193675"/>
                  </a:lnTo>
                  <a:lnTo>
                    <a:pt x="1685966" y="1189226"/>
                  </a:lnTo>
                  <a:lnTo>
                    <a:pt x="1682793" y="1185095"/>
                  </a:lnTo>
                  <a:lnTo>
                    <a:pt x="1678668" y="1181918"/>
                  </a:lnTo>
                  <a:lnTo>
                    <a:pt x="1674226" y="1178422"/>
                  </a:lnTo>
                  <a:lnTo>
                    <a:pt x="1670100" y="1175880"/>
                  </a:lnTo>
                  <a:lnTo>
                    <a:pt x="1665023" y="1173338"/>
                  </a:lnTo>
                  <a:lnTo>
                    <a:pt x="1659946" y="1171431"/>
                  </a:lnTo>
                  <a:lnTo>
                    <a:pt x="1654552" y="1170160"/>
                  </a:lnTo>
                  <a:lnTo>
                    <a:pt x="1649157" y="1169525"/>
                  </a:lnTo>
                  <a:lnTo>
                    <a:pt x="1643763" y="1169207"/>
                  </a:lnTo>
                  <a:lnTo>
                    <a:pt x="1312480" y="1169207"/>
                  </a:lnTo>
                  <a:lnTo>
                    <a:pt x="1306451" y="1169207"/>
                  </a:lnTo>
                  <a:lnTo>
                    <a:pt x="1300739" y="1168571"/>
                  </a:lnTo>
                  <a:lnTo>
                    <a:pt x="1294710" y="1167936"/>
                  </a:lnTo>
                  <a:lnTo>
                    <a:pt x="1288998" y="1166982"/>
                  </a:lnTo>
                  <a:lnTo>
                    <a:pt x="1283604" y="1165711"/>
                  </a:lnTo>
                  <a:lnTo>
                    <a:pt x="1278209" y="1164440"/>
                  </a:lnTo>
                  <a:lnTo>
                    <a:pt x="1272815" y="1163169"/>
                  </a:lnTo>
                  <a:lnTo>
                    <a:pt x="1267420" y="1161262"/>
                  </a:lnTo>
                  <a:lnTo>
                    <a:pt x="1262343" y="1159038"/>
                  </a:lnTo>
                  <a:lnTo>
                    <a:pt x="1257583" y="1157131"/>
                  </a:lnTo>
                  <a:lnTo>
                    <a:pt x="1252824" y="1154272"/>
                  </a:lnTo>
                  <a:lnTo>
                    <a:pt x="1248064" y="1152047"/>
                  </a:lnTo>
                  <a:lnTo>
                    <a:pt x="1243304" y="1149187"/>
                  </a:lnTo>
                  <a:lnTo>
                    <a:pt x="1239179" y="1146009"/>
                  </a:lnTo>
                  <a:lnTo>
                    <a:pt x="1234736" y="1143150"/>
                  </a:lnTo>
                  <a:lnTo>
                    <a:pt x="1230611" y="1139654"/>
                  </a:lnTo>
                  <a:lnTo>
                    <a:pt x="1227121" y="1136159"/>
                  </a:lnTo>
                  <a:lnTo>
                    <a:pt x="1223313" y="1132345"/>
                  </a:lnTo>
                  <a:lnTo>
                    <a:pt x="1220140" y="1128532"/>
                  </a:lnTo>
                  <a:lnTo>
                    <a:pt x="1216649" y="1124719"/>
                  </a:lnTo>
                  <a:lnTo>
                    <a:pt x="1213793" y="1120588"/>
                  </a:lnTo>
                  <a:lnTo>
                    <a:pt x="1210937" y="1116457"/>
                  </a:lnTo>
                  <a:lnTo>
                    <a:pt x="1208399" y="1112008"/>
                  </a:lnTo>
                  <a:lnTo>
                    <a:pt x="1206177" y="1107559"/>
                  </a:lnTo>
                  <a:lnTo>
                    <a:pt x="1203956" y="1103428"/>
                  </a:lnTo>
                  <a:lnTo>
                    <a:pt x="1202052" y="1098661"/>
                  </a:lnTo>
                  <a:lnTo>
                    <a:pt x="1200783" y="1093577"/>
                  </a:lnTo>
                  <a:lnTo>
                    <a:pt x="1199196" y="1088811"/>
                  </a:lnTo>
                  <a:lnTo>
                    <a:pt x="1198244" y="1084044"/>
                  </a:lnTo>
                  <a:lnTo>
                    <a:pt x="1197610" y="1078960"/>
                  </a:lnTo>
                  <a:lnTo>
                    <a:pt x="1196975" y="1073875"/>
                  </a:lnTo>
                  <a:lnTo>
                    <a:pt x="1196975" y="1068473"/>
                  </a:lnTo>
                  <a:lnTo>
                    <a:pt x="1196975" y="998246"/>
                  </a:lnTo>
                  <a:lnTo>
                    <a:pt x="1196975" y="995386"/>
                  </a:lnTo>
                  <a:lnTo>
                    <a:pt x="1197610" y="992208"/>
                  </a:lnTo>
                  <a:lnTo>
                    <a:pt x="1198244" y="989348"/>
                  </a:lnTo>
                  <a:lnTo>
                    <a:pt x="1199196" y="986488"/>
                  </a:lnTo>
                  <a:lnTo>
                    <a:pt x="1200783" y="983946"/>
                  </a:lnTo>
                  <a:lnTo>
                    <a:pt x="1202052" y="981404"/>
                  </a:lnTo>
                  <a:lnTo>
                    <a:pt x="1203956" y="978862"/>
                  </a:lnTo>
                  <a:lnTo>
                    <a:pt x="1205543" y="976955"/>
                  </a:lnTo>
                  <a:lnTo>
                    <a:pt x="1208081" y="975048"/>
                  </a:lnTo>
                  <a:lnTo>
                    <a:pt x="1210303" y="973141"/>
                  </a:lnTo>
                  <a:lnTo>
                    <a:pt x="1212841" y="971870"/>
                  </a:lnTo>
                  <a:lnTo>
                    <a:pt x="1215380" y="970599"/>
                  </a:lnTo>
                  <a:lnTo>
                    <a:pt x="1217918" y="969646"/>
                  </a:lnTo>
                  <a:lnTo>
                    <a:pt x="1221092" y="968693"/>
                  </a:lnTo>
                  <a:lnTo>
                    <a:pt x="1223947" y="968375"/>
                  </a:lnTo>
                  <a:close/>
                  <a:moveTo>
                    <a:pt x="792181" y="968375"/>
                  </a:moveTo>
                  <a:lnTo>
                    <a:pt x="795354" y="968375"/>
                  </a:lnTo>
                  <a:lnTo>
                    <a:pt x="798528" y="968375"/>
                  </a:lnTo>
                  <a:lnTo>
                    <a:pt x="801701" y="968693"/>
                  </a:lnTo>
                  <a:lnTo>
                    <a:pt x="804239" y="969646"/>
                  </a:lnTo>
                  <a:lnTo>
                    <a:pt x="807413" y="970599"/>
                  </a:lnTo>
                  <a:lnTo>
                    <a:pt x="809634" y="971870"/>
                  </a:lnTo>
                  <a:lnTo>
                    <a:pt x="812172" y="973141"/>
                  </a:lnTo>
                  <a:lnTo>
                    <a:pt x="814711" y="975048"/>
                  </a:lnTo>
                  <a:lnTo>
                    <a:pt x="816615" y="976955"/>
                  </a:lnTo>
                  <a:lnTo>
                    <a:pt x="818519" y="978862"/>
                  </a:lnTo>
                  <a:lnTo>
                    <a:pt x="820423" y="981404"/>
                  </a:lnTo>
                  <a:lnTo>
                    <a:pt x="822009" y="983946"/>
                  </a:lnTo>
                  <a:lnTo>
                    <a:pt x="822961" y="986488"/>
                  </a:lnTo>
                  <a:lnTo>
                    <a:pt x="824231" y="989348"/>
                  </a:lnTo>
                  <a:lnTo>
                    <a:pt x="824865" y="992208"/>
                  </a:lnTo>
                  <a:lnTo>
                    <a:pt x="825183" y="995386"/>
                  </a:lnTo>
                  <a:lnTo>
                    <a:pt x="825500" y="998246"/>
                  </a:lnTo>
                  <a:lnTo>
                    <a:pt x="825500" y="1083408"/>
                  </a:lnTo>
                  <a:lnTo>
                    <a:pt x="825183" y="1089446"/>
                  </a:lnTo>
                  <a:lnTo>
                    <a:pt x="824865" y="1095484"/>
                  </a:lnTo>
                  <a:lnTo>
                    <a:pt x="824231" y="1101204"/>
                  </a:lnTo>
                  <a:lnTo>
                    <a:pt x="823279" y="1106924"/>
                  </a:lnTo>
                  <a:lnTo>
                    <a:pt x="822009" y="1112643"/>
                  </a:lnTo>
                  <a:lnTo>
                    <a:pt x="820423" y="1118046"/>
                  </a:lnTo>
                  <a:lnTo>
                    <a:pt x="818519" y="1123448"/>
                  </a:lnTo>
                  <a:lnTo>
                    <a:pt x="816298" y="1128532"/>
                  </a:lnTo>
                  <a:lnTo>
                    <a:pt x="814076" y="1133616"/>
                  </a:lnTo>
                  <a:lnTo>
                    <a:pt x="811538" y="1138701"/>
                  </a:lnTo>
                  <a:lnTo>
                    <a:pt x="808682" y="1143467"/>
                  </a:lnTo>
                  <a:lnTo>
                    <a:pt x="805509" y="1147916"/>
                  </a:lnTo>
                  <a:lnTo>
                    <a:pt x="802653" y="1152683"/>
                  </a:lnTo>
                  <a:lnTo>
                    <a:pt x="799162" y="1157131"/>
                  </a:lnTo>
                  <a:lnTo>
                    <a:pt x="795672" y="1161580"/>
                  </a:lnTo>
                  <a:lnTo>
                    <a:pt x="791547" y="1165394"/>
                  </a:lnTo>
                  <a:lnTo>
                    <a:pt x="787739" y="1169207"/>
                  </a:lnTo>
                  <a:lnTo>
                    <a:pt x="783614" y="1172702"/>
                  </a:lnTo>
                  <a:lnTo>
                    <a:pt x="779171" y="1176198"/>
                  </a:lnTo>
                  <a:lnTo>
                    <a:pt x="774729" y="1179375"/>
                  </a:lnTo>
                  <a:lnTo>
                    <a:pt x="769969" y="1182553"/>
                  </a:lnTo>
                  <a:lnTo>
                    <a:pt x="764892" y="1185095"/>
                  </a:lnTo>
                  <a:lnTo>
                    <a:pt x="760132" y="1187955"/>
                  </a:lnTo>
                  <a:lnTo>
                    <a:pt x="754737" y="1190180"/>
                  </a:lnTo>
                  <a:lnTo>
                    <a:pt x="749978" y="1192086"/>
                  </a:lnTo>
                  <a:lnTo>
                    <a:pt x="744583" y="1193993"/>
                  </a:lnTo>
                  <a:lnTo>
                    <a:pt x="738871" y="1195582"/>
                  </a:lnTo>
                  <a:lnTo>
                    <a:pt x="733160" y="1196853"/>
                  </a:lnTo>
                  <a:lnTo>
                    <a:pt x="727448" y="1197806"/>
                  </a:lnTo>
                  <a:lnTo>
                    <a:pt x="721736" y="1198442"/>
                  </a:lnTo>
                  <a:lnTo>
                    <a:pt x="716024" y="1199077"/>
                  </a:lnTo>
                  <a:lnTo>
                    <a:pt x="710312" y="1199077"/>
                  </a:lnTo>
                  <a:lnTo>
                    <a:pt x="379030" y="1199077"/>
                  </a:lnTo>
                  <a:lnTo>
                    <a:pt x="373318" y="1199395"/>
                  </a:lnTo>
                  <a:lnTo>
                    <a:pt x="367923" y="1200348"/>
                  </a:lnTo>
                  <a:lnTo>
                    <a:pt x="362846" y="1201302"/>
                  </a:lnTo>
                  <a:lnTo>
                    <a:pt x="357769" y="1202573"/>
                  </a:lnTo>
                  <a:lnTo>
                    <a:pt x="353009" y="1204162"/>
                  </a:lnTo>
                  <a:lnTo>
                    <a:pt x="348250" y="1206386"/>
                  </a:lnTo>
                  <a:lnTo>
                    <a:pt x="344124" y="1208610"/>
                  </a:lnTo>
                  <a:lnTo>
                    <a:pt x="340316" y="1211153"/>
                  </a:lnTo>
                  <a:lnTo>
                    <a:pt x="336509" y="1214013"/>
                  </a:lnTo>
                  <a:lnTo>
                    <a:pt x="333335" y="1217190"/>
                  </a:lnTo>
                  <a:lnTo>
                    <a:pt x="330797" y="1220686"/>
                  </a:lnTo>
                  <a:lnTo>
                    <a:pt x="328258" y="1223863"/>
                  </a:lnTo>
                  <a:lnTo>
                    <a:pt x="326354" y="1227677"/>
                  </a:lnTo>
                  <a:lnTo>
                    <a:pt x="325085" y="1231490"/>
                  </a:lnTo>
                  <a:lnTo>
                    <a:pt x="324133" y="1235303"/>
                  </a:lnTo>
                  <a:lnTo>
                    <a:pt x="324133" y="1239434"/>
                  </a:lnTo>
                  <a:lnTo>
                    <a:pt x="324133" y="1309980"/>
                  </a:lnTo>
                  <a:lnTo>
                    <a:pt x="323498" y="1312840"/>
                  </a:lnTo>
                  <a:lnTo>
                    <a:pt x="323181" y="1316017"/>
                  </a:lnTo>
                  <a:lnTo>
                    <a:pt x="322547" y="1318877"/>
                  </a:lnTo>
                  <a:lnTo>
                    <a:pt x="321595" y="1321419"/>
                  </a:lnTo>
                  <a:lnTo>
                    <a:pt x="320325" y="1324279"/>
                  </a:lnTo>
                  <a:lnTo>
                    <a:pt x="318739" y="1326504"/>
                  </a:lnTo>
                  <a:lnTo>
                    <a:pt x="316835" y="1329046"/>
                  </a:lnTo>
                  <a:lnTo>
                    <a:pt x="314931" y="1331270"/>
                  </a:lnTo>
                  <a:lnTo>
                    <a:pt x="313027" y="1332859"/>
                  </a:lnTo>
                  <a:lnTo>
                    <a:pt x="310488" y="1334766"/>
                  </a:lnTo>
                  <a:lnTo>
                    <a:pt x="307950" y="1336355"/>
                  </a:lnTo>
                  <a:lnTo>
                    <a:pt x="305411" y="1337626"/>
                  </a:lnTo>
                  <a:lnTo>
                    <a:pt x="302555" y="1338579"/>
                  </a:lnTo>
                  <a:lnTo>
                    <a:pt x="300017" y="1339215"/>
                  </a:lnTo>
                  <a:lnTo>
                    <a:pt x="296844" y="1339532"/>
                  </a:lnTo>
                  <a:lnTo>
                    <a:pt x="293670" y="1339850"/>
                  </a:lnTo>
                  <a:lnTo>
                    <a:pt x="290497" y="1339532"/>
                  </a:lnTo>
                  <a:lnTo>
                    <a:pt x="287641" y="1339215"/>
                  </a:lnTo>
                  <a:lnTo>
                    <a:pt x="284785" y="1338579"/>
                  </a:lnTo>
                  <a:lnTo>
                    <a:pt x="281930" y="1337626"/>
                  </a:lnTo>
                  <a:lnTo>
                    <a:pt x="279391" y="1336355"/>
                  </a:lnTo>
                  <a:lnTo>
                    <a:pt x="276852" y="1334766"/>
                  </a:lnTo>
                  <a:lnTo>
                    <a:pt x="274631" y="1332859"/>
                  </a:lnTo>
                  <a:lnTo>
                    <a:pt x="272727" y="1331270"/>
                  </a:lnTo>
                  <a:lnTo>
                    <a:pt x="270506" y="1329046"/>
                  </a:lnTo>
                  <a:lnTo>
                    <a:pt x="268919" y="1326504"/>
                  </a:lnTo>
                  <a:lnTo>
                    <a:pt x="267333" y="1324279"/>
                  </a:lnTo>
                  <a:lnTo>
                    <a:pt x="265746" y="1321419"/>
                  </a:lnTo>
                  <a:lnTo>
                    <a:pt x="264794" y="1318877"/>
                  </a:lnTo>
                  <a:lnTo>
                    <a:pt x="264160" y="1316017"/>
                  </a:lnTo>
                  <a:lnTo>
                    <a:pt x="263842" y="1312840"/>
                  </a:lnTo>
                  <a:lnTo>
                    <a:pt x="263525" y="1309980"/>
                  </a:lnTo>
                  <a:lnTo>
                    <a:pt x="263525" y="1239434"/>
                  </a:lnTo>
                  <a:lnTo>
                    <a:pt x="263842" y="1234350"/>
                  </a:lnTo>
                  <a:lnTo>
                    <a:pt x="264160" y="1229266"/>
                  </a:lnTo>
                  <a:lnTo>
                    <a:pt x="264794" y="1224181"/>
                  </a:lnTo>
                  <a:lnTo>
                    <a:pt x="265746" y="1219415"/>
                  </a:lnTo>
                  <a:lnTo>
                    <a:pt x="267333" y="1214330"/>
                  </a:lnTo>
                  <a:lnTo>
                    <a:pt x="268919" y="1209564"/>
                  </a:lnTo>
                  <a:lnTo>
                    <a:pt x="270506" y="1204797"/>
                  </a:lnTo>
                  <a:lnTo>
                    <a:pt x="272727" y="1200348"/>
                  </a:lnTo>
                  <a:lnTo>
                    <a:pt x="274948" y="1195900"/>
                  </a:lnTo>
                  <a:lnTo>
                    <a:pt x="277487" y="1191451"/>
                  </a:lnTo>
                  <a:lnTo>
                    <a:pt x="280343" y="1187638"/>
                  </a:lnTo>
                  <a:lnTo>
                    <a:pt x="283199" y="1183189"/>
                  </a:lnTo>
                  <a:lnTo>
                    <a:pt x="286689" y="1179375"/>
                  </a:lnTo>
                  <a:lnTo>
                    <a:pt x="289863" y="1175562"/>
                  </a:lnTo>
                  <a:lnTo>
                    <a:pt x="293670" y="1171749"/>
                  </a:lnTo>
                  <a:lnTo>
                    <a:pt x="297478" y="1168571"/>
                  </a:lnTo>
                  <a:lnTo>
                    <a:pt x="301603" y="1165076"/>
                  </a:lnTo>
                  <a:lnTo>
                    <a:pt x="305729" y="1162216"/>
                  </a:lnTo>
                  <a:lnTo>
                    <a:pt x="309854" y="1159038"/>
                  </a:lnTo>
                  <a:lnTo>
                    <a:pt x="314614" y="1156178"/>
                  </a:lnTo>
                  <a:lnTo>
                    <a:pt x="319373" y="1153318"/>
                  </a:lnTo>
                  <a:lnTo>
                    <a:pt x="324133" y="1151094"/>
                  </a:lnTo>
                  <a:lnTo>
                    <a:pt x="328893" y="1149187"/>
                  </a:lnTo>
                  <a:lnTo>
                    <a:pt x="334287" y="1146963"/>
                  </a:lnTo>
                  <a:lnTo>
                    <a:pt x="339365" y="1145056"/>
                  </a:lnTo>
                  <a:lnTo>
                    <a:pt x="344759" y="1143467"/>
                  </a:lnTo>
                  <a:lnTo>
                    <a:pt x="350471" y="1142196"/>
                  </a:lnTo>
                  <a:lnTo>
                    <a:pt x="355548" y="1140925"/>
                  </a:lnTo>
                  <a:lnTo>
                    <a:pt x="361260" y="1139972"/>
                  </a:lnTo>
                  <a:lnTo>
                    <a:pt x="367289" y="1139336"/>
                  </a:lnTo>
                  <a:lnTo>
                    <a:pt x="373001" y="1139018"/>
                  </a:lnTo>
                  <a:lnTo>
                    <a:pt x="379030" y="1139018"/>
                  </a:lnTo>
                  <a:lnTo>
                    <a:pt x="710312" y="1139018"/>
                  </a:lnTo>
                  <a:lnTo>
                    <a:pt x="715707" y="1138701"/>
                  </a:lnTo>
                  <a:lnTo>
                    <a:pt x="721101" y="1138065"/>
                  </a:lnTo>
                  <a:lnTo>
                    <a:pt x="726496" y="1136476"/>
                  </a:lnTo>
                  <a:lnTo>
                    <a:pt x="731573" y="1134570"/>
                  </a:lnTo>
                  <a:lnTo>
                    <a:pt x="736650" y="1132345"/>
                  </a:lnTo>
                  <a:lnTo>
                    <a:pt x="740775" y="1129803"/>
                  </a:lnTo>
                  <a:lnTo>
                    <a:pt x="745218" y="1126308"/>
                  </a:lnTo>
                  <a:lnTo>
                    <a:pt x="749343" y="1122812"/>
                  </a:lnTo>
                  <a:lnTo>
                    <a:pt x="752833" y="1118999"/>
                  </a:lnTo>
                  <a:lnTo>
                    <a:pt x="756007" y="1114550"/>
                  </a:lnTo>
                  <a:lnTo>
                    <a:pt x="758545" y="1110101"/>
                  </a:lnTo>
                  <a:lnTo>
                    <a:pt x="760766" y="1105335"/>
                  </a:lnTo>
                  <a:lnTo>
                    <a:pt x="762988" y="1099933"/>
                  </a:lnTo>
                  <a:lnTo>
                    <a:pt x="764257" y="1094848"/>
                  </a:lnTo>
                  <a:lnTo>
                    <a:pt x="765209" y="1089128"/>
                  </a:lnTo>
                  <a:lnTo>
                    <a:pt x="765209" y="1083408"/>
                  </a:lnTo>
                  <a:lnTo>
                    <a:pt x="765209" y="998246"/>
                  </a:lnTo>
                  <a:lnTo>
                    <a:pt x="765526" y="995386"/>
                  </a:lnTo>
                  <a:lnTo>
                    <a:pt x="765844" y="992208"/>
                  </a:lnTo>
                  <a:lnTo>
                    <a:pt x="766478" y="989348"/>
                  </a:lnTo>
                  <a:lnTo>
                    <a:pt x="767747" y="986488"/>
                  </a:lnTo>
                  <a:lnTo>
                    <a:pt x="769017" y="983946"/>
                  </a:lnTo>
                  <a:lnTo>
                    <a:pt x="770603" y="981404"/>
                  </a:lnTo>
                  <a:lnTo>
                    <a:pt x="772190" y="978862"/>
                  </a:lnTo>
                  <a:lnTo>
                    <a:pt x="774094" y="976955"/>
                  </a:lnTo>
                  <a:lnTo>
                    <a:pt x="776315" y="975048"/>
                  </a:lnTo>
                  <a:lnTo>
                    <a:pt x="778536" y="973141"/>
                  </a:lnTo>
                  <a:lnTo>
                    <a:pt x="781392" y="971870"/>
                  </a:lnTo>
                  <a:lnTo>
                    <a:pt x="783614" y="970599"/>
                  </a:lnTo>
                  <a:lnTo>
                    <a:pt x="786469" y="969646"/>
                  </a:lnTo>
                  <a:lnTo>
                    <a:pt x="789325" y="968693"/>
                  </a:lnTo>
                  <a:lnTo>
                    <a:pt x="792181" y="968375"/>
                  </a:lnTo>
                  <a:close/>
                  <a:moveTo>
                    <a:pt x="854248" y="475049"/>
                  </a:moveTo>
                  <a:lnTo>
                    <a:pt x="968334" y="729382"/>
                  </a:lnTo>
                  <a:lnTo>
                    <a:pt x="999072" y="623496"/>
                  </a:lnTo>
                  <a:lnTo>
                    <a:pt x="996361" y="622927"/>
                  </a:lnTo>
                  <a:lnTo>
                    <a:pt x="990612" y="621333"/>
                  </a:lnTo>
                  <a:lnTo>
                    <a:pt x="985184" y="619103"/>
                  </a:lnTo>
                  <a:lnTo>
                    <a:pt x="980393" y="616553"/>
                  </a:lnTo>
                  <a:lnTo>
                    <a:pt x="975603" y="614004"/>
                  </a:lnTo>
                  <a:lnTo>
                    <a:pt x="971132" y="611136"/>
                  </a:lnTo>
                  <a:lnTo>
                    <a:pt x="966981" y="607950"/>
                  </a:lnTo>
                  <a:lnTo>
                    <a:pt x="963468" y="604444"/>
                  </a:lnTo>
                  <a:lnTo>
                    <a:pt x="959636" y="600620"/>
                  </a:lnTo>
                  <a:lnTo>
                    <a:pt x="956762" y="597115"/>
                  </a:lnTo>
                  <a:lnTo>
                    <a:pt x="953568" y="593291"/>
                  </a:lnTo>
                  <a:lnTo>
                    <a:pt x="951014" y="589467"/>
                  </a:lnTo>
                  <a:lnTo>
                    <a:pt x="948778" y="585325"/>
                  </a:lnTo>
                  <a:lnTo>
                    <a:pt x="944308" y="577677"/>
                  </a:lnTo>
                  <a:lnTo>
                    <a:pt x="940795" y="570029"/>
                  </a:lnTo>
                  <a:lnTo>
                    <a:pt x="938559" y="563018"/>
                  </a:lnTo>
                  <a:lnTo>
                    <a:pt x="936643" y="556645"/>
                  </a:lnTo>
                  <a:lnTo>
                    <a:pt x="935366" y="550909"/>
                  </a:lnTo>
                  <a:lnTo>
                    <a:pt x="934089" y="546767"/>
                  </a:lnTo>
                  <a:lnTo>
                    <a:pt x="933450" y="543261"/>
                  </a:lnTo>
                  <a:lnTo>
                    <a:pt x="937921" y="545492"/>
                  </a:lnTo>
                  <a:lnTo>
                    <a:pt x="942711" y="547723"/>
                  </a:lnTo>
                  <a:lnTo>
                    <a:pt x="949098" y="550909"/>
                  </a:lnTo>
                  <a:lnTo>
                    <a:pt x="957081" y="554096"/>
                  </a:lnTo>
                  <a:lnTo>
                    <a:pt x="966342" y="557601"/>
                  </a:lnTo>
                  <a:lnTo>
                    <a:pt x="976880" y="560469"/>
                  </a:lnTo>
                  <a:lnTo>
                    <a:pt x="982629" y="561744"/>
                  </a:lnTo>
                  <a:lnTo>
                    <a:pt x="988377" y="563337"/>
                  </a:lnTo>
                  <a:lnTo>
                    <a:pt x="994445" y="564293"/>
                  </a:lnTo>
                  <a:lnTo>
                    <a:pt x="1000831" y="565249"/>
                  </a:lnTo>
                  <a:lnTo>
                    <a:pt x="1007218" y="565886"/>
                  </a:lnTo>
                  <a:lnTo>
                    <a:pt x="1013924" y="566205"/>
                  </a:lnTo>
                  <a:lnTo>
                    <a:pt x="1020631" y="566205"/>
                  </a:lnTo>
                  <a:lnTo>
                    <a:pt x="1027656" y="565886"/>
                  </a:lnTo>
                  <a:lnTo>
                    <a:pt x="1034682" y="565568"/>
                  </a:lnTo>
                  <a:lnTo>
                    <a:pt x="1041707" y="564293"/>
                  </a:lnTo>
                  <a:lnTo>
                    <a:pt x="1048733" y="563018"/>
                  </a:lnTo>
                  <a:lnTo>
                    <a:pt x="1055758" y="560788"/>
                  </a:lnTo>
                  <a:lnTo>
                    <a:pt x="1063103" y="558557"/>
                  </a:lnTo>
                  <a:lnTo>
                    <a:pt x="1070129" y="555371"/>
                  </a:lnTo>
                  <a:lnTo>
                    <a:pt x="1077474" y="552184"/>
                  </a:lnTo>
                  <a:lnTo>
                    <a:pt x="1084499" y="548041"/>
                  </a:lnTo>
                  <a:lnTo>
                    <a:pt x="1091525" y="543580"/>
                  </a:lnTo>
                  <a:lnTo>
                    <a:pt x="1098550" y="538163"/>
                  </a:lnTo>
                  <a:lnTo>
                    <a:pt x="1098231" y="541668"/>
                  </a:lnTo>
                  <a:lnTo>
                    <a:pt x="1097592" y="545811"/>
                  </a:lnTo>
                  <a:lnTo>
                    <a:pt x="1096315" y="551228"/>
                  </a:lnTo>
                  <a:lnTo>
                    <a:pt x="1095037" y="557920"/>
                  </a:lnTo>
                  <a:lnTo>
                    <a:pt x="1092802" y="564930"/>
                  </a:lnTo>
                  <a:lnTo>
                    <a:pt x="1089928" y="572578"/>
                  </a:lnTo>
                  <a:lnTo>
                    <a:pt x="1086734" y="580545"/>
                  </a:lnTo>
                  <a:lnTo>
                    <a:pt x="1084818" y="584687"/>
                  </a:lnTo>
                  <a:lnTo>
                    <a:pt x="1082264" y="588830"/>
                  </a:lnTo>
                  <a:lnTo>
                    <a:pt x="1080028" y="592654"/>
                  </a:lnTo>
                  <a:lnTo>
                    <a:pt x="1077474" y="596478"/>
                  </a:lnTo>
                  <a:lnTo>
                    <a:pt x="1074280" y="599983"/>
                  </a:lnTo>
                  <a:lnTo>
                    <a:pt x="1071406" y="603807"/>
                  </a:lnTo>
                  <a:lnTo>
                    <a:pt x="1067574" y="606994"/>
                  </a:lnTo>
                  <a:lnTo>
                    <a:pt x="1063742" y="610499"/>
                  </a:lnTo>
                  <a:lnTo>
                    <a:pt x="1059910" y="613367"/>
                  </a:lnTo>
                  <a:lnTo>
                    <a:pt x="1055439" y="616235"/>
                  </a:lnTo>
                  <a:lnTo>
                    <a:pt x="1050968" y="618465"/>
                  </a:lnTo>
                  <a:lnTo>
                    <a:pt x="1046178" y="621015"/>
                  </a:lnTo>
                  <a:lnTo>
                    <a:pt x="1043098" y="621918"/>
                  </a:lnTo>
                  <a:lnTo>
                    <a:pt x="1058953" y="723182"/>
                  </a:lnTo>
                  <a:lnTo>
                    <a:pt x="1183794" y="477832"/>
                  </a:lnTo>
                  <a:lnTo>
                    <a:pt x="1184474" y="476886"/>
                  </a:lnTo>
                  <a:lnTo>
                    <a:pt x="1201924" y="486411"/>
                  </a:lnTo>
                  <a:lnTo>
                    <a:pt x="1218105" y="495301"/>
                  </a:lnTo>
                  <a:lnTo>
                    <a:pt x="1234286" y="505143"/>
                  </a:lnTo>
                  <a:lnTo>
                    <a:pt x="1249515" y="514351"/>
                  </a:lnTo>
                  <a:lnTo>
                    <a:pt x="1264744" y="524193"/>
                  </a:lnTo>
                  <a:lnTo>
                    <a:pt x="1279021" y="534036"/>
                  </a:lnTo>
                  <a:lnTo>
                    <a:pt x="1292664" y="544513"/>
                  </a:lnTo>
                  <a:lnTo>
                    <a:pt x="1305989" y="554673"/>
                  </a:lnTo>
                  <a:lnTo>
                    <a:pt x="1318680" y="565468"/>
                  </a:lnTo>
                  <a:lnTo>
                    <a:pt x="1330736" y="576263"/>
                  </a:lnTo>
                  <a:lnTo>
                    <a:pt x="1342475" y="587693"/>
                  </a:lnTo>
                  <a:lnTo>
                    <a:pt x="1353263" y="599123"/>
                  </a:lnTo>
                  <a:lnTo>
                    <a:pt x="1363733" y="611188"/>
                  </a:lnTo>
                  <a:lnTo>
                    <a:pt x="1373885" y="623253"/>
                  </a:lnTo>
                  <a:lnTo>
                    <a:pt x="1383086" y="635953"/>
                  </a:lnTo>
                  <a:lnTo>
                    <a:pt x="1391970" y="649288"/>
                  </a:lnTo>
                  <a:lnTo>
                    <a:pt x="1400536" y="662623"/>
                  </a:lnTo>
                  <a:lnTo>
                    <a:pt x="1408150" y="676593"/>
                  </a:lnTo>
                  <a:lnTo>
                    <a:pt x="1415130" y="691516"/>
                  </a:lnTo>
                  <a:lnTo>
                    <a:pt x="1422110" y="706121"/>
                  </a:lnTo>
                  <a:lnTo>
                    <a:pt x="1428139" y="721678"/>
                  </a:lnTo>
                  <a:lnTo>
                    <a:pt x="1433849" y="737871"/>
                  </a:lnTo>
                  <a:lnTo>
                    <a:pt x="1438926" y="754381"/>
                  </a:lnTo>
                  <a:lnTo>
                    <a:pt x="1443368" y="771526"/>
                  </a:lnTo>
                  <a:lnTo>
                    <a:pt x="1447492" y="789623"/>
                  </a:lnTo>
                  <a:lnTo>
                    <a:pt x="1450982" y="808039"/>
                  </a:lnTo>
                  <a:lnTo>
                    <a:pt x="1453837" y="827406"/>
                  </a:lnTo>
                  <a:lnTo>
                    <a:pt x="1456058" y="847091"/>
                  </a:lnTo>
                  <a:lnTo>
                    <a:pt x="1457962" y="867729"/>
                  </a:lnTo>
                  <a:lnTo>
                    <a:pt x="1459231" y="888684"/>
                  </a:lnTo>
                  <a:lnTo>
                    <a:pt x="1460183" y="910909"/>
                  </a:lnTo>
                  <a:lnTo>
                    <a:pt x="1460500" y="933451"/>
                  </a:lnTo>
                  <a:lnTo>
                    <a:pt x="581025" y="933451"/>
                  </a:lnTo>
                  <a:lnTo>
                    <a:pt x="581342" y="910274"/>
                  </a:lnTo>
                  <a:lnTo>
                    <a:pt x="581660" y="887414"/>
                  </a:lnTo>
                  <a:lnTo>
                    <a:pt x="582929" y="865506"/>
                  </a:lnTo>
                  <a:lnTo>
                    <a:pt x="584198" y="844234"/>
                  </a:lnTo>
                  <a:lnTo>
                    <a:pt x="585784" y="823914"/>
                  </a:lnTo>
                  <a:lnTo>
                    <a:pt x="587688" y="804228"/>
                  </a:lnTo>
                  <a:lnTo>
                    <a:pt x="590543" y="785178"/>
                  </a:lnTo>
                  <a:lnTo>
                    <a:pt x="593399" y="767081"/>
                  </a:lnTo>
                  <a:lnTo>
                    <a:pt x="596889" y="749618"/>
                  </a:lnTo>
                  <a:lnTo>
                    <a:pt x="600696" y="732791"/>
                  </a:lnTo>
                  <a:lnTo>
                    <a:pt x="605455" y="716598"/>
                  </a:lnTo>
                  <a:lnTo>
                    <a:pt x="610531" y="700723"/>
                  </a:lnTo>
                  <a:lnTo>
                    <a:pt x="616242" y="685801"/>
                  </a:lnTo>
                  <a:lnTo>
                    <a:pt x="622270" y="670878"/>
                  </a:lnTo>
                  <a:lnTo>
                    <a:pt x="629250" y="656908"/>
                  </a:lnTo>
                  <a:lnTo>
                    <a:pt x="636548" y="643573"/>
                  </a:lnTo>
                  <a:lnTo>
                    <a:pt x="644479" y="630238"/>
                  </a:lnTo>
                  <a:lnTo>
                    <a:pt x="653363" y="617856"/>
                  </a:lnTo>
                  <a:lnTo>
                    <a:pt x="662564" y="605473"/>
                  </a:lnTo>
                  <a:lnTo>
                    <a:pt x="673034" y="594043"/>
                  </a:lnTo>
                  <a:lnTo>
                    <a:pt x="683504" y="582296"/>
                  </a:lnTo>
                  <a:lnTo>
                    <a:pt x="695243" y="571183"/>
                  </a:lnTo>
                  <a:lnTo>
                    <a:pt x="707299" y="560388"/>
                  </a:lnTo>
                  <a:lnTo>
                    <a:pt x="720624" y="550228"/>
                  </a:lnTo>
                  <a:lnTo>
                    <a:pt x="734267" y="539751"/>
                  </a:lnTo>
                  <a:lnTo>
                    <a:pt x="748861" y="530226"/>
                  </a:lnTo>
                  <a:lnTo>
                    <a:pt x="764408" y="520383"/>
                  </a:lnTo>
                  <a:lnTo>
                    <a:pt x="780589" y="510858"/>
                  </a:lnTo>
                  <a:lnTo>
                    <a:pt x="798038" y="501651"/>
                  </a:lnTo>
                  <a:lnTo>
                    <a:pt x="816123" y="492443"/>
                  </a:lnTo>
                  <a:lnTo>
                    <a:pt x="835159" y="483236"/>
                  </a:lnTo>
                  <a:lnTo>
                    <a:pt x="854248" y="475049"/>
                  </a:lnTo>
                  <a:close/>
                  <a:moveTo>
                    <a:pt x="855147" y="474663"/>
                  </a:moveTo>
                  <a:lnTo>
                    <a:pt x="855153" y="474670"/>
                  </a:lnTo>
                  <a:lnTo>
                    <a:pt x="855131" y="474670"/>
                  </a:lnTo>
                  <a:lnTo>
                    <a:pt x="855147" y="474663"/>
                  </a:lnTo>
                  <a:close/>
                  <a:moveTo>
                    <a:pt x="1020763" y="0"/>
                  </a:moveTo>
                  <a:lnTo>
                    <a:pt x="1027440" y="318"/>
                  </a:lnTo>
                  <a:lnTo>
                    <a:pt x="1034436" y="1272"/>
                  </a:lnTo>
                  <a:lnTo>
                    <a:pt x="1041750" y="1908"/>
                  </a:lnTo>
                  <a:lnTo>
                    <a:pt x="1049064" y="2863"/>
                  </a:lnTo>
                  <a:lnTo>
                    <a:pt x="1057014" y="4135"/>
                  </a:lnTo>
                  <a:lnTo>
                    <a:pt x="1065282" y="5726"/>
                  </a:lnTo>
                  <a:lnTo>
                    <a:pt x="1073231" y="7952"/>
                  </a:lnTo>
                  <a:lnTo>
                    <a:pt x="1081499" y="10179"/>
                  </a:lnTo>
                  <a:lnTo>
                    <a:pt x="1089767" y="12406"/>
                  </a:lnTo>
                  <a:lnTo>
                    <a:pt x="1098671" y="15587"/>
                  </a:lnTo>
                  <a:lnTo>
                    <a:pt x="1106939" y="18767"/>
                  </a:lnTo>
                  <a:lnTo>
                    <a:pt x="1115207" y="22585"/>
                  </a:lnTo>
                  <a:lnTo>
                    <a:pt x="1123474" y="26720"/>
                  </a:lnTo>
                  <a:lnTo>
                    <a:pt x="1131742" y="30855"/>
                  </a:lnTo>
                  <a:lnTo>
                    <a:pt x="1139374" y="35626"/>
                  </a:lnTo>
                  <a:lnTo>
                    <a:pt x="1147006" y="40716"/>
                  </a:lnTo>
                  <a:lnTo>
                    <a:pt x="1154638" y="46442"/>
                  </a:lnTo>
                  <a:lnTo>
                    <a:pt x="1161952" y="52167"/>
                  </a:lnTo>
                  <a:lnTo>
                    <a:pt x="1168629" y="59166"/>
                  </a:lnTo>
                  <a:lnTo>
                    <a:pt x="1174989" y="65846"/>
                  </a:lnTo>
                  <a:lnTo>
                    <a:pt x="1181031" y="73480"/>
                  </a:lnTo>
                  <a:lnTo>
                    <a:pt x="1186119" y="81432"/>
                  </a:lnTo>
                  <a:lnTo>
                    <a:pt x="1190889" y="89703"/>
                  </a:lnTo>
                  <a:lnTo>
                    <a:pt x="1195341" y="98927"/>
                  </a:lnTo>
                  <a:lnTo>
                    <a:pt x="1197249" y="103381"/>
                  </a:lnTo>
                  <a:lnTo>
                    <a:pt x="1198839" y="108152"/>
                  </a:lnTo>
                  <a:lnTo>
                    <a:pt x="1200429" y="113242"/>
                  </a:lnTo>
                  <a:lnTo>
                    <a:pt x="1202019" y="118331"/>
                  </a:lnTo>
                  <a:lnTo>
                    <a:pt x="1202973" y="123739"/>
                  </a:lnTo>
                  <a:lnTo>
                    <a:pt x="1203927" y="128828"/>
                  </a:lnTo>
                  <a:lnTo>
                    <a:pt x="1204881" y="134554"/>
                  </a:lnTo>
                  <a:lnTo>
                    <a:pt x="1205517" y="140280"/>
                  </a:lnTo>
                  <a:lnTo>
                    <a:pt x="1205835" y="146005"/>
                  </a:lnTo>
                  <a:lnTo>
                    <a:pt x="1206153" y="152049"/>
                  </a:lnTo>
                  <a:lnTo>
                    <a:pt x="1206153" y="158093"/>
                  </a:lnTo>
                  <a:lnTo>
                    <a:pt x="1206153" y="164455"/>
                  </a:lnTo>
                  <a:lnTo>
                    <a:pt x="1205517" y="170817"/>
                  </a:lnTo>
                  <a:lnTo>
                    <a:pt x="1204881" y="177497"/>
                  </a:lnTo>
                  <a:lnTo>
                    <a:pt x="1204245" y="184177"/>
                  </a:lnTo>
                  <a:lnTo>
                    <a:pt x="1203291" y="191175"/>
                  </a:lnTo>
                  <a:lnTo>
                    <a:pt x="1204245" y="191175"/>
                  </a:lnTo>
                  <a:lnTo>
                    <a:pt x="1206789" y="192129"/>
                  </a:lnTo>
                  <a:lnTo>
                    <a:pt x="1210286" y="194038"/>
                  </a:lnTo>
                  <a:lnTo>
                    <a:pt x="1212194" y="195628"/>
                  </a:lnTo>
                  <a:lnTo>
                    <a:pt x="1214420" y="197219"/>
                  </a:lnTo>
                  <a:lnTo>
                    <a:pt x="1216328" y="199445"/>
                  </a:lnTo>
                  <a:lnTo>
                    <a:pt x="1218554" y="202308"/>
                  </a:lnTo>
                  <a:lnTo>
                    <a:pt x="1220462" y="205171"/>
                  </a:lnTo>
                  <a:lnTo>
                    <a:pt x="1222052" y="208988"/>
                  </a:lnTo>
                  <a:lnTo>
                    <a:pt x="1223642" y="212805"/>
                  </a:lnTo>
                  <a:lnTo>
                    <a:pt x="1224596" y="217895"/>
                  </a:lnTo>
                  <a:lnTo>
                    <a:pt x="1225232" y="223302"/>
                  </a:lnTo>
                  <a:lnTo>
                    <a:pt x="1225550" y="229664"/>
                  </a:lnTo>
                  <a:lnTo>
                    <a:pt x="1225232" y="241752"/>
                  </a:lnTo>
                  <a:lnTo>
                    <a:pt x="1224278" y="251931"/>
                  </a:lnTo>
                  <a:lnTo>
                    <a:pt x="1223006" y="261156"/>
                  </a:lnTo>
                  <a:lnTo>
                    <a:pt x="1221098" y="268790"/>
                  </a:lnTo>
                  <a:lnTo>
                    <a:pt x="1218236" y="275152"/>
                  </a:lnTo>
                  <a:lnTo>
                    <a:pt x="1215692" y="280878"/>
                  </a:lnTo>
                  <a:lnTo>
                    <a:pt x="1212194" y="285967"/>
                  </a:lnTo>
                  <a:lnTo>
                    <a:pt x="1209015" y="290102"/>
                  </a:lnTo>
                  <a:lnTo>
                    <a:pt x="1205199" y="294556"/>
                  </a:lnTo>
                  <a:lnTo>
                    <a:pt x="1203609" y="297737"/>
                  </a:lnTo>
                  <a:lnTo>
                    <a:pt x="1201701" y="300918"/>
                  </a:lnTo>
                  <a:lnTo>
                    <a:pt x="1199793" y="305053"/>
                  </a:lnTo>
                  <a:lnTo>
                    <a:pt x="1198203" y="309506"/>
                  </a:lnTo>
                  <a:lnTo>
                    <a:pt x="1196931" y="314914"/>
                  </a:lnTo>
                  <a:lnTo>
                    <a:pt x="1195977" y="321276"/>
                  </a:lnTo>
                  <a:lnTo>
                    <a:pt x="1195023" y="328592"/>
                  </a:lnTo>
                  <a:lnTo>
                    <a:pt x="1193433" y="335908"/>
                  </a:lnTo>
                  <a:lnTo>
                    <a:pt x="1191843" y="343860"/>
                  </a:lnTo>
                  <a:lnTo>
                    <a:pt x="1189617" y="351495"/>
                  </a:lnTo>
                  <a:lnTo>
                    <a:pt x="1187391" y="359447"/>
                  </a:lnTo>
                  <a:lnTo>
                    <a:pt x="1184211" y="367081"/>
                  </a:lnTo>
                  <a:lnTo>
                    <a:pt x="1181349" y="375352"/>
                  </a:lnTo>
                  <a:lnTo>
                    <a:pt x="1177851" y="383304"/>
                  </a:lnTo>
                  <a:lnTo>
                    <a:pt x="1173717" y="391257"/>
                  </a:lnTo>
                  <a:lnTo>
                    <a:pt x="1169901" y="398891"/>
                  </a:lnTo>
                  <a:lnTo>
                    <a:pt x="1165449" y="406843"/>
                  </a:lnTo>
                  <a:lnTo>
                    <a:pt x="1160680" y="414796"/>
                  </a:lnTo>
                  <a:lnTo>
                    <a:pt x="1155910" y="422430"/>
                  </a:lnTo>
                  <a:lnTo>
                    <a:pt x="1150504" y="429746"/>
                  </a:lnTo>
                  <a:lnTo>
                    <a:pt x="1145098" y="437062"/>
                  </a:lnTo>
                  <a:lnTo>
                    <a:pt x="1139374" y="444378"/>
                  </a:lnTo>
                  <a:lnTo>
                    <a:pt x="1133332" y="451058"/>
                  </a:lnTo>
                  <a:lnTo>
                    <a:pt x="1126972" y="457738"/>
                  </a:lnTo>
                  <a:lnTo>
                    <a:pt x="1120612" y="464100"/>
                  </a:lnTo>
                  <a:lnTo>
                    <a:pt x="1113935" y="470144"/>
                  </a:lnTo>
                  <a:lnTo>
                    <a:pt x="1106939" y="475870"/>
                  </a:lnTo>
                  <a:lnTo>
                    <a:pt x="1099943" y="481596"/>
                  </a:lnTo>
                  <a:lnTo>
                    <a:pt x="1092947" y="486367"/>
                  </a:lnTo>
                  <a:lnTo>
                    <a:pt x="1085633" y="490820"/>
                  </a:lnTo>
                  <a:lnTo>
                    <a:pt x="1078001" y="495274"/>
                  </a:lnTo>
                  <a:lnTo>
                    <a:pt x="1070052" y="499091"/>
                  </a:lnTo>
                  <a:lnTo>
                    <a:pt x="1062102" y="501954"/>
                  </a:lnTo>
                  <a:lnTo>
                    <a:pt x="1054152" y="504816"/>
                  </a:lnTo>
                  <a:lnTo>
                    <a:pt x="1046202" y="506725"/>
                  </a:lnTo>
                  <a:lnTo>
                    <a:pt x="1037616" y="508315"/>
                  </a:lnTo>
                  <a:lnTo>
                    <a:pt x="1029348" y="509270"/>
                  </a:lnTo>
                  <a:lnTo>
                    <a:pt x="1020763" y="509588"/>
                  </a:lnTo>
                  <a:lnTo>
                    <a:pt x="1012177" y="509270"/>
                  </a:lnTo>
                  <a:lnTo>
                    <a:pt x="1003909" y="508315"/>
                  </a:lnTo>
                  <a:lnTo>
                    <a:pt x="995641" y="506725"/>
                  </a:lnTo>
                  <a:lnTo>
                    <a:pt x="987691" y="504816"/>
                  </a:lnTo>
                  <a:lnTo>
                    <a:pt x="979423" y="501954"/>
                  </a:lnTo>
                  <a:lnTo>
                    <a:pt x="971473" y="499091"/>
                  </a:lnTo>
                  <a:lnTo>
                    <a:pt x="963842" y="495274"/>
                  </a:lnTo>
                  <a:lnTo>
                    <a:pt x="956210" y="490820"/>
                  </a:lnTo>
                  <a:lnTo>
                    <a:pt x="948896" y="486367"/>
                  </a:lnTo>
                  <a:lnTo>
                    <a:pt x="941264" y="481596"/>
                  </a:lnTo>
                  <a:lnTo>
                    <a:pt x="934268" y="475870"/>
                  </a:lnTo>
                  <a:lnTo>
                    <a:pt x="927590" y="470144"/>
                  </a:lnTo>
                  <a:lnTo>
                    <a:pt x="920913" y="464100"/>
                  </a:lnTo>
                  <a:lnTo>
                    <a:pt x="914553" y="457738"/>
                  </a:lnTo>
                  <a:lnTo>
                    <a:pt x="908193" y="451058"/>
                  </a:lnTo>
                  <a:lnTo>
                    <a:pt x="902151" y="444378"/>
                  </a:lnTo>
                  <a:lnTo>
                    <a:pt x="896427" y="437062"/>
                  </a:lnTo>
                  <a:lnTo>
                    <a:pt x="891339" y="429746"/>
                  </a:lnTo>
                  <a:lnTo>
                    <a:pt x="885933" y="422430"/>
                  </a:lnTo>
                  <a:lnTo>
                    <a:pt x="880845" y="414796"/>
                  </a:lnTo>
                  <a:lnTo>
                    <a:pt x="876076" y="406843"/>
                  </a:lnTo>
                  <a:lnTo>
                    <a:pt x="871942" y="398891"/>
                  </a:lnTo>
                  <a:lnTo>
                    <a:pt x="867808" y="391257"/>
                  </a:lnTo>
                  <a:lnTo>
                    <a:pt x="863674" y="383304"/>
                  </a:lnTo>
                  <a:lnTo>
                    <a:pt x="860494" y="375352"/>
                  </a:lnTo>
                  <a:lnTo>
                    <a:pt x="856996" y="367081"/>
                  </a:lnTo>
                  <a:lnTo>
                    <a:pt x="854452" y="359447"/>
                  </a:lnTo>
                  <a:lnTo>
                    <a:pt x="852226" y="351495"/>
                  </a:lnTo>
                  <a:lnTo>
                    <a:pt x="849682" y="343860"/>
                  </a:lnTo>
                  <a:lnTo>
                    <a:pt x="848092" y="335908"/>
                  </a:lnTo>
                  <a:lnTo>
                    <a:pt x="846820" y="328592"/>
                  </a:lnTo>
                  <a:lnTo>
                    <a:pt x="845866" y="321276"/>
                  </a:lnTo>
                  <a:lnTo>
                    <a:pt x="844594" y="314914"/>
                  </a:lnTo>
                  <a:lnTo>
                    <a:pt x="843322" y="309506"/>
                  </a:lnTo>
                  <a:lnTo>
                    <a:pt x="841732" y="305053"/>
                  </a:lnTo>
                  <a:lnTo>
                    <a:pt x="840142" y="300918"/>
                  </a:lnTo>
                  <a:lnTo>
                    <a:pt x="837916" y="297737"/>
                  </a:lnTo>
                  <a:lnTo>
                    <a:pt x="836326" y="294556"/>
                  </a:lnTo>
                  <a:lnTo>
                    <a:pt x="832829" y="290102"/>
                  </a:lnTo>
                  <a:lnTo>
                    <a:pt x="829013" y="285967"/>
                  </a:lnTo>
                  <a:lnTo>
                    <a:pt x="826151" y="280878"/>
                  </a:lnTo>
                  <a:lnTo>
                    <a:pt x="822971" y="275152"/>
                  </a:lnTo>
                  <a:lnTo>
                    <a:pt x="820745" y="268790"/>
                  </a:lnTo>
                  <a:lnTo>
                    <a:pt x="818519" y="261156"/>
                  </a:lnTo>
                  <a:lnTo>
                    <a:pt x="817247" y="251931"/>
                  </a:lnTo>
                  <a:lnTo>
                    <a:pt x="816293" y="241752"/>
                  </a:lnTo>
                  <a:lnTo>
                    <a:pt x="815975" y="229664"/>
                  </a:lnTo>
                  <a:lnTo>
                    <a:pt x="816293" y="223302"/>
                  </a:lnTo>
                  <a:lnTo>
                    <a:pt x="816929" y="217895"/>
                  </a:lnTo>
                  <a:lnTo>
                    <a:pt x="817883" y="212805"/>
                  </a:lnTo>
                  <a:lnTo>
                    <a:pt x="819791" y="208988"/>
                  </a:lnTo>
                  <a:lnTo>
                    <a:pt x="821381" y="205171"/>
                  </a:lnTo>
                  <a:lnTo>
                    <a:pt x="822971" y="202308"/>
                  </a:lnTo>
                  <a:lnTo>
                    <a:pt x="824879" y="199445"/>
                  </a:lnTo>
                  <a:lnTo>
                    <a:pt x="827423" y="197219"/>
                  </a:lnTo>
                  <a:lnTo>
                    <a:pt x="829331" y="195628"/>
                  </a:lnTo>
                  <a:lnTo>
                    <a:pt x="831239" y="194038"/>
                  </a:lnTo>
                  <a:lnTo>
                    <a:pt x="835054" y="192129"/>
                  </a:lnTo>
                  <a:lnTo>
                    <a:pt x="837280" y="191175"/>
                  </a:lnTo>
                  <a:lnTo>
                    <a:pt x="838234" y="191175"/>
                  </a:lnTo>
                  <a:lnTo>
                    <a:pt x="837280" y="184177"/>
                  </a:lnTo>
                  <a:lnTo>
                    <a:pt x="836326" y="177497"/>
                  </a:lnTo>
                  <a:lnTo>
                    <a:pt x="835690" y="170817"/>
                  </a:lnTo>
                  <a:lnTo>
                    <a:pt x="835372" y="164455"/>
                  </a:lnTo>
                  <a:lnTo>
                    <a:pt x="835372" y="158093"/>
                  </a:lnTo>
                  <a:lnTo>
                    <a:pt x="835372" y="152049"/>
                  </a:lnTo>
                  <a:lnTo>
                    <a:pt x="835690" y="146005"/>
                  </a:lnTo>
                  <a:lnTo>
                    <a:pt x="836008" y="140280"/>
                  </a:lnTo>
                  <a:lnTo>
                    <a:pt x="836644" y="134554"/>
                  </a:lnTo>
                  <a:lnTo>
                    <a:pt x="837280" y="128828"/>
                  </a:lnTo>
                  <a:lnTo>
                    <a:pt x="838234" y="123739"/>
                  </a:lnTo>
                  <a:lnTo>
                    <a:pt x="839824" y="118331"/>
                  </a:lnTo>
                  <a:lnTo>
                    <a:pt x="841096" y="113242"/>
                  </a:lnTo>
                  <a:lnTo>
                    <a:pt x="842686" y="108152"/>
                  </a:lnTo>
                  <a:lnTo>
                    <a:pt x="844276" y="103381"/>
                  </a:lnTo>
                  <a:lnTo>
                    <a:pt x="846502" y="98927"/>
                  </a:lnTo>
                  <a:lnTo>
                    <a:pt x="850636" y="89703"/>
                  </a:lnTo>
                  <a:lnTo>
                    <a:pt x="855406" y="81432"/>
                  </a:lnTo>
                  <a:lnTo>
                    <a:pt x="860812" y="73480"/>
                  </a:lnTo>
                  <a:lnTo>
                    <a:pt x="866854" y="65846"/>
                  </a:lnTo>
                  <a:lnTo>
                    <a:pt x="873214" y="59166"/>
                  </a:lnTo>
                  <a:lnTo>
                    <a:pt x="879891" y="52167"/>
                  </a:lnTo>
                  <a:lnTo>
                    <a:pt x="886887" y="46442"/>
                  </a:lnTo>
                  <a:lnTo>
                    <a:pt x="894201" y="40716"/>
                  </a:lnTo>
                  <a:lnTo>
                    <a:pt x="901833" y="35626"/>
                  </a:lnTo>
                  <a:lnTo>
                    <a:pt x="910101" y="30855"/>
                  </a:lnTo>
                  <a:lnTo>
                    <a:pt x="918051" y="26720"/>
                  </a:lnTo>
                  <a:lnTo>
                    <a:pt x="926318" y="22585"/>
                  </a:lnTo>
                  <a:lnTo>
                    <a:pt x="934586" y="18767"/>
                  </a:lnTo>
                  <a:lnTo>
                    <a:pt x="943172" y="15587"/>
                  </a:lnTo>
                  <a:lnTo>
                    <a:pt x="951440" y="12406"/>
                  </a:lnTo>
                  <a:lnTo>
                    <a:pt x="959708" y="10179"/>
                  </a:lnTo>
                  <a:lnTo>
                    <a:pt x="968294" y="7952"/>
                  </a:lnTo>
                  <a:lnTo>
                    <a:pt x="976561" y="5726"/>
                  </a:lnTo>
                  <a:lnTo>
                    <a:pt x="984511" y="4135"/>
                  </a:lnTo>
                  <a:lnTo>
                    <a:pt x="992143" y="2863"/>
                  </a:lnTo>
                  <a:lnTo>
                    <a:pt x="999775" y="1908"/>
                  </a:lnTo>
                  <a:lnTo>
                    <a:pt x="1007407" y="1272"/>
                  </a:lnTo>
                  <a:lnTo>
                    <a:pt x="1014403" y="318"/>
                  </a:lnTo>
                  <a:lnTo>
                    <a:pt x="1020763" y="0"/>
                  </a:lnTo>
                  <a:close/>
                </a:path>
              </a:pathLst>
            </a:custGeom>
            <a:solidFill>
              <a:srgbClr val="15BD8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20" name="组合 19"/>
          <p:cNvGrpSpPr/>
          <p:nvPr/>
        </p:nvGrpSpPr>
        <p:grpSpPr>
          <a:xfrm>
            <a:off x="8856656" y="1978727"/>
            <a:ext cx="2618312" cy="773594"/>
            <a:chOff x="1565564" y="1925678"/>
            <a:chExt cx="2618312" cy="773594"/>
          </a:xfrm>
        </p:grpSpPr>
        <p:sp>
          <p:nvSpPr>
            <p:cNvPr id="21"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2"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3" name="组合 22"/>
          <p:cNvGrpSpPr/>
          <p:nvPr/>
        </p:nvGrpSpPr>
        <p:grpSpPr>
          <a:xfrm>
            <a:off x="8121120" y="5384752"/>
            <a:ext cx="2618312" cy="773594"/>
            <a:chOff x="1565564" y="1925678"/>
            <a:chExt cx="2618312" cy="773594"/>
          </a:xfrm>
        </p:grpSpPr>
        <p:sp>
          <p:nvSpPr>
            <p:cNvPr id="24"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5"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6" name="组合 25"/>
          <p:cNvGrpSpPr/>
          <p:nvPr/>
        </p:nvGrpSpPr>
        <p:grpSpPr>
          <a:xfrm>
            <a:off x="901518" y="1775559"/>
            <a:ext cx="2618312" cy="773594"/>
            <a:chOff x="1565564" y="1925678"/>
            <a:chExt cx="2618312" cy="773594"/>
          </a:xfrm>
        </p:grpSpPr>
        <p:sp>
          <p:nvSpPr>
            <p:cNvPr id="27" name="文本框 88"/>
            <p:cNvSpPr txBox="1"/>
            <p:nvPr/>
          </p:nvSpPr>
          <p:spPr>
            <a:xfrm>
              <a:off x="1565564" y="1925678"/>
              <a:ext cx="2618312"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8" name="文本框 92"/>
            <p:cNvSpPr txBox="1"/>
            <p:nvPr/>
          </p:nvSpPr>
          <p:spPr>
            <a:xfrm>
              <a:off x="1565564" y="2260690"/>
              <a:ext cx="2618312" cy="438582"/>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29" name="组合 28"/>
          <p:cNvGrpSpPr/>
          <p:nvPr/>
        </p:nvGrpSpPr>
        <p:grpSpPr>
          <a:xfrm>
            <a:off x="286824" y="3602318"/>
            <a:ext cx="2618312" cy="773594"/>
            <a:chOff x="1565564" y="1925678"/>
            <a:chExt cx="2618312" cy="773594"/>
          </a:xfrm>
        </p:grpSpPr>
        <p:sp>
          <p:nvSpPr>
            <p:cNvPr id="30" name="文本框 88"/>
            <p:cNvSpPr txBox="1"/>
            <p:nvPr/>
          </p:nvSpPr>
          <p:spPr>
            <a:xfrm>
              <a:off x="1565564" y="1925678"/>
              <a:ext cx="2618312" cy="346249"/>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31" name="文本框 92"/>
            <p:cNvSpPr txBox="1"/>
            <p:nvPr/>
          </p:nvSpPr>
          <p:spPr>
            <a:xfrm>
              <a:off x="1565564" y="2260690"/>
              <a:ext cx="2618312" cy="438582"/>
            </a:xfrm>
            <a:prstGeom prst="rect">
              <a:avLst/>
            </a:prstGeom>
            <a:noFill/>
          </p:spPr>
          <p:txBody>
            <a:bodyPr wrap="square" lIns="68580" tIns="34290" rIns="68580" bIns="34290" rtlCol="0">
              <a:spAutoFit/>
            </a:bodyPr>
            <a:lstStyle/>
            <a:p>
              <a:pPr algn="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293"/>
          <a:stretch>
            <a:fillRect/>
          </a:stretch>
        </p:blipFill>
        <p:spPr>
          <a:xfrm>
            <a:off x="0" y="4882845"/>
            <a:ext cx="4186672" cy="2156146"/>
          </a:xfrm>
        </p:spPr>
      </p:pic>
      <p:grpSp>
        <p:nvGrpSpPr>
          <p:cNvPr id="13" name="组合 12"/>
          <p:cNvGrpSpPr/>
          <p:nvPr/>
        </p:nvGrpSpPr>
        <p:grpSpPr>
          <a:xfrm>
            <a:off x="4111436" y="2607513"/>
            <a:ext cx="5707022" cy="1642975"/>
            <a:chOff x="4111436" y="2361292"/>
            <a:chExt cx="5707022" cy="1642975"/>
          </a:xfrm>
        </p:grpSpPr>
        <p:sp>
          <p:nvSpPr>
            <p:cNvPr id="7" name="文本框 6"/>
            <p:cNvSpPr txBox="1"/>
            <p:nvPr/>
          </p:nvSpPr>
          <p:spPr>
            <a:xfrm>
              <a:off x="4111436" y="2361292"/>
              <a:ext cx="3061970" cy="583565"/>
            </a:xfrm>
            <a:prstGeom prst="rect">
              <a:avLst/>
            </a:prstGeom>
            <a:noFill/>
          </p:spPr>
          <p:txBody>
            <a:bodyPr wrap="square" rtlCol="0">
              <a:spAutoFit/>
            </a:bodyPr>
            <a:lstStyle/>
            <a:p>
              <a:r>
                <a:rPr lang="en-US" altLang="zh-CN" sz="3200" b="1" dirty="0" smtClean="0">
                  <a:solidFill>
                    <a:srgbClr val="00948D"/>
                  </a:solidFill>
                  <a:latin typeface="微软雅黑" panose="020B0503020204020204" pitchFamily="34" charset="-122"/>
                  <a:ea typeface="微软雅黑" panose="020B0503020204020204" pitchFamily="34" charset="-122"/>
                </a:rPr>
                <a:t>05.</a:t>
              </a:r>
              <a:r>
                <a:rPr lang="zh-CN" altLang="en-US" sz="3200" b="1" dirty="0" smtClean="0">
                  <a:solidFill>
                    <a:srgbClr val="00948D"/>
                  </a:solidFill>
                  <a:latin typeface="微软雅黑" panose="020B0503020204020204" pitchFamily="34" charset="-122"/>
                  <a:ea typeface="微软雅黑" panose="020B0503020204020204" pitchFamily="34" charset="-122"/>
                </a:rPr>
                <a:t>请输入标题</a:t>
              </a:r>
              <a:endParaRPr lang="zh-CN" altLang="en-US" sz="3200" b="1" dirty="0">
                <a:solidFill>
                  <a:srgbClr val="00948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11436" y="3030832"/>
              <a:ext cx="5414961"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11436" y="3173270"/>
              <a:ext cx="5707022" cy="830997"/>
            </a:xfrm>
            <a:prstGeom prst="rect">
              <a:avLst/>
            </a:prstGeom>
            <a:noFill/>
          </p:spPr>
          <p:txBody>
            <a:bodyPr wrap="square" rtlCol="0">
              <a:spAutoFit/>
            </a:bodyPr>
            <a:lstStyle/>
            <a:p>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a:t>
              </a:r>
              <a:r>
                <a:rPr lang="en-US" altLang="zh-CN" sz="1600" dirty="0">
                  <a:solidFill>
                    <a:srgbClr val="00948D"/>
                  </a:solidFill>
                  <a:latin typeface="微软雅黑" panose="020B0503020204020204" pitchFamily="34" charset="-122"/>
                  <a:ea typeface="微软雅黑" panose="020B0503020204020204" pitchFamily="34" charset="-122"/>
                </a:rPr>
                <a:t>You can click here and enter whatever you like and </a:t>
              </a:r>
              <a:r>
                <a:rPr lang="en-US" altLang="zh-CN" sz="1600" dirty="0" smtClean="0">
                  <a:solidFill>
                    <a:srgbClr val="00948D"/>
                  </a:solidFill>
                  <a:latin typeface="微软雅黑" panose="020B0503020204020204" pitchFamily="34" charset="-122"/>
                  <a:ea typeface="微软雅黑" panose="020B0503020204020204" pitchFamily="34" charset="-122"/>
                </a:rPr>
                <a:t>also.</a:t>
              </a: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1808018" y="1975155"/>
            <a:ext cx="8575964" cy="2907690"/>
          </a:xfrm>
          <a:prstGeom prst="rect">
            <a:avLst/>
          </a:prstGeom>
          <a:noFill/>
          <a:ln w="25400">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内容占位符 3"/>
          <p:cNvPicPr>
            <a:picLocks noChangeAspect="1"/>
          </p:cNvPicPr>
          <p:nvPr/>
        </p:nvPicPr>
        <p:blipFill rotWithShape="1">
          <a:blip r:embed="rId2" cstate="print">
            <a:extLst>
              <a:ext uri="{28A0092B-C50C-407E-A947-70E740481C1C}">
                <a14:useLocalDpi xmlns:a14="http://schemas.microsoft.com/office/drawing/2010/main" val="0"/>
              </a:ext>
            </a:extLst>
          </a:blip>
          <a:srcRect l="35293"/>
          <a:stretch>
            <a:fillRect/>
          </a:stretch>
        </p:blipFill>
        <p:spPr>
          <a:xfrm rot="10800000">
            <a:off x="8005328" y="-180991"/>
            <a:ext cx="4186672" cy="2156146"/>
          </a:xfrm>
          <a:prstGeom prst="rect">
            <a:avLst/>
          </a:prstGeom>
        </p:spPr>
      </p:pic>
      <p:pic>
        <p:nvPicPr>
          <p:cNvPr id="3" name="图片 2"/>
          <p:cNvPicPr>
            <a:picLocks noChangeAspect="1"/>
          </p:cNvPicPr>
          <p:nvPr/>
        </p:nvPicPr>
        <p:blipFill rotWithShape="1">
          <a:blip r:embed="rId3"/>
          <a:srcRect l="18654" t="17763"/>
          <a:stretch>
            <a:fillRect/>
          </a:stretch>
        </p:blipFill>
        <p:spPr>
          <a:xfrm>
            <a:off x="-27709" y="-13856"/>
            <a:ext cx="2013450" cy="1784837"/>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8727" y="2657724"/>
            <a:ext cx="1645133" cy="154255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05.</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0" y="52989"/>
            <a:ext cx="691803" cy="648666"/>
          </a:xfrm>
          <a:prstGeom prst="rect">
            <a:avLst/>
          </a:prstGeom>
        </p:spPr>
      </p:pic>
      <p:sp>
        <p:nvSpPr>
          <p:cNvPr id="12" name="Freeform 4"/>
          <p:cNvSpPr/>
          <p:nvPr/>
        </p:nvSpPr>
        <p:spPr>
          <a:xfrm>
            <a:off x="2049994" y="1791799"/>
            <a:ext cx="5291566" cy="2762960"/>
          </a:xfrm>
          <a:custGeom>
            <a:avLst/>
            <a:gdLst/>
            <a:ahLst/>
            <a:cxnLst>
              <a:cxn ang="0">
                <a:pos x="1558" y="337"/>
              </a:cxn>
              <a:cxn ang="0">
                <a:pos x="1221" y="0"/>
              </a:cxn>
              <a:cxn ang="0">
                <a:pos x="407" y="814"/>
              </a:cxn>
              <a:cxn ang="0">
                <a:pos x="0" y="407"/>
              </a:cxn>
              <a:cxn ang="0">
                <a:pos x="402" y="5"/>
              </a:cxn>
              <a:cxn ang="0">
                <a:pos x="734" y="337"/>
              </a:cxn>
            </a:cxnLst>
            <a:rect l="0" t="0" r="0" b="0"/>
            <a:pathLst>
              <a:path w="1558" h="814">
                <a:moveTo>
                  <a:pt x="1558" y="337"/>
                </a:moveTo>
                <a:lnTo>
                  <a:pt x="1221" y="0"/>
                </a:lnTo>
                <a:lnTo>
                  <a:pt x="407" y="814"/>
                </a:lnTo>
                <a:lnTo>
                  <a:pt x="0" y="407"/>
                </a:lnTo>
                <a:lnTo>
                  <a:pt x="402" y="5"/>
                </a:lnTo>
                <a:lnTo>
                  <a:pt x="734" y="337"/>
                </a:lnTo>
              </a:path>
            </a:pathLst>
          </a:custGeom>
          <a:noFill/>
          <a:ln w="25400" cap="flat" cmpd="sng">
            <a:solidFill>
              <a:srgbClr val="009276"/>
            </a:solidFill>
            <a:prstDash val="solid"/>
            <a:roun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13" name="Freeform 5"/>
          <p:cNvSpPr/>
          <p:nvPr/>
        </p:nvSpPr>
        <p:spPr>
          <a:xfrm flipH="1" flipV="1">
            <a:off x="5035416" y="1791799"/>
            <a:ext cx="5291566" cy="2762960"/>
          </a:xfrm>
          <a:custGeom>
            <a:avLst/>
            <a:gdLst/>
            <a:ahLst/>
            <a:cxnLst>
              <a:cxn ang="0">
                <a:pos x="1558" y="337"/>
              </a:cxn>
              <a:cxn ang="0">
                <a:pos x="1221" y="0"/>
              </a:cxn>
              <a:cxn ang="0">
                <a:pos x="407" y="814"/>
              </a:cxn>
              <a:cxn ang="0">
                <a:pos x="0" y="407"/>
              </a:cxn>
              <a:cxn ang="0">
                <a:pos x="402" y="5"/>
              </a:cxn>
              <a:cxn ang="0">
                <a:pos x="734" y="337"/>
              </a:cxn>
            </a:cxnLst>
            <a:rect l="0" t="0" r="0" b="0"/>
            <a:pathLst>
              <a:path w="1558" h="814">
                <a:moveTo>
                  <a:pt x="1558" y="337"/>
                </a:moveTo>
                <a:lnTo>
                  <a:pt x="1221" y="0"/>
                </a:lnTo>
                <a:lnTo>
                  <a:pt x="407" y="814"/>
                </a:lnTo>
                <a:lnTo>
                  <a:pt x="0" y="407"/>
                </a:lnTo>
                <a:lnTo>
                  <a:pt x="402" y="5"/>
                </a:lnTo>
                <a:lnTo>
                  <a:pt x="734" y="337"/>
                </a:lnTo>
              </a:path>
            </a:pathLst>
          </a:custGeom>
          <a:noFill/>
          <a:ln w="25400" cap="flat" cmpd="sng">
            <a:solidFill>
              <a:srgbClr val="009276"/>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Rectangle 6"/>
          <p:cNvSpPr/>
          <p:nvPr/>
        </p:nvSpPr>
        <p:spPr>
          <a:xfrm rot="18900000">
            <a:off x="2717940" y="2513261"/>
            <a:ext cx="1325984" cy="1325982"/>
          </a:xfrm>
          <a:prstGeom prst="rect">
            <a:avLst/>
          </a:prstGeom>
          <a:solidFill>
            <a:srgbClr val="009276"/>
          </a:solidFill>
          <a:ln w="6350">
            <a:noFill/>
            <a:miter/>
          </a:ln>
        </p:spPr>
        <p:txBody>
          <a:bodyPr wrap="none" lIns="0" tIns="0" rIns="0" b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zh-CN" altLang="en-US" dirty="0">
              <a:latin typeface="Arial" panose="020B0604020202020204" pitchFamily="34" charset="0"/>
              <a:ea typeface="宋体" panose="02010600030101010101" pitchFamily="2" charset="-122"/>
            </a:endParaRPr>
          </a:p>
        </p:txBody>
      </p:sp>
      <p:sp>
        <p:nvSpPr>
          <p:cNvPr id="15" name="Rectangle 7"/>
          <p:cNvSpPr/>
          <p:nvPr/>
        </p:nvSpPr>
        <p:spPr>
          <a:xfrm rot="18900000">
            <a:off x="5518559" y="2513261"/>
            <a:ext cx="1325982" cy="1325982"/>
          </a:xfrm>
          <a:prstGeom prst="rect">
            <a:avLst/>
          </a:prstGeom>
          <a:solidFill>
            <a:srgbClr val="009276"/>
          </a:solidFill>
          <a:ln w="6350">
            <a:noFill/>
            <a:miter/>
          </a:ln>
        </p:spPr>
        <p:txBody>
          <a:bodyPr wrap="none" lIns="0" tIns="0" rIns="0" bIns="0" anchor="ctr"/>
          <a:lstStyle/>
          <a:p>
            <a:endParaRPr lang="zh-CN" altLang="en-US" dirty="0">
              <a:latin typeface="Arial" panose="020B0604020202020204" pitchFamily="34" charset="0"/>
              <a:ea typeface="宋体" panose="02010600030101010101" pitchFamily="2" charset="-122"/>
            </a:endParaRPr>
          </a:p>
        </p:txBody>
      </p:sp>
      <p:sp>
        <p:nvSpPr>
          <p:cNvPr id="16" name="Rectangle 8"/>
          <p:cNvSpPr/>
          <p:nvPr/>
        </p:nvSpPr>
        <p:spPr>
          <a:xfrm rot="18900000">
            <a:off x="8293412" y="2513261"/>
            <a:ext cx="1325982" cy="1325982"/>
          </a:xfrm>
          <a:prstGeom prst="rect">
            <a:avLst/>
          </a:prstGeom>
          <a:solidFill>
            <a:srgbClr val="009276"/>
          </a:solidFill>
          <a:ln w="6350">
            <a:noFill/>
            <a:miter/>
          </a:ln>
        </p:spPr>
        <p:txBody>
          <a:bodyPr wrap="none" lIns="0" tIns="0" rIns="0" bIns="0" anchor="ctr"/>
          <a:lstStyle/>
          <a:p>
            <a:endParaRPr lang="zh-CN" altLang="en-US" dirty="0">
              <a:latin typeface="Arial" panose="020B0604020202020204" pitchFamily="34" charset="0"/>
              <a:ea typeface="宋体" panose="02010600030101010101" pitchFamily="2" charset="-122"/>
            </a:endParaRPr>
          </a:p>
        </p:txBody>
      </p:sp>
      <p:sp>
        <p:nvSpPr>
          <p:cNvPr id="17" name="Text Box 16"/>
          <p:cNvSpPr txBox="1"/>
          <p:nvPr/>
        </p:nvSpPr>
        <p:spPr>
          <a:xfrm>
            <a:off x="6162688" y="2429267"/>
            <a:ext cx="65" cy="277000"/>
          </a:xfrm>
          <a:prstGeom prst="rect">
            <a:avLst/>
          </a:prstGeom>
          <a:noFill/>
          <a:ln w="6350">
            <a:noFill/>
            <a:miter/>
          </a:ln>
        </p:spPr>
        <p:txBody>
          <a:bodyPr wrap="non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endParaRPr lang="zh-CN" altLang="en-US" dirty="0">
              <a:solidFill>
                <a:schemeClr val="tx1"/>
              </a:solidFill>
              <a:latin typeface="Arial" panose="020B0604020202020204" pitchFamily="34" charset="0"/>
              <a:ea typeface="宋体" panose="02010600030101010101" pitchFamily="2" charset="-122"/>
            </a:endParaRPr>
          </a:p>
        </p:txBody>
      </p:sp>
      <p:sp>
        <p:nvSpPr>
          <p:cNvPr id="18" name="矩形 17"/>
          <p:cNvSpPr/>
          <p:nvPr/>
        </p:nvSpPr>
        <p:spPr>
          <a:xfrm>
            <a:off x="2527731" y="2985639"/>
            <a:ext cx="1665620" cy="294119"/>
          </a:xfrm>
          <a:prstGeom prst="rect">
            <a:avLst/>
          </a:prstGeom>
        </p:spPr>
        <p:txBody>
          <a:bodyPr wrap="square">
            <a:spAutoFit/>
          </a:bodyPr>
          <a:lstStyle/>
          <a:p>
            <a:pPr marL="269875" indent="-269875" algn="ctr">
              <a:lnSpc>
                <a:spcPct val="120000"/>
              </a:lnSpc>
              <a:spcBef>
                <a:spcPct val="15000"/>
              </a:spcBef>
              <a:buClr>
                <a:srgbClr val="1C1C1C"/>
              </a:buClr>
              <a:buFont typeface="Wingdings" panose="05000000000000000000" pitchFamily="2" charset="2"/>
              <a:buNone/>
            </a:pPr>
            <a:r>
              <a:rPr lang="zh-CN" altLang="en-US" sz="1200" dirty="0">
                <a:solidFill>
                  <a:srgbClr val="FFFFFF"/>
                </a:solidFill>
                <a:latin typeface="华文细黑" panose="02010600040101010101" pitchFamily="2" charset="-122"/>
                <a:ea typeface="华文细黑" panose="02010600040101010101" pitchFamily="2" charset="-122"/>
              </a:rPr>
              <a:t>此处输入您的内容</a:t>
            </a:r>
          </a:p>
        </p:txBody>
      </p:sp>
      <p:sp>
        <p:nvSpPr>
          <p:cNvPr id="19" name="矩形 18"/>
          <p:cNvSpPr/>
          <p:nvPr/>
        </p:nvSpPr>
        <p:spPr>
          <a:xfrm>
            <a:off x="5318391" y="3018472"/>
            <a:ext cx="1665620" cy="294119"/>
          </a:xfrm>
          <a:prstGeom prst="rect">
            <a:avLst/>
          </a:prstGeom>
        </p:spPr>
        <p:txBody>
          <a:bodyPr wrap="square">
            <a:spAutoFit/>
          </a:bodyPr>
          <a:lstStyle/>
          <a:p>
            <a:pPr marL="269875" indent="-269875" algn="ctr">
              <a:lnSpc>
                <a:spcPct val="120000"/>
              </a:lnSpc>
              <a:spcBef>
                <a:spcPct val="15000"/>
              </a:spcBef>
              <a:buClr>
                <a:srgbClr val="1C1C1C"/>
              </a:buClr>
              <a:buFont typeface="Wingdings" panose="05000000000000000000" pitchFamily="2" charset="2"/>
              <a:buNone/>
            </a:pPr>
            <a:r>
              <a:rPr lang="zh-CN" altLang="en-US" sz="1200" dirty="0">
                <a:solidFill>
                  <a:srgbClr val="FFFFFF"/>
                </a:solidFill>
                <a:latin typeface="华文细黑" panose="02010600040101010101" pitchFamily="2" charset="-122"/>
                <a:ea typeface="华文细黑" panose="02010600040101010101" pitchFamily="2" charset="-122"/>
              </a:rPr>
              <a:t>此处输入您的内容</a:t>
            </a:r>
          </a:p>
        </p:txBody>
      </p:sp>
      <p:sp>
        <p:nvSpPr>
          <p:cNvPr id="20" name="矩形 19"/>
          <p:cNvSpPr/>
          <p:nvPr/>
        </p:nvSpPr>
        <p:spPr>
          <a:xfrm>
            <a:off x="8098106" y="3018472"/>
            <a:ext cx="1665620" cy="294119"/>
          </a:xfrm>
          <a:prstGeom prst="rect">
            <a:avLst/>
          </a:prstGeom>
        </p:spPr>
        <p:txBody>
          <a:bodyPr wrap="square">
            <a:spAutoFit/>
          </a:bodyPr>
          <a:lstStyle/>
          <a:p>
            <a:pPr marL="269875" indent="-269875" algn="ctr">
              <a:lnSpc>
                <a:spcPct val="120000"/>
              </a:lnSpc>
              <a:spcBef>
                <a:spcPct val="15000"/>
              </a:spcBef>
              <a:buClr>
                <a:srgbClr val="1C1C1C"/>
              </a:buClr>
              <a:buFont typeface="Wingdings" panose="05000000000000000000" pitchFamily="2" charset="2"/>
              <a:buNone/>
            </a:pPr>
            <a:r>
              <a:rPr lang="zh-CN" altLang="en-US" sz="1200" dirty="0">
                <a:solidFill>
                  <a:srgbClr val="FFFFFF"/>
                </a:solidFill>
                <a:latin typeface="华文细黑" panose="02010600040101010101" pitchFamily="2" charset="-122"/>
                <a:ea typeface="华文细黑" panose="02010600040101010101" pitchFamily="2" charset="-122"/>
              </a:rPr>
              <a:t>此处输入您的内容</a:t>
            </a:r>
          </a:p>
        </p:txBody>
      </p:sp>
      <p:sp>
        <p:nvSpPr>
          <p:cNvPr id="24" name="文本框 356"/>
          <p:cNvSpPr>
            <a:spLocks noChangeArrowheads="1"/>
          </p:cNvSpPr>
          <p:nvPr/>
        </p:nvSpPr>
        <p:spPr bwMode="auto">
          <a:xfrm>
            <a:off x="3014266" y="4642688"/>
            <a:ext cx="1085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25" name="文本框 24"/>
          <p:cNvSpPr txBox="1"/>
          <p:nvPr/>
        </p:nvSpPr>
        <p:spPr>
          <a:xfrm>
            <a:off x="2567859" y="4989842"/>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26" name="文本框 356"/>
          <p:cNvSpPr>
            <a:spLocks noChangeArrowheads="1"/>
          </p:cNvSpPr>
          <p:nvPr/>
        </p:nvSpPr>
        <p:spPr bwMode="auto">
          <a:xfrm>
            <a:off x="5718050" y="4642688"/>
            <a:ext cx="1085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27" name="文本框 26"/>
          <p:cNvSpPr txBox="1"/>
          <p:nvPr/>
        </p:nvSpPr>
        <p:spPr>
          <a:xfrm>
            <a:off x="5271643" y="4989842"/>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28" name="文本框 356"/>
          <p:cNvSpPr>
            <a:spLocks noChangeArrowheads="1"/>
          </p:cNvSpPr>
          <p:nvPr/>
        </p:nvSpPr>
        <p:spPr bwMode="auto">
          <a:xfrm>
            <a:off x="8489675" y="4642688"/>
            <a:ext cx="1085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29" name="文本框 28"/>
          <p:cNvSpPr txBox="1"/>
          <p:nvPr/>
        </p:nvSpPr>
        <p:spPr>
          <a:xfrm>
            <a:off x="8043268" y="4989842"/>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05.</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0" y="52989"/>
            <a:ext cx="691803" cy="648666"/>
          </a:xfrm>
          <a:prstGeom prst="rect">
            <a:avLst/>
          </a:prstGeom>
        </p:spPr>
      </p:pic>
      <p:sp>
        <p:nvSpPr>
          <p:cNvPr id="10" name="Shape 799"/>
          <p:cNvSpPr/>
          <p:nvPr/>
        </p:nvSpPr>
        <p:spPr>
          <a:xfrm flipV="1">
            <a:off x="2180105" y="2369561"/>
            <a:ext cx="2320640" cy="1190072"/>
          </a:xfrm>
          <a:prstGeom prst="line">
            <a:avLst/>
          </a:prstGeom>
          <a:ln w="12700">
            <a:solidFill>
              <a:srgbClr val="A6AAA9"/>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1" name="Shape 800"/>
          <p:cNvSpPr/>
          <p:nvPr/>
        </p:nvSpPr>
        <p:spPr>
          <a:xfrm>
            <a:off x="2187318" y="3566846"/>
            <a:ext cx="2284577" cy="1319898"/>
          </a:xfrm>
          <a:prstGeom prst="line">
            <a:avLst/>
          </a:prstGeom>
          <a:ln w="12700">
            <a:solidFill>
              <a:srgbClr val="A6AAA9"/>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2" name="Shape 801"/>
          <p:cNvSpPr/>
          <p:nvPr/>
        </p:nvSpPr>
        <p:spPr>
          <a:xfrm>
            <a:off x="2176500" y="3563240"/>
            <a:ext cx="2821913" cy="605855"/>
          </a:xfrm>
          <a:prstGeom prst="line">
            <a:avLst/>
          </a:prstGeom>
          <a:ln w="12700">
            <a:solidFill>
              <a:srgbClr val="A6AAA9"/>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3" name="Shape 802"/>
          <p:cNvSpPr/>
          <p:nvPr/>
        </p:nvSpPr>
        <p:spPr>
          <a:xfrm flipV="1">
            <a:off x="2185514" y="3146715"/>
            <a:ext cx="2798473" cy="416525"/>
          </a:xfrm>
          <a:prstGeom prst="line">
            <a:avLst/>
          </a:prstGeom>
          <a:ln w="12700">
            <a:solidFill>
              <a:srgbClr val="A6AAA9"/>
            </a:solidFill>
            <a:miter lim="400000"/>
            <a:tailEnd type="triangle"/>
          </a:ln>
        </p:spPr>
        <p:txBody>
          <a:bodyPr lIns="25393" tIns="25393" rIns="25393" bIns="25393"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4" name="Shape 806"/>
          <p:cNvSpPr/>
          <p:nvPr/>
        </p:nvSpPr>
        <p:spPr bwMode="auto">
          <a:xfrm rot="10800000">
            <a:off x="1347056" y="2977220"/>
            <a:ext cx="1011561" cy="1009758"/>
          </a:xfrm>
          <a:custGeom>
            <a:avLst/>
            <a:gdLst>
              <a:gd name="T0" fmla="*/ 756243600 w 21600"/>
              <a:gd name="T1" fmla="*/ 753571139 h 21600"/>
              <a:gd name="T2" fmla="*/ 756243600 w 21600"/>
              <a:gd name="T3" fmla="*/ 753571139 h 21600"/>
              <a:gd name="T4" fmla="*/ 756243600 w 21600"/>
              <a:gd name="T5" fmla="*/ 753571139 h 21600"/>
              <a:gd name="T6" fmla="*/ 756243600 w 21600"/>
              <a:gd name="T7" fmla="*/ 7535711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0"/>
                </a:moveTo>
                <a:cubicBezTo>
                  <a:pt x="16764" y="0"/>
                  <a:pt x="21600" y="4835"/>
                  <a:pt x="21600" y="10800"/>
                </a:cubicBezTo>
                <a:cubicBezTo>
                  <a:pt x="21600" y="16764"/>
                  <a:pt x="16764" y="21600"/>
                  <a:pt x="10800" y="21600"/>
                </a:cubicBezTo>
                <a:cubicBezTo>
                  <a:pt x="4835" y="21600"/>
                  <a:pt x="0" y="16764"/>
                  <a:pt x="0" y="10800"/>
                </a:cubicBezTo>
                <a:cubicBezTo>
                  <a:pt x="0" y="4835"/>
                  <a:pt x="4835" y="0"/>
                  <a:pt x="10800" y="0"/>
                </a:cubicBezTo>
                <a:close/>
              </a:path>
            </a:pathLst>
          </a:custGeom>
          <a:solidFill>
            <a:srgbClr val="009276"/>
          </a:solidFill>
          <a:ln>
            <a:noFill/>
          </a:ln>
        </p:spPr>
        <p:txBody>
          <a:bodyPr lIns="22854" tIns="22854" rIns="22854" b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5" name="Shape 807"/>
          <p:cNvSpPr/>
          <p:nvPr/>
        </p:nvSpPr>
        <p:spPr>
          <a:xfrm>
            <a:off x="1603102" y="3280147"/>
            <a:ext cx="499469" cy="403903"/>
          </a:xfrm>
          <a:custGeom>
            <a:avLst/>
            <a:gdLst/>
            <a:ahLst/>
            <a:cxnLst>
              <a:cxn ang="0">
                <a:pos x="wd2" y="hd2"/>
              </a:cxn>
              <a:cxn ang="5400000">
                <a:pos x="wd2" y="hd2"/>
              </a:cxn>
              <a:cxn ang="10800000">
                <a:pos x="wd2" y="hd2"/>
              </a:cxn>
              <a:cxn ang="16200000">
                <a:pos x="wd2" y="hd2"/>
              </a:cxn>
            </a:cxnLst>
            <a:rect l="0" t="0" r="r" b="b"/>
            <a:pathLst>
              <a:path w="21476" h="21600" extrusionOk="0">
                <a:moveTo>
                  <a:pt x="15834" y="6647"/>
                </a:moveTo>
                <a:lnTo>
                  <a:pt x="13695" y="1662"/>
                </a:lnTo>
                <a:lnTo>
                  <a:pt x="16442" y="1662"/>
                </a:lnTo>
                <a:lnTo>
                  <a:pt x="19462" y="6647"/>
                </a:lnTo>
                <a:cubicBezTo>
                  <a:pt x="19462" y="6647"/>
                  <a:pt x="15834" y="6647"/>
                  <a:pt x="15834" y="6647"/>
                </a:cubicBezTo>
                <a:close/>
                <a:moveTo>
                  <a:pt x="12719" y="16941"/>
                </a:moveTo>
                <a:lnTo>
                  <a:pt x="15865" y="8306"/>
                </a:lnTo>
                <a:lnTo>
                  <a:pt x="19253" y="8306"/>
                </a:lnTo>
                <a:cubicBezTo>
                  <a:pt x="19253" y="8306"/>
                  <a:pt x="12719" y="16941"/>
                  <a:pt x="12719" y="16941"/>
                </a:cubicBezTo>
                <a:close/>
                <a:moveTo>
                  <a:pt x="10737" y="18328"/>
                </a:moveTo>
                <a:lnTo>
                  <a:pt x="7079" y="8306"/>
                </a:lnTo>
                <a:lnTo>
                  <a:pt x="14397" y="8306"/>
                </a:lnTo>
                <a:cubicBezTo>
                  <a:pt x="14397" y="8306"/>
                  <a:pt x="10737" y="18328"/>
                  <a:pt x="10737" y="18328"/>
                </a:cubicBezTo>
                <a:close/>
                <a:moveTo>
                  <a:pt x="2224" y="8306"/>
                </a:moveTo>
                <a:lnTo>
                  <a:pt x="5610" y="8306"/>
                </a:lnTo>
                <a:lnTo>
                  <a:pt x="8757" y="16941"/>
                </a:lnTo>
                <a:cubicBezTo>
                  <a:pt x="8757" y="16941"/>
                  <a:pt x="2224" y="8306"/>
                  <a:pt x="2224" y="8306"/>
                </a:cubicBezTo>
                <a:close/>
                <a:moveTo>
                  <a:pt x="5034" y="1662"/>
                </a:moveTo>
                <a:lnTo>
                  <a:pt x="7780" y="1662"/>
                </a:lnTo>
                <a:lnTo>
                  <a:pt x="5642" y="6647"/>
                </a:lnTo>
                <a:lnTo>
                  <a:pt x="2013" y="6647"/>
                </a:lnTo>
                <a:cubicBezTo>
                  <a:pt x="2013" y="6647"/>
                  <a:pt x="5034" y="1662"/>
                  <a:pt x="5034" y="1662"/>
                </a:cubicBezTo>
                <a:close/>
                <a:moveTo>
                  <a:pt x="12174" y="1662"/>
                </a:moveTo>
                <a:lnTo>
                  <a:pt x="14313" y="6647"/>
                </a:lnTo>
                <a:lnTo>
                  <a:pt x="7163" y="6647"/>
                </a:lnTo>
                <a:lnTo>
                  <a:pt x="9301" y="1662"/>
                </a:lnTo>
                <a:cubicBezTo>
                  <a:pt x="9301" y="1662"/>
                  <a:pt x="12174" y="1662"/>
                  <a:pt x="12174" y="1662"/>
                </a:cubicBezTo>
                <a:close/>
                <a:moveTo>
                  <a:pt x="17312" y="338"/>
                </a:moveTo>
                <a:cubicBezTo>
                  <a:pt x="17185" y="116"/>
                  <a:pt x="16987" y="0"/>
                  <a:pt x="16778" y="0"/>
                </a:cubicBezTo>
                <a:lnTo>
                  <a:pt x="4698" y="0"/>
                </a:lnTo>
                <a:cubicBezTo>
                  <a:pt x="4489" y="0"/>
                  <a:pt x="4289" y="116"/>
                  <a:pt x="4163" y="338"/>
                </a:cubicBezTo>
                <a:lnTo>
                  <a:pt x="137" y="6985"/>
                </a:lnTo>
                <a:cubicBezTo>
                  <a:pt x="-62" y="7296"/>
                  <a:pt x="-41" y="7751"/>
                  <a:pt x="179" y="8048"/>
                </a:cubicBezTo>
                <a:lnTo>
                  <a:pt x="10245" y="21341"/>
                </a:lnTo>
                <a:cubicBezTo>
                  <a:pt x="10371" y="21509"/>
                  <a:pt x="10549" y="21600"/>
                  <a:pt x="10737" y="21600"/>
                </a:cubicBezTo>
                <a:cubicBezTo>
                  <a:pt x="10927" y="21600"/>
                  <a:pt x="11105" y="21509"/>
                  <a:pt x="11230" y="21341"/>
                </a:cubicBezTo>
                <a:lnTo>
                  <a:pt x="21297" y="8048"/>
                </a:lnTo>
                <a:cubicBezTo>
                  <a:pt x="21517" y="7751"/>
                  <a:pt x="21538" y="7296"/>
                  <a:pt x="21338" y="6985"/>
                </a:cubicBezTo>
                <a:cubicBezTo>
                  <a:pt x="21338" y="6985"/>
                  <a:pt x="17312" y="338"/>
                  <a:pt x="17312" y="338"/>
                </a:cubicBezTo>
                <a:close/>
              </a:path>
            </a:pathLst>
          </a:custGeom>
          <a:solidFill>
            <a:srgbClr val="FFFFFF"/>
          </a:solidFill>
          <a:ln w="12700" cap="flat">
            <a:noFill/>
            <a:miter lim="400000"/>
          </a:ln>
          <a:effectLst/>
        </p:spPr>
        <p:txBody>
          <a:bodyPr lIns="19045" tIns="19045" rIns="19045" bIns="19045" anchor="ctr"/>
          <a:lstStyle/>
          <a:p>
            <a:pPr defTabSz="912495" eaLnBrk="0" fontAlgn="base" hangingPunct="0">
              <a:spcBef>
                <a:spcPct val="0"/>
              </a:spcBef>
              <a:spcAft>
                <a:spcPct val="0"/>
              </a:spcAft>
              <a:defRPr/>
            </a:pPr>
            <a:endParaRPr sz="2225">
              <a:latin typeface="Lato Light"/>
              <a:ea typeface="MS PGothic" panose="020B0600070205080204" pitchFamily="34" charset="-128"/>
            </a:endParaRPr>
          </a:p>
        </p:txBody>
      </p:sp>
      <p:sp>
        <p:nvSpPr>
          <p:cNvPr id="16" name="Shape 809"/>
          <p:cNvSpPr/>
          <p:nvPr/>
        </p:nvSpPr>
        <p:spPr bwMode="auto">
          <a:xfrm>
            <a:off x="4904650" y="1608637"/>
            <a:ext cx="510289" cy="876326"/>
          </a:xfrm>
          <a:custGeom>
            <a:avLst/>
            <a:gdLst>
              <a:gd name="T0" fmla="*/ 97124650 w 21600"/>
              <a:gd name="T1" fmla="*/ 492311817 h 21600"/>
              <a:gd name="T2" fmla="*/ 97124650 w 21600"/>
              <a:gd name="T3" fmla="*/ 492311817 h 21600"/>
              <a:gd name="T4" fmla="*/ 97124650 w 21600"/>
              <a:gd name="T5" fmla="*/ 492311817 h 21600"/>
              <a:gd name="T6" fmla="*/ 97124650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009276"/>
          </a:solidFill>
          <a:ln>
            <a:no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7" name="Shape 810"/>
          <p:cNvSpPr/>
          <p:nvPr/>
        </p:nvSpPr>
        <p:spPr bwMode="auto">
          <a:xfrm>
            <a:off x="5804416" y="3884200"/>
            <a:ext cx="510288" cy="876326"/>
          </a:xfrm>
          <a:custGeom>
            <a:avLst/>
            <a:gdLst>
              <a:gd name="T0" fmla="*/ 97124225 w 21600"/>
              <a:gd name="T1" fmla="*/ 492311817 h 21600"/>
              <a:gd name="T2" fmla="*/ 97124225 w 21600"/>
              <a:gd name="T3" fmla="*/ 492311817 h 21600"/>
              <a:gd name="T4" fmla="*/ 97124225 w 21600"/>
              <a:gd name="T5" fmla="*/ 492311817 h 21600"/>
              <a:gd name="T6" fmla="*/ 97124225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009276"/>
          </a:solidFill>
          <a:ln>
            <a:no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8" name="Shape 811"/>
          <p:cNvSpPr/>
          <p:nvPr/>
        </p:nvSpPr>
        <p:spPr bwMode="auto">
          <a:xfrm>
            <a:off x="4904650" y="4888549"/>
            <a:ext cx="510289" cy="876326"/>
          </a:xfrm>
          <a:custGeom>
            <a:avLst/>
            <a:gdLst>
              <a:gd name="T0" fmla="*/ 97124650 w 21600"/>
              <a:gd name="T1" fmla="*/ 492311817 h 21600"/>
              <a:gd name="T2" fmla="*/ 97124650 w 21600"/>
              <a:gd name="T3" fmla="*/ 492311817 h 21600"/>
              <a:gd name="T4" fmla="*/ 97124650 w 21600"/>
              <a:gd name="T5" fmla="*/ 492311817 h 21600"/>
              <a:gd name="T6" fmla="*/ 97124650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009276"/>
          </a:solidFill>
          <a:ln>
            <a:no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19" name="Shape 812"/>
          <p:cNvSpPr/>
          <p:nvPr/>
        </p:nvSpPr>
        <p:spPr bwMode="auto">
          <a:xfrm>
            <a:off x="5804416" y="2649050"/>
            <a:ext cx="510288" cy="876326"/>
          </a:xfrm>
          <a:custGeom>
            <a:avLst/>
            <a:gdLst>
              <a:gd name="T0" fmla="*/ 97124225 w 21600"/>
              <a:gd name="T1" fmla="*/ 492311817 h 21600"/>
              <a:gd name="T2" fmla="*/ 97124225 w 21600"/>
              <a:gd name="T3" fmla="*/ 492311817 h 21600"/>
              <a:gd name="T4" fmla="*/ 97124225 w 21600"/>
              <a:gd name="T5" fmla="*/ 492311817 h 21600"/>
              <a:gd name="T6" fmla="*/ 97124225 w 21600"/>
              <a:gd name="T7" fmla="*/ 49231181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5498"/>
                </a:moveTo>
                <a:cubicBezTo>
                  <a:pt x="8184" y="5498"/>
                  <a:pt x="6075" y="4271"/>
                  <a:pt x="6075" y="2749"/>
                </a:cubicBezTo>
                <a:cubicBezTo>
                  <a:pt x="6075" y="1227"/>
                  <a:pt x="8184" y="0"/>
                  <a:pt x="10800" y="0"/>
                </a:cubicBezTo>
                <a:cubicBezTo>
                  <a:pt x="13416" y="0"/>
                  <a:pt x="15525" y="1227"/>
                  <a:pt x="15525" y="2749"/>
                </a:cubicBezTo>
                <a:cubicBezTo>
                  <a:pt x="15525" y="4271"/>
                  <a:pt x="13416" y="5498"/>
                  <a:pt x="10800" y="5498"/>
                </a:cubicBezTo>
                <a:close/>
                <a:moveTo>
                  <a:pt x="21600" y="13353"/>
                </a:moveTo>
                <a:cubicBezTo>
                  <a:pt x="21600" y="14003"/>
                  <a:pt x="20693" y="14531"/>
                  <a:pt x="19575" y="14531"/>
                </a:cubicBezTo>
                <a:cubicBezTo>
                  <a:pt x="18457" y="14531"/>
                  <a:pt x="17550" y="14003"/>
                  <a:pt x="17550" y="13353"/>
                </a:cubicBezTo>
                <a:lnTo>
                  <a:pt x="17550" y="9033"/>
                </a:lnTo>
                <a:lnTo>
                  <a:pt x="16200" y="9033"/>
                </a:lnTo>
                <a:lnTo>
                  <a:pt x="16200" y="20225"/>
                </a:lnTo>
                <a:cubicBezTo>
                  <a:pt x="16200" y="20986"/>
                  <a:pt x="15145" y="21600"/>
                  <a:pt x="13838" y="21600"/>
                </a:cubicBezTo>
                <a:cubicBezTo>
                  <a:pt x="12530" y="21600"/>
                  <a:pt x="11475" y="20986"/>
                  <a:pt x="11475" y="20225"/>
                </a:cubicBezTo>
                <a:lnTo>
                  <a:pt x="11475" y="14531"/>
                </a:lnTo>
                <a:lnTo>
                  <a:pt x="10125" y="14531"/>
                </a:lnTo>
                <a:lnTo>
                  <a:pt x="10125" y="20225"/>
                </a:lnTo>
                <a:cubicBezTo>
                  <a:pt x="10125" y="20986"/>
                  <a:pt x="9070" y="21600"/>
                  <a:pt x="7762" y="21600"/>
                </a:cubicBezTo>
                <a:cubicBezTo>
                  <a:pt x="6455" y="21600"/>
                  <a:pt x="5400" y="20986"/>
                  <a:pt x="5400" y="20225"/>
                </a:cubicBezTo>
                <a:lnTo>
                  <a:pt x="5400" y="9033"/>
                </a:lnTo>
                <a:lnTo>
                  <a:pt x="4050" y="9033"/>
                </a:lnTo>
                <a:lnTo>
                  <a:pt x="4050" y="13353"/>
                </a:lnTo>
                <a:cubicBezTo>
                  <a:pt x="4050" y="14003"/>
                  <a:pt x="3143" y="14531"/>
                  <a:pt x="2025" y="14531"/>
                </a:cubicBezTo>
                <a:cubicBezTo>
                  <a:pt x="907" y="14531"/>
                  <a:pt x="0" y="14003"/>
                  <a:pt x="0" y="13353"/>
                </a:cubicBezTo>
                <a:lnTo>
                  <a:pt x="0" y="8247"/>
                </a:lnTo>
                <a:cubicBezTo>
                  <a:pt x="0" y="6946"/>
                  <a:pt x="1814" y="5891"/>
                  <a:pt x="4050" y="5891"/>
                </a:cubicBezTo>
                <a:lnTo>
                  <a:pt x="17550" y="5891"/>
                </a:lnTo>
                <a:cubicBezTo>
                  <a:pt x="19786" y="5891"/>
                  <a:pt x="21600" y="6946"/>
                  <a:pt x="21600" y="8247"/>
                </a:cubicBezTo>
                <a:cubicBezTo>
                  <a:pt x="21600" y="8247"/>
                  <a:pt x="21600" y="13353"/>
                  <a:pt x="21600" y="13353"/>
                </a:cubicBezTo>
                <a:close/>
              </a:path>
            </a:pathLst>
          </a:custGeom>
          <a:solidFill>
            <a:srgbClr val="009276"/>
          </a:solidFill>
          <a:ln>
            <a:noFill/>
          </a:ln>
        </p:spPr>
        <p:txBody>
          <a:bodyPr lIns="22854" rIns="22854" anchor="ctr"/>
          <a:lstStyle/>
          <a:p>
            <a:pPr defTabSz="912495" eaLnBrk="0" fontAlgn="base" hangingPunct="0">
              <a:spcBef>
                <a:spcPct val="0"/>
              </a:spcBef>
              <a:spcAft>
                <a:spcPct val="0"/>
              </a:spcAft>
            </a:pPr>
            <a:endParaRPr lang="zh-CN" altLang="en-US">
              <a:latin typeface="Lato Light"/>
              <a:ea typeface="MS PGothic" panose="020B0600070205080204" pitchFamily="34" charset="-128"/>
            </a:endParaRPr>
          </a:p>
        </p:txBody>
      </p:sp>
      <p:sp>
        <p:nvSpPr>
          <p:cNvPr id="20" name="Rectangle 24"/>
          <p:cNvSpPr>
            <a:spLocks noChangeArrowheads="1"/>
          </p:cNvSpPr>
          <p:nvPr/>
        </p:nvSpPr>
        <p:spPr bwMode="auto">
          <a:xfrm>
            <a:off x="5818844" y="1737862"/>
            <a:ext cx="468700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Rectangle 24"/>
          <p:cNvSpPr>
            <a:spLocks noChangeArrowheads="1"/>
          </p:cNvSpPr>
          <p:nvPr/>
        </p:nvSpPr>
        <p:spPr bwMode="auto">
          <a:xfrm>
            <a:off x="6593544" y="2727151"/>
            <a:ext cx="468700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Rectangle 24"/>
          <p:cNvSpPr>
            <a:spLocks noChangeArrowheads="1"/>
          </p:cNvSpPr>
          <p:nvPr/>
        </p:nvSpPr>
        <p:spPr bwMode="auto">
          <a:xfrm>
            <a:off x="6593544" y="4072294"/>
            <a:ext cx="468700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Rectangle 24"/>
          <p:cNvSpPr>
            <a:spLocks noChangeArrowheads="1"/>
          </p:cNvSpPr>
          <p:nvPr/>
        </p:nvSpPr>
        <p:spPr bwMode="auto">
          <a:xfrm>
            <a:off x="5804416" y="5042300"/>
            <a:ext cx="4687001"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TOPIC HEADER HERE</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spcBef>
                <a:spcPts val="300"/>
              </a:spcBef>
            </a:pPr>
            <a:r>
              <a:rPr lang="en-US" altLang="zh-CN" sz="1100" dirty="0">
                <a:solidFill>
                  <a:schemeClr val="bg1">
                    <a:lumMod val="50000"/>
                  </a:schemeClr>
                </a:solidFill>
                <a:latin typeface="微软雅黑" panose="020B0503020204020204" pitchFamily="34" charset="-122"/>
                <a:ea typeface="微软雅黑" panose="020B0503020204020204" pitchFamily="34" charset="-122"/>
              </a:rPr>
              <a:t>We have many PowerPoint </a:t>
            </a:r>
            <a:r>
              <a:rPr lang="zh-CN" altLang="en-US" sz="1100" dirty="0">
                <a:solidFill>
                  <a:schemeClr val="bg1">
                    <a:lumMod val="50000"/>
                  </a:schemeClr>
                </a:solidFill>
                <a:latin typeface="微软雅黑" panose="020B0503020204020204" pitchFamily="34" charset="-122"/>
                <a:ea typeface="微软雅黑" panose="020B0503020204020204" pitchFamily="34" charset="-122"/>
              </a:rPr>
              <a:t>templates</a:t>
            </a:r>
            <a:r>
              <a:rPr lang="en-US" altLang="zh-CN" sz="1100" dirty="0">
                <a:solidFill>
                  <a:schemeClr val="bg1">
                    <a:lumMod val="50000"/>
                  </a:schemeClr>
                </a:solidFill>
                <a:latin typeface="微软雅黑" panose="020B0503020204020204" pitchFamily="34" charset="-122"/>
                <a:ea typeface="微软雅黑" panose="020B0503020204020204" pitchFamily="34" charset="-122"/>
              </a:rPr>
              <a:t> that has been specifically designed.</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05.</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0" y="52989"/>
            <a:ext cx="691803" cy="648666"/>
          </a:xfrm>
          <a:prstGeom prst="rect">
            <a:avLst/>
          </a:prstGeom>
        </p:spPr>
      </p:pic>
      <p:sp>
        <p:nvSpPr>
          <p:cNvPr id="10" name="자유형 88"/>
          <p:cNvSpPr/>
          <p:nvPr/>
        </p:nvSpPr>
        <p:spPr bwMode="auto">
          <a:xfrm>
            <a:off x="1290480" y="2290030"/>
            <a:ext cx="2557935" cy="26814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11" name="자유형 87"/>
          <p:cNvSpPr/>
          <p:nvPr/>
        </p:nvSpPr>
        <p:spPr bwMode="auto">
          <a:xfrm>
            <a:off x="2692836" y="4275561"/>
            <a:ext cx="841975" cy="578942"/>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2" name="자유형 200"/>
          <p:cNvSpPr/>
          <p:nvPr/>
        </p:nvSpPr>
        <p:spPr bwMode="auto">
          <a:xfrm>
            <a:off x="1512011" y="2366740"/>
            <a:ext cx="2299557" cy="460091"/>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3" name="자유형 124"/>
          <p:cNvSpPr/>
          <p:nvPr/>
        </p:nvSpPr>
        <p:spPr bwMode="auto">
          <a:xfrm>
            <a:off x="2608165" y="2141194"/>
            <a:ext cx="156445" cy="33263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4" name="타원 113"/>
          <p:cNvSpPr/>
          <p:nvPr/>
        </p:nvSpPr>
        <p:spPr bwMode="auto">
          <a:xfrm>
            <a:off x="2579162" y="1809837"/>
            <a:ext cx="357188" cy="357188"/>
          </a:xfrm>
          <a:prstGeom prst="ellipse">
            <a:avLst/>
          </a:pr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1</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15" name="자유형 88"/>
          <p:cNvSpPr/>
          <p:nvPr/>
        </p:nvSpPr>
        <p:spPr bwMode="auto">
          <a:xfrm>
            <a:off x="4817033" y="2366740"/>
            <a:ext cx="2557935" cy="26814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6" name="자유형 87"/>
          <p:cNvSpPr/>
          <p:nvPr/>
        </p:nvSpPr>
        <p:spPr bwMode="auto">
          <a:xfrm rot="232939">
            <a:off x="6139871" y="4286372"/>
            <a:ext cx="941233" cy="691102"/>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7" name="자유형 200"/>
          <p:cNvSpPr/>
          <p:nvPr/>
        </p:nvSpPr>
        <p:spPr bwMode="auto">
          <a:xfrm>
            <a:off x="5038564" y="2443450"/>
            <a:ext cx="2299557" cy="460091"/>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009276"/>
          </a:solid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8" name="자유형 124"/>
          <p:cNvSpPr/>
          <p:nvPr/>
        </p:nvSpPr>
        <p:spPr bwMode="auto">
          <a:xfrm>
            <a:off x="6134718" y="2217904"/>
            <a:ext cx="156445" cy="33263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19" name="타원 113"/>
          <p:cNvSpPr/>
          <p:nvPr/>
        </p:nvSpPr>
        <p:spPr bwMode="auto">
          <a:xfrm>
            <a:off x="6105715" y="1886547"/>
            <a:ext cx="357188" cy="357188"/>
          </a:xfrm>
          <a:prstGeom prst="ellipse">
            <a:avLst/>
          </a:pr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2</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20" name="자유형 88"/>
          <p:cNvSpPr/>
          <p:nvPr/>
        </p:nvSpPr>
        <p:spPr bwMode="auto">
          <a:xfrm>
            <a:off x="8343586" y="2323266"/>
            <a:ext cx="2557935" cy="2681423"/>
          </a:xfrm>
          <a:custGeom>
            <a:avLst/>
            <a:gdLst>
              <a:gd name="connsiteX0" fmla="*/ 22860 w 2194560"/>
              <a:gd name="connsiteY0" fmla="*/ 0 h 2377440"/>
              <a:gd name="connsiteX1" fmla="*/ 2194560 w 2194560"/>
              <a:gd name="connsiteY1" fmla="*/ 137160 h 2377440"/>
              <a:gd name="connsiteX2" fmla="*/ 2049780 w 2194560"/>
              <a:gd name="connsiteY2" fmla="*/ 1965960 h 2377440"/>
              <a:gd name="connsiteX3" fmla="*/ 853440 w 2194560"/>
              <a:gd name="connsiteY3" fmla="*/ 2377440 h 2377440"/>
              <a:gd name="connsiteX4" fmla="*/ 0 w 2194560"/>
              <a:gd name="connsiteY4" fmla="*/ 2316480 h 2377440"/>
              <a:gd name="connsiteX5" fmla="*/ 22860 w 2194560"/>
              <a:gd name="connsiteY5" fmla="*/ 0 h 2377440"/>
              <a:gd name="connsiteX0-1" fmla="*/ 22860 w 2203388"/>
              <a:gd name="connsiteY0-2" fmla="*/ 0 h 2377440"/>
              <a:gd name="connsiteX1-3" fmla="*/ 2194560 w 2203388"/>
              <a:gd name="connsiteY1-4" fmla="*/ 137160 h 2377440"/>
              <a:gd name="connsiteX2-5" fmla="*/ 2049780 w 2203388"/>
              <a:gd name="connsiteY2-6" fmla="*/ 1965960 h 2377440"/>
              <a:gd name="connsiteX3-7" fmla="*/ 853440 w 2203388"/>
              <a:gd name="connsiteY3-8" fmla="*/ 2377440 h 2377440"/>
              <a:gd name="connsiteX4-9" fmla="*/ 0 w 2203388"/>
              <a:gd name="connsiteY4-10" fmla="*/ 2316480 h 2377440"/>
              <a:gd name="connsiteX5-11" fmla="*/ 22860 w 2203388"/>
              <a:gd name="connsiteY5-12" fmla="*/ 0 h 2377440"/>
              <a:gd name="connsiteX0-13" fmla="*/ 22860 w 2203388"/>
              <a:gd name="connsiteY0-14" fmla="*/ 0 h 2377440"/>
              <a:gd name="connsiteX1-15" fmla="*/ 2194560 w 2203388"/>
              <a:gd name="connsiteY1-16" fmla="*/ 137160 h 2377440"/>
              <a:gd name="connsiteX2-17" fmla="*/ 2049780 w 2203388"/>
              <a:gd name="connsiteY2-18" fmla="*/ 1965960 h 2377440"/>
              <a:gd name="connsiteX3-19" fmla="*/ 853440 w 2203388"/>
              <a:gd name="connsiteY3-20" fmla="*/ 2377440 h 2377440"/>
              <a:gd name="connsiteX4-21" fmla="*/ 0 w 2203388"/>
              <a:gd name="connsiteY4-22" fmla="*/ 2316480 h 2377440"/>
              <a:gd name="connsiteX5-23" fmla="*/ 22860 w 2203388"/>
              <a:gd name="connsiteY5-24" fmla="*/ 0 h 2377440"/>
              <a:gd name="connsiteX0-25" fmla="*/ 22860 w 2203388"/>
              <a:gd name="connsiteY0-26" fmla="*/ 0 h 2377440"/>
              <a:gd name="connsiteX1-27" fmla="*/ 2194560 w 2203388"/>
              <a:gd name="connsiteY1-28" fmla="*/ 137160 h 2377440"/>
              <a:gd name="connsiteX2-29" fmla="*/ 2049780 w 2203388"/>
              <a:gd name="connsiteY2-30" fmla="*/ 1965960 h 2377440"/>
              <a:gd name="connsiteX3-31" fmla="*/ 853440 w 2203388"/>
              <a:gd name="connsiteY3-32" fmla="*/ 2377440 h 2377440"/>
              <a:gd name="connsiteX4-33" fmla="*/ 0 w 2203388"/>
              <a:gd name="connsiteY4-34" fmla="*/ 2316480 h 2377440"/>
              <a:gd name="connsiteX5-35" fmla="*/ 22860 w 2203388"/>
              <a:gd name="connsiteY5-36" fmla="*/ 0 h 2377440"/>
              <a:gd name="connsiteX0-37" fmla="*/ 22860 w 2203388"/>
              <a:gd name="connsiteY0-38" fmla="*/ 0 h 2377440"/>
              <a:gd name="connsiteX1-39" fmla="*/ 2194560 w 2203388"/>
              <a:gd name="connsiteY1-40" fmla="*/ 137160 h 2377440"/>
              <a:gd name="connsiteX2-41" fmla="*/ 2049780 w 2203388"/>
              <a:gd name="connsiteY2-42" fmla="*/ 1965960 h 2377440"/>
              <a:gd name="connsiteX3-43" fmla="*/ 853440 w 2203388"/>
              <a:gd name="connsiteY3-44" fmla="*/ 2377440 h 2377440"/>
              <a:gd name="connsiteX4-45" fmla="*/ 0 w 2203388"/>
              <a:gd name="connsiteY4-46" fmla="*/ 2232248 h 2377440"/>
              <a:gd name="connsiteX5-47" fmla="*/ 22860 w 2203388"/>
              <a:gd name="connsiteY5-48" fmla="*/ 0 h 2377440"/>
              <a:gd name="connsiteX0-49" fmla="*/ 22860 w 2203388"/>
              <a:gd name="connsiteY0-50" fmla="*/ 0 h 2377440"/>
              <a:gd name="connsiteX1-51" fmla="*/ 2194560 w 2203388"/>
              <a:gd name="connsiteY1-52" fmla="*/ 137160 h 2377440"/>
              <a:gd name="connsiteX2-53" fmla="*/ 2049780 w 2203388"/>
              <a:gd name="connsiteY2-54" fmla="*/ 1965960 h 2377440"/>
              <a:gd name="connsiteX3-55" fmla="*/ 853440 w 2203388"/>
              <a:gd name="connsiteY3-56" fmla="*/ 2377440 h 2377440"/>
              <a:gd name="connsiteX4-57" fmla="*/ 0 w 2203388"/>
              <a:gd name="connsiteY4-58" fmla="*/ 2232248 h 2377440"/>
              <a:gd name="connsiteX5-59" fmla="*/ 22860 w 2203388"/>
              <a:gd name="connsiteY5-60" fmla="*/ 0 h 2377440"/>
              <a:gd name="connsiteX0-61" fmla="*/ 22860 w 2203388"/>
              <a:gd name="connsiteY0-62" fmla="*/ 0 h 2377440"/>
              <a:gd name="connsiteX1-63" fmla="*/ 2194560 w 2203388"/>
              <a:gd name="connsiteY1-64" fmla="*/ 137160 h 2377440"/>
              <a:gd name="connsiteX2-65" fmla="*/ 2049780 w 2203388"/>
              <a:gd name="connsiteY2-66" fmla="*/ 1965960 h 2377440"/>
              <a:gd name="connsiteX3-67" fmla="*/ 853440 w 2203388"/>
              <a:gd name="connsiteY3-68" fmla="*/ 2377440 h 2377440"/>
              <a:gd name="connsiteX4-69" fmla="*/ 0 w 2203388"/>
              <a:gd name="connsiteY4-70" fmla="*/ 2232248 h 2377440"/>
              <a:gd name="connsiteX5-71" fmla="*/ 22860 w 2203388"/>
              <a:gd name="connsiteY5-72" fmla="*/ 0 h 2377440"/>
              <a:gd name="connsiteX0-73" fmla="*/ 22860 w 2194560"/>
              <a:gd name="connsiteY0-74" fmla="*/ 0 h 2377440"/>
              <a:gd name="connsiteX1-75" fmla="*/ 2194560 w 2194560"/>
              <a:gd name="connsiteY1-76" fmla="*/ 137160 h 2377440"/>
              <a:gd name="connsiteX2-77" fmla="*/ 2049780 w 2194560"/>
              <a:gd name="connsiteY2-78" fmla="*/ 1965960 h 2377440"/>
              <a:gd name="connsiteX3-79" fmla="*/ 853440 w 2194560"/>
              <a:gd name="connsiteY3-80" fmla="*/ 2377440 h 2377440"/>
              <a:gd name="connsiteX4-81" fmla="*/ 0 w 2194560"/>
              <a:gd name="connsiteY4-82" fmla="*/ 2232248 h 2377440"/>
              <a:gd name="connsiteX5-83" fmla="*/ 22860 w 2194560"/>
              <a:gd name="connsiteY5-84" fmla="*/ 0 h 2377440"/>
              <a:gd name="connsiteX0-85" fmla="*/ 22860 w 2201801"/>
              <a:gd name="connsiteY0-86" fmla="*/ 0 h 2377440"/>
              <a:gd name="connsiteX1-87" fmla="*/ 2194560 w 2201801"/>
              <a:gd name="connsiteY1-88" fmla="*/ 137160 h 2377440"/>
              <a:gd name="connsiteX2-89" fmla="*/ 2049780 w 2201801"/>
              <a:gd name="connsiteY2-90" fmla="*/ 1965960 h 2377440"/>
              <a:gd name="connsiteX3-91" fmla="*/ 853440 w 2201801"/>
              <a:gd name="connsiteY3-92" fmla="*/ 2377440 h 2377440"/>
              <a:gd name="connsiteX4-93" fmla="*/ 0 w 2201801"/>
              <a:gd name="connsiteY4-94" fmla="*/ 2232248 h 2377440"/>
              <a:gd name="connsiteX5-95" fmla="*/ 22860 w 2201801"/>
              <a:gd name="connsiteY5-96" fmla="*/ 0 h 2377440"/>
              <a:gd name="connsiteX0-97" fmla="*/ 22860 w 2201801"/>
              <a:gd name="connsiteY0-98" fmla="*/ 0 h 2340260"/>
              <a:gd name="connsiteX1-99" fmla="*/ 2194560 w 2201801"/>
              <a:gd name="connsiteY1-100" fmla="*/ 137160 h 2340260"/>
              <a:gd name="connsiteX2-101" fmla="*/ 2049780 w 2201801"/>
              <a:gd name="connsiteY2-102" fmla="*/ 1965960 h 2340260"/>
              <a:gd name="connsiteX3-103" fmla="*/ 1080120 w 2201801"/>
              <a:gd name="connsiteY3-104" fmla="*/ 2340260 h 2340260"/>
              <a:gd name="connsiteX4-105" fmla="*/ 0 w 2201801"/>
              <a:gd name="connsiteY4-106" fmla="*/ 2232248 h 2340260"/>
              <a:gd name="connsiteX5-107" fmla="*/ 22860 w 2201801"/>
              <a:gd name="connsiteY5-108" fmla="*/ 0 h 2340260"/>
              <a:gd name="connsiteX0-109" fmla="*/ 22860 w 2201801"/>
              <a:gd name="connsiteY0-110" fmla="*/ 0 h 2340260"/>
              <a:gd name="connsiteX1-111" fmla="*/ 2194560 w 2201801"/>
              <a:gd name="connsiteY1-112" fmla="*/ 137160 h 2340260"/>
              <a:gd name="connsiteX2-113" fmla="*/ 2049780 w 2201801"/>
              <a:gd name="connsiteY2-114" fmla="*/ 1965960 h 2340260"/>
              <a:gd name="connsiteX3-115" fmla="*/ 1080120 w 2201801"/>
              <a:gd name="connsiteY3-116" fmla="*/ 2340260 h 2340260"/>
              <a:gd name="connsiteX4-117" fmla="*/ 0 w 2201801"/>
              <a:gd name="connsiteY4-118" fmla="*/ 2232248 h 2340260"/>
              <a:gd name="connsiteX5-119" fmla="*/ 22860 w 2201801"/>
              <a:gd name="connsiteY5-120" fmla="*/ 0 h 2340260"/>
              <a:gd name="connsiteX0-121" fmla="*/ 22860 w 2201801"/>
              <a:gd name="connsiteY0-122" fmla="*/ 0 h 2316104"/>
              <a:gd name="connsiteX1-123" fmla="*/ 2194560 w 2201801"/>
              <a:gd name="connsiteY1-124" fmla="*/ 137160 h 2316104"/>
              <a:gd name="connsiteX2-125" fmla="*/ 2049780 w 2201801"/>
              <a:gd name="connsiteY2-126" fmla="*/ 1965960 h 2316104"/>
              <a:gd name="connsiteX3-127" fmla="*/ 1116124 w 2201801"/>
              <a:gd name="connsiteY3-128" fmla="*/ 2304256 h 2316104"/>
              <a:gd name="connsiteX4-129" fmla="*/ 0 w 2201801"/>
              <a:gd name="connsiteY4-130" fmla="*/ 2232248 h 2316104"/>
              <a:gd name="connsiteX5-131" fmla="*/ 22860 w 2201801"/>
              <a:gd name="connsiteY5-132" fmla="*/ 0 h 2316104"/>
              <a:gd name="connsiteX0-133" fmla="*/ 216024 w 2201801"/>
              <a:gd name="connsiteY0-134" fmla="*/ 0 h 2280100"/>
              <a:gd name="connsiteX1-135" fmla="*/ 2194560 w 2201801"/>
              <a:gd name="connsiteY1-136" fmla="*/ 101156 h 2280100"/>
              <a:gd name="connsiteX2-137" fmla="*/ 2049780 w 2201801"/>
              <a:gd name="connsiteY2-138" fmla="*/ 1929956 h 2280100"/>
              <a:gd name="connsiteX3-139" fmla="*/ 1116124 w 2201801"/>
              <a:gd name="connsiteY3-140" fmla="*/ 2268252 h 2280100"/>
              <a:gd name="connsiteX4-141" fmla="*/ 0 w 2201801"/>
              <a:gd name="connsiteY4-142" fmla="*/ 2196244 h 2280100"/>
              <a:gd name="connsiteX5-143" fmla="*/ 216024 w 2201801"/>
              <a:gd name="connsiteY5-144" fmla="*/ 0 h 2280100"/>
              <a:gd name="connsiteX0-145" fmla="*/ 72008 w 2201801"/>
              <a:gd name="connsiteY0-146" fmla="*/ 0 h 2280100"/>
              <a:gd name="connsiteX1-147" fmla="*/ 2194560 w 2201801"/>
              <a:gd name="connsiteY1-148" fmla="*/ 101156 h 2280100"/>
              <a:gd name="connsiteX2-149" fmla="*/ 2049780 w 2201801"/>
              <a:gd name="connsiteY2-150" fmla="*/ 1929956 h 2280100"/>
              <a:gd name="connsiteX3-151" fmla="*/ 1116124 w 2201801"/>
              <a:gd name="connsiteY3-152" fmla="*/ 2268252 h 2280100"/>
              <a:gd name="connsiteX4-153" fmla="*/ 0 w 2201801"/>
              <a:gd name="connsiteY4-154" fmla="*/ 2196244 h 2280100"/>
              <a:gd name="connsiteX5-155" fmla="*/ 72008 w 2201801"/>
              <a:gd name="connsiteY5-156" fmla="*/ 0 h 2280100"/>
              <a:gd name="connsiteX0-157" fmla="*/ 72008 w 2201801"/>
              <a:gd name="connsiteY0-158" fmla="*/ 0 h 2280100"/>
              <a:gd name="connsiteX1-159" fmla="*/ 2194560 w 2201801"/>
              <a:gd name="connsiteY1-160" fmla="*/ 101156 h 2280100"/>
              <a:gd name="connsiteX2-161" fmla="*/ 2049780 w 2201801"/>
              <a:gd name="connsiteY2-162" fmla="*/ 1929956 h 2280100"/>
              <a:gd name="connsiteX3-163" fmla="*/ 1116124 w 2201801"/>
              <a:gd name="connsiteY3-164" fmla="*/ 2268252 h 2280100"/>
              <a:gd name="connsiteX4-165" fmla="*/ 0 w 2201801"/>
              <a:gd name="connsiteY4-166" fmla="*/ 2196244 h 2280100"/>
              <a:gd name="connsiteX5-167" fmla="*/ 72008 w 2201801"/>
              <a:gd name="connsiteY5-168" fmla="*/ 0 h 2280100"/>
              <a:gd name="connsiteX0-169" fmla="*/ 72008 w 2201801"/>
              <a:gd name="connsiteY0-170" fmla="*/ 0 h 2280100"/>
              <a:gd name="connsiteX1-171" fmla="*/ 2194560 w 2201801"/>
              <a:gd name="connsiteY1-172" fmla="*/ 101156 h 2280100"/>
              <a:gd name="connsiteX2-173" fmla="*/ 2049780 w 2201801"/>
              <a:gd name="connsiteY2-174" fmla="*/ 1929956 h 2280100"/>
              <a:gd name="connsiteX3-175" fmla="*/ 1116124 w 2201801"/>
              <a:gd name="connsiteY3-176" fmla="*/ 2268252 h 2280100"/>
              <a:gd name="connsiteX4-177" fmla="*/ 0 w 2201801"/>
              <a:gd name="connsiteY4-178" fmla="*/ 2196244 h 2280100"/>
              <a:gd name="connsiteX5-179" fmla="*/ 72008 w 2201801"/>
              <a:gd name="connsiteY5-180" fmla="*/ 0 h 2280100"/>
              <a:gd name="connsiteX0-181" fmla="*/ 144016 w 2201801"/>
              <a:gd name="connsiteY0-182" fmla="*/ 0 h 2244096"/>
              <a:gd name="connsiteX1-183" fmla="*/ 2194560 w 2201801"/>
              <a:gd name="connsiteY1-184" fmla="*/ 65152 h 2244096"/>
              <a:gd name="connsiteX2-185" fmla="*/ 2049780 w 2201801"/>
              <a:gd name="connsiteY2-186" fmla="*/ 1893952 h 2244096"/>
              <a:gd name="connsiteX3-187" fmla="*/ 1116124 w 2201801"/>
              <a:gd name="connsiteY3-188" fmla="*/ 2232248 h 2244096"/>
              <a:gd name="connsiteX4-189" fmla="*/ 0 w 2201801"/>
              <a:gd name="connsiteY4-190" fmla="*/ 2160240 h 2244096"/>
              <a:gd name="connsiteX5-191" fmla="*/ 144016 w 2201801"/>
              <a:gd name="connsiteY5-192" fmla="*/ 0 h 2244096"/>
              <a:gd name="connsiteX0-193" fmla="*/ 144016 w 2201801"/>
              <a:gd name="connsiteY0-194" fmla="*/ 0 h 2244096"/>
              <a:gd name="connsiteX1-195" fmla="*/ 2194560 w 2201801"/>
              <a:gd name="connsiteY1-196" fmla="*/ 65152 h 2244096"/>
              <a:gd name="connsiteX2-197" fmla="*/ 2049780 w 2201801"/>
              <a:gd name="connsiteY2-198" fmla="*/ 1893952 h 2244096"/>
              <a:gd name="connsiteX3-199" fmla="*/ 1116124 w 2201801"/>
              <a:gd name="connsiteY3-200" fmla="*/ 2232248 h 2244096"/>
              <a:gd name="connsiteX4-201" fmla="*/ 0 w 2201801"/>
              <a:gd name="connsiteY4-202" fmla="*/ 2160240 h 2244096"/>
              <a:gd name="connsiteX5-203" fmla="*/ 144016 w 2201801"/>
              <a:gd name="connsiteY5-204" fmla="*/ 0 h 2244096"/>
              <a:gd name="connsiteX0-205" fmla="*/ 144016 w 2201801"/>
              <a:gd name="connsiteY0-206" fmla="*/ 0 h 2244096"/>
              <a:gd name="connsiteX1-207" fmla="*/ 2194560 w 2201801"/>
              <a:gd name="connsiteY1-208" fmla="*/ 65152 h 2244096"/>
              <a:gd name="connsiteX2-209" fmla="*/ 2049780 w 2201801"/>
              <a:gd name="connsiteY2-210" fmla="*/ 1893952 h 2244096"/>
              <a:gd name="connsiteX3-211" fmla="*/ 1116124 w 2201801"/>
              <a:gd name="connsiteY3-212" fmla="*/ 2232248 h 2244096"/>
              <a:gd name="connsiteX4-213" fmla="*/ 0 w 2201801"/>
              <a:gd name="connsiteY4-214" fmla="*/ 2160240 h 2244096"/>
              <a:gd name="connsiteX5-215" fmla="*/ 144016 w 2201801"/>
              <a:gd name="connsiteY5-216" fmla="*/ 0 h 2244096"/>
              <a:gd name="connsiteX0-217" fmla="*/ 144016 w 2201801"/>
              <a:gd name="connsiteY0-218" fmla="*/ 0 h 2244096"/>
              <a:gd name="connsiteX1-219" fmla="*/ 2194560 w 2201801"/>
              <a:gd name="connsiteY1-220" fmla="*/ 65152 h 2244096"/>
              <a:gd name="connsiteX2-221" fmla="*/ 2049780 w 2201801"/>
              <a:gd name="connsiteY2-222" fmla="*/ 1893952 h 2244096"/>
              <a:gd name="connsiteX3-223" fmla="*/ 1116124 w 2201801"/>
              <a:gd name="connsiteY3-224" fmla="*/ 2232248 h 2244096"/>
              <a:gd name="connsiteX4-225" fmla="*/ 0 w 2201801"/>
              <a:gd name="connsiteY4-226" fmla="*/ 2160240 h 2244096"/>
              <a:gd name="connsiteX5-227" fmla="*/ 144016 w 2201801"/>
              <a:gd name="connsiteY5-228" fmla="*/ 0 h 2244096"/>
              <a:gd name="connsiteX0-229" fmla="*/ 144016 w 2201801"/>
              <a:gd name="connsiteY0-230" fmla="*/ 0 h 2244096"/>
              <a:gd name="connsiteX1-231" fmla="*/ 2194560 w 2201801"/>
              <a:gd name="connsiteY1-232" fmla="*/ 65152 h 2244096"/>
              <a:gd name="connsiteX2-233" fmla="*/ 2049780 w 2201801"/>
              <a:gd name="connsiteY2-234" fmla="*/ 1893952 h 2244096"/>
              <a:gd name="connsiteX3-235" fmla="*/ 1116124 w 2201801"/>
              <a:gd name="connsiteY3-236" fmla="*/ 2232248 h 2244096"/>
              <a:gd name="connsiteX4-237" fmla="*/ 0 w 2201801"/>
              <a:gd name="connsiteY4-238" fmla="*/ 2160240 h 2244096"/>
              <a:gd name="connsiteX5-239" fmla="*/ 144016 w 2201801"/>
              <a:gd name="connsiteY5-240" fmla="*/ 0 h 2244096"/>
              <a:gd name="connsiteX0-241" fmla="*/ 144016 w 2201801"/>
              <a:gd name="connsiteY0-242" fmla="*/ 0 h 2244096"/>
              <a:gd name="connsiteX1-243" fmla="*/ 2194560 w 2201801"/>
              <a:gd name="connsiteY1-244" fmla="*/ 65152 h 2244096"/>
              <a:gd name="connsiteX2-245" fmla="*/ 2049780 w 2201801"/>
              <a:gd name="connsiteY2-246" fmla="*/ 1893952 h 2244096"/>
              <a:gd name="connsiteX3-247" fmla="*/ 1116124 w 2201801"/>
              <a:gd name="connsiteY3-248" fmla="*/ 2232248 h 2244096"/>
              <a:gd name="connsiteX4-249" fmla="*/ 0 w 2201801"/>
              <a:gd name="connsiteY4-250" fmla="*/ 2160240 h 2244096"/>
              <a:gd name="connsiteX5-251" fmla="*/ 144016 w 2201801"/>
              <a:gd name="connsiteY5-252" fmla="*/ 0 h 2244096"/>
              <a:gd name="connsiteX0-253" fmla="*/ 144016 w 2201801"/>
              <a:gd name="connsiteY0-254" fmla="*/ 0 h 2244096"/>
              <a:gd name="connsiteX1-255" fmla="*/ 2194560 w 2201801"/>
              <a:gd name="connsiteY1-256" fmla="*/ 65152 h 2244096"/>
              <a:gd name="connsiteX2-257" fmla="*/ 2049780 w 2201801"/>
              <a:gd name="connsiteY2-258" fmla="*/ 1893952 h 2244096"/>
              <a:gd name="connsiteX3-259" fmla="*/ 1116124 w 2201801"/>
              <a:gd name="connsiteY3-260" fmla="*/ 2232248 h 2244096"/>
              <a:gd name="connsiteX4-261" fmla="*/ 0 w 2201801"/>
              <a:gd name="connsiteY4-262" fmla="*/ 2160240 h 2244096"/>
              <a:gd name="connsiteX5-263" fmla="*/ 144016 w 2201801"/>
              <a:gd name="connsiteY5-264" fmla="*/ 0 h 2244096"/>
              <a:gd name="connsiteX0-265" fmla="*/ 144016 w 2201801"/>
              <a:gd name="connsiteY0-266" fmla="*/ 0 h 2232248"/>
              <a:gd name="connsiteX1-267" fmla="*/ 2194560 w 2201801"/>
              <a:gd name="connsiteY1-268" fmla="*/ 65152 h 2232248"/>
              <a:gd name="connsiteX2-269" fmla="*/ 2049780 w 2201801"/>
              <a:gd name="connsiteY2-270" fmla="*/ 1893952 h 2232248"/>
              <a:gd name="connsiteX3-271" fmla="*/ 1116124 w 2201801"/>
              <a:gd name="connsiteY3-272" fmla="*/ 2232248 h 2232248"/>
              <a:gd name="connsiteX4-273" fmla="*/ 0 w 2201801"/>
              <a:gd name="connsiteY4-274" fmla="*/ 2160240 h 2232248"/>
              <a:gd name="connsiteX5-275" fmla="*/ 144016 w 2201801"/>
              <a:gd name="connsiteY5-276" fmla="*/ 0 h 2232248"/>
              <a:gd name="connsiteX0-277" fmla="*/ 144016 w 2201801"/>
              <a:gd name="connsiteY0-278" fmla="*/ 0 h 2232248"/>
              <a:gd name="connsiteX1-279" fmla="*/ 2194560 w 2201801"/>
              <a:gd name="connsiteY1-280" fmla="*/ 65152 h 2232248"/>
              <a:gd name="connsiteX2-281" fmla="*/ 2049780 w 2201801"/>
              <a:gd name="connsiteY2-282" fmla="*/ 1893952 h 2232248"/>
              <a:gd name="connsiteX3-283" fmla="*/ 1116124 w 2201801"/>
              <a:gd name="connsiteY3-284" fmla="*/ 2232248 h 2232248"/>
              <a:gd name="connsiteX4-285" fmla="*/ 0 w 2201801"/>
              <a:gd name="connsiteY4-286" fmla="*/ 2160240 h 2232248"/>
              <a:gd name="connsiteX5-287" fmla="*/ 144016 w 2201801"/>
              <a:gd name="connsiteY5-288" fmla="*/ 0 h 2232248"/>
              <a:gd name="connsiteX0-289" fmla="*/ 144016 w 2201801"/>
              <a:gd name="connsiteY0-290" fmla="*/ 0 h 2232248"/>
              <a:gd name="connsiteX1-291" fmla="*/ 2194560 w 2201801"/>
              <a:gd name="connsiteY1-292" fmla="*/ 65152 h 2232248"/>
              <a:gd name="connsiteX2-293" fmla="*/ 2049780 w 2201801"/>
              <a:gd name="connsiteY2-294" fmla="*/ 1893952 h 2232248"/>
              <a:gd name="connsiteX3-295" fmla="*/ 1116124 w 2201801"/>
              <a:gd name="connsiteY3-296" fmla="*/ 2232248 h 2232248"/>
              <a:gd name="connsiteX4-297" fmla="*/ 0 w 2201801"/>
              <a:gd name="connsiteY4-298" fmla="*/ 2160240 h 2232248"/>
              <a:gd name="connsiteX5-299" fmla="*/ 144016 w 2201801"/>
              <a:gd name="connsiteY5-300" fmla="*/ 0 h 2232248"/>
              <a:gd name="connsiteX0-301" fmla="*/ 180020 w 2201801"/>
              <a:gd name="connsiteY0-302" fmla="*/ 0 h 2232248"/>
              <a:gd name="connsiteX1-303" fmla="*/ 2194560 w 2201801"/>
              <a:gd name="connsiteY1-304" fmla="*/ 65152 h 2232248"/>
              <a:gd name="connsiteX2-305" fmla="*/ 2049780 w 2201801"/>
              <a:gd name="connsiteY2-306" fmla="*/ 1893952 h 2232248"/>
              <a:gd name="connsiteX3-307" fmla="*/ 1116124 w 2201801"/>
              <a:gd name="connsiteY3-308" fmla="*/ 2232248 h 2232248"/>
              <a:gd name="connsiteX4-309" fmla="*/ 0 w 2201801"/>
              <a:gd name="connsiteY4-310" fmla="*/ 2160240 h 2232248"/>
              <a:gd name="connsiteX5-311" fmla="*/ 180020 w 2201801"/>
              <a:gd name="connsiteY5-312" fmla="*/ 0 h 2232248"/>
              <a:gd name="connsiteX0-313" fmla="*/ 180020 w 2201801"/>
              <a:gd name="connsiteY0-314" fmla="*/ 0 h 2232248"/>
              <a:gd name="connsiteX1-315" fmla="*/ 2194560 w 2201801"/>
              <a:gd name="connsiteY1-316" fmla="*/ 65152 h 2232248"/>
              <a:gd name="connsiteX2-317" fmla="*/ 2049780 w 2201801"/>
              <a:gd name="connsiteY2-318" fmla="*/ 1893952 h 2232248"/>
              <a:gd name="connsiteX3-319" fmla="*/ 1116124 w 2201801"/>
              <a:gd name="connsiteY3-320" fmla="*/ 2232248 h 2232248"/>
              <a:gd name="connsiteX4-321" fmla="*/ 0 w 2201801"/>
              <a:gd name="connsiteY4-322" fmla="*/ 2160240 h 2232248"/>
              <a:gd name="connsiteX5-323" fmla="*/ 180020 w 2201801"/>
              <a:gd name="connsiteY5-324" fmla="*/ 0 h 2232248"/>
              <a:gd name="connsiteX0-325" fmla="*/ 180020 w 2201801"/>
              <a:gd name="connsiteY0-326" fmla="*/ 0 h 2232248"/>
              <a:gd name="connsiteX1-327" fmla="*/ 2196244 w 2201801"/>
              <a:gd name="connsiteY1-328" fmla="*/ 36004 h 2232248"/>
              <a:gd name="connsiteX2-329" fmla="*/ 2049780 w 2201801"/>
              <a:gd name="connsiteY2-330" fmla="*/ 1893952 h 2232248"/>
              <a:gd name="connsiteX3-331" fmla="*/ 1116124 w 2201801"/>
              <a:gd name="connsiteY3-332" fmla="*/ 2232248 h 2232248"/>
              <a:gd name="connsiteX4-333" fmla="*/ 0 w 2201801"/>
              <a:gd name="connsiteY4-334" fmla="*/ 2160240 h 2232248"/>
              <a:gd name="connsiteX5-335" fmla="*/ 180020 w 2201801"/>
              <a:gd name="connsiteY5-336" fmla="*/ 0 h 2232248"/>
              <a:gd name="connsiteX0-337" fmla="*/ 180020 w 2201801"/>
              <a:gd name="connsiteY0-338" fmla="*/ 0 h 2232248"/>
              <a:gd name="connsiteX1-339" fmla="*/ 2196244 w 2201801"/>
              <a:gd name="connsiteY1-340" fmla="*/ 36004 h 2232248"/>
              <a:gd name="connsiteX2-341" fmla="*/ 2049780 w 2201801"/>
              <a:gd name="connsiteY2-342" fmla="*/ 1893952 h 2232248"/>
              <a:gd name="connsiteX3-343" fmla="*/ 1116124 w 2201801"/>
              <a:gd name="connsiteY3-344" fmla="*/ 2232248 h 2232248"/>
              <a:gd name="connsiteX4-345" fmla="*/ 0 w 2201801"/>
              <a:gd name="connsiteY4-346" fmla="*/ 2160240 h 2232248"/>
              <a:gd name="connsiteX5-347" fmla="*/ 180020 w 2201801"/>
              <a:gd name="connsiteY5-348" fmla="*/ 0 h 2232248"/>
              <a:gd name="connsiteX0-349" fmla="*/ 180020 w 2196244"/>
              <a:gd name="connsiteY0-350" fmla="*/ 0 h 2232248"/>
              <a:gd name="connsiteX1-351" fmla="*/ 2196244 w 2196244"/>
              <a:gd name="connsiteY1-352" fmla="*/ 36004 h 2232248"/>
              <a:gd name="connsiteX2-353" fmla="*/ 2049780 w 2196244"/>
              <a:gd name="connsiteY2-354" fmla="*/ 1893952 h 2232248"/>
              <a:gd name="connsiteX3-355" fmla="*/ 1116124 w 2196244"/>
              <a:gd name="connsiteY3-356" fmla="*/ 2232248 h 2232248"/>
              <a:gd name="connsiteX4-357" fmla="*/ 0 w 2196244"/>
              <a:gd name="connsiteY4-358" fmla="*/ 2160240 h 2232248"/>
              <a:gd name="connsiteX5-359" fmla="*/ 180020 w 2196244"/>
              <a:gd name="connsiteY5-360" fmla="*/ 0 h 2232248"/>
              <a:gd name="connsiteX0-361" fmla="*/ 180020 w 2196244"/>
              <a:gd name="connsiteY0-362" fmla="*/ 0 h 2232248"/>
              <a:gd name="connsiteX1-363" fmla="*/ 2196244 w 2196244"/>
              <a:gd name="connsiteY1-364" fmla="*/ 36004 h 2232248"/>
              <a:gd name="connsiteX2-365" fmla="*/ 2049780 w 2196244"/>
              <a:gd name="connsiteY2-366" fmla="*/ 1893952 h 2232248"/>
              <a:gd name="connsiteX3-367" fmla="*/ 1116124 w 2196244"/>
              <a:gd name="connsiteY3-368" fmla="*/ 2232248 h 2232248"/>
              <a:gd name="connsiteX4-369" fmla="*/ 0 w 2196244"/>
              <a:gd name="connsiteY4-370" fmla="*/ 2160240 h 2232248"/>
              <a:gd name="connsiteX5-371" fmla="*/ 180020 w 2196244"/>
              <a:gd name="connsiteY5-372" fmla="*/ 0 h 2232248"/>
              <a:gd name="connsiteX0-373" fmla="*/ 180020 w 2196244"/>
              <a:gd name="connsiteY0-374" fmla="*/ 0 h 2232248"/>
              <a:gd name="connsiteX1-375" fmla="*/ 2196244 w 2196244"/>
              <a:gd name="connsiteY1-376" fmla="*/ 36004 h 2232248"/>
              <a:gd name="connsiteX2-377" fmla="*/ 2049780 w 2196244"/>
              <a:gd name="connsiteY2-378" fmla="*/ 1893952 h 2232248"/>
              <a:gd name="connsiteX3-379" fmla="*/ 1116124 w 2196244"/>
              <a:gd name="connsiteY3-380" fmla="*/ 2232248 h 2232248"/>
              <a:gd name="connsiteX4-381" fmla="*/ 0 w 2196244"/>
              <a:gd name="connsiteY4-382" fmla="*/ 2160240 h 2232248"/>
              <a:gd name="connsiteX5-383" fmla="*/ 180020 w 2196244"/>
              <a:gd name="connsiteY5-384" fmla="*/ 0 h 2232248"/>
              <a:gd name="connsiteX0-385" fmla="*/ 180020 w 2196244"/>
              <a:gd name="connsiteY0-386" fmla="*/ 0 h 2232248"/>
              <a:gd name="connsiteX1-387" fmla="*/ 2196244 w 2196244"/>
              <a:gd name="connsiteY1-388" fmla="*/ 36004 h 2232248"/>
              <a:gd name="connsiteX2-389" fmla="*/ 2049780 w 2196244"/>
              <a:gd name="connsiteY2-390" fmla="*/ 1893952 h 2232248"/>
              <a:gd name="connsiteX3-391" fmla="*/ 1116124 w 2196244"/>
              <a:gd name="connsiteY3-392" fmla="*/ 2232248 h 2232248"/>
              <a:gd name="connsiteX4-393" fmla="*/ 0 w 2196244"/>
              <a:gd name="connsiteY4-394" fmla="*/ 2160240 h 2232248"/>
              <a:gd name="connsiteX5-395" fmla="*/ 180020 w 2196244"/>
              <a:gd name="connsiteY5-396" fmla="*/ 0 h 2232248"/>
              <a:gd name="connsiteX0-397" fmla="*/ 180020 w 2196244"/>
              <a:gd name="connsiteY0-398" fmla="*/ 0 h 2302394"/>
              <a:gd name="connsiteX1-399" fmla="*/ 2196244 w 2196244"/>
              <a:gd name="connsiteY1-400" fmla="*/ 36004 h 2302394"/>
              <a:gd name="connsiteX2-401" fmla="*/ 2049780 w 2196244"/>
              <a:gd name="connsiteY2-402" fmla="*/ 1893952 h 2302394"/>
              <a:gd name="connsiteX3-403" fmla="*/ 1116124 w 2196244"/>
              <a:gd name="connsiteY3-404" fmla="*/ 2232248 h 2302394"/>
              <a:gd name="connsiteX4-405" fmla="*/ 0 w 2196244"/>
              <a:gd name="connsiteY4-406" fmla="*/ 2160240 h 2302394"/>
              <a:gd name="connsiteX5-407" fmla="*/ 180020 w 2196244"/>
              <a:gd name="connsiteY5-408" fmla="*/ 0 h 23023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96244" h="2302394">
                <a:moveTo>
                  <a:pt x="180020" y="0"/>
                </a:moveTo>
                <a:cubicBezTo>
                  <a:pt x="857309" y="70607"/>
                  <a:pt x="1482827" y="69527"/>
                  <a:pt x="2196244" y="36004"/>
                </a:cubicBezTo>
                <a:cubicBezTo>
                  <a:pt x="2181324" y="633028"/>
                  <a:pt x="2129347" y="1853427"/>
                  <a:pt x="2049780" y="1893952"/>
                </a:cubicBezTo>
                <a:cubicBezTo>
                  <a:pt x="1651000" y="2031112"/>
                  <a:pt x="1551293" y="2137976"/>
                  <a:pt x="1116124" y="2232248"/>
                </a:cubicBezTo>
                <a:cubicBezTo>
                  <a:pt x="697811" y="2302394"/>
                  <a:pt x="386738" y="2168927"/>
                  <a:pt x="0" y="2160240"/>
                </a:cubicBezTo>
                <a:cubicBezTo>
                  <a:pt x="112494" y="1412821"/>
                  <a:pt x="149009" y="847792"/>
                  <a:pt x="180020" y="0"/>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pitchFamily="34" charset="-127"/>
                <a:ea typeface="Malgun Gothic" panose="020B0503020000020004" pitchFamily="34" charset="-127"/>
              </a:defRPr>
            </a:lvl1pPr>
            <a:lvl2pPr marL="742950" indent="-285750">
              <a:defRPr>
                <a:solidFill>
                  <a:schemeClr val="tx1"/>
                </a:solidFill>
                <a:latin typeface="Malgun Gothic" panose="020B0503020000020004" pitchFamily="34" charset="-127"/>
                <a:ea typeface="Malgun Gothic" panose="020B0503020000020004" pitchFamily="34" charset="-127"/>
              </a:defRPr>
            </a:lvl2pPr>
            <a:lvl3pPr marL="1143000" indent="-228600">
              <a:defRPr>
                <a:solidFill>
                  <a:schemeClr val="tx1"/>
                </a:solidFill>
                <a:latin typeface="Malgun Gothic" panose="020B0503020000020004" pitchFamily="34" charset="-127"/>
                <a:ea typeface="Malgun Gothic" panose="020B0503020000020004" pitchFamily="34" charset="-127"/>
              </a:defRPr>
            </a:lvl3pPr>
            <a:lvl4pPr marL="1600200" indent="-228600">
              <a:defRPr>
                <a:solidFill>
                  <a:schemeClr val="tx1"/>
                </a:solidFill>
                <a:latin typeface="Malgun Gothic" panose="020B0503020000020004" pitchFamily="34" charset="-127"/>
                <a:ea typeface="Malgun Gothic" panose="020B0503020000020004" pitchFamily="34" charset="-127"/>
              </a:defRPr>
            </a:lvl4pPr>
            <a:lvl5pPr marL="2057400" indent="-228600">
              <a:defRPr>
                <a:solidFill>
                  <a:schemeClr val="tx1"/>
                </a:solidFill>
                <a:latin typeface="Malgun Gothic" panose="020B0503020000020004" pitchFamily="34" charset="-127"/>
                <a:ea typeface="Malgun Gothic" panose="020B0503020000020004" pitchFamily="34" charset="-127"/>
              </a:defRPr>
            </a:lvl5pPr>
            <a:lvl6pPr marL="25146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6pPr>
            <a:lvl7pPr marL="29718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7pPr>
            <a:lvl8pPr marL="34290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8pPr>
            <a:lvl9pPr marL="3886200" indent="-228600" fontAlgn="base" latinLnBrk="1">
              <a:spcBef>
                <a:spcPct val="0"/>
              </a:spcBef>
              <a:spcAft>
                <a:spcPct val="0"/>
              </a:spcAft>
              <a:defRPr>
                <a:solidFill>
                  <a:schemeClr val="tx1"/>
                </a:solidFill>
                <a:latin typeface="Malgun Gothic" panose="020B0503020000020004" pitchFamily="34" charset="-127"/>
                <a:ea typeface="Malgun Gothic" panose="020B0503020000020004" pitchFamily="34" charset="-127"/>
              </a:defRPr>
            </a:lvl9pPr>
          </a:lstStyle>
          <a:p>
            <a:pPr algn="ctr"/>
            <a:endParaRPr lang="ko-KR" altLang="en-US">
              <a:solidFill>
                <a:prstClr val="black"/>
              </a:solidFill>
              <a:latin typeface="Arial" panose="020B0604020202020204" pitchFamily="34" charset="0"/>
              <a:ea typeface="+mn-ea"/>
              <a:cs typeface="+mn-ea"/>
              <a:sym typeface="Arial" panose="020B0604020202020204" pitchFamily="34" charset="0"/>
            </a:endParaRPr>
          </a:p>
        </p:txBody>
      </p:sp>
      <p:sp>
        <p:nvSpPr>
          <p:cNvPr id="21" name="자유형 87"/>
          <p:cNvSpPr/>
          <p:nvPr/>
        </p:nvSpPr>
        <p:spPr bwMode="auto">
          <a:xfrm rot="320811">
            <a:off x="9643521" y="4247326"/>
            <a:ext cx="927498" cy="719143"/>
          </a:xfrm>
          <a:custGeom>
            <a:avLst/>
            <a:gdLst>
              <a:gd name="connsiteX0" fmla="*/ 0 w 1104900"/>
              <a:gd name="connsiteY0" fmla="*/ 655320 h 655320"/>
              <a:gd name="connsiteX1" fmla="*/ 807720 w 1104900"/>
              <a:gd name="connsiteY1" fmla="*/ 0 h 655320"/>
              <a:gd name="connsiteX2" fmla="*/ 1104900 w 1104900"/>
              <a:gd name="connsiteY2" fmla="*/ 274320 h 655320"/>
              <a:gd name="connsiteX3" fmla="*/ 0 w 1104900"/>
              <a:gd name="connsiteY3" fmla="*/ 655320 h 655320"/>
              <a:gd name="connsiteX0-1" fmla="*/ 0 w 1104900"/>
              <a:gd name="connsiteY0-2" fmla="*/ 655320 h 716248"/>
              <a:gd name="connsiteX1-3" fmla="*/ 807720 w 1104900"/>
              <a:gd name="connsiteY1-4" fmla="*/ 0 h 716248"/>
              <a:gd name="connsiteX2-5" fmla="*/ 1104900 w 1104900"/>
              <a:gd name="connsiteY2-6" fmla="*/ 274320 h 716248"/>
              <a:gd name="connsiteX3-7" fmla="*/ 0 w 1104900"/>
              <a:gd name="connsiteY3-8" fmla="*/ 655320 h 716248"/>
              <a:gd name="connsiteX0-9" fmla="*/ 0 w 1104900"/>
              <a:gd name="connsiteY0-10" fmla="*/ 655320 h 716248"/>
              <a:gd name="connsiteX1-11" fmla="*/ 807720 w 1104900"/>
              <a:gd name="connsiteY1-12" fmla="*/ 0 h 716248"/>
              <a:gd name="connsiteX2-13" fmla="*/ 1104900 w 1104900"/>
              <a:gd name="connsiteY2-14" fmla="*/ 274320 h 716248"/>
              <a:gd name="connsiteX3-15" fmla="*/ 0 w 1104900"/>
              <a:gd name="connsiteY3-16" fmla="*/ 655320 h 716248"/>
              <a:gd name="connsiteX0-17" fmla="*/ 0 w 1104900"/>
              <a:gd name="connsiteY0-18" fmla="*/ 655320 h 716248"/>
              <a:gd name="connsiteX1-19" fmla="*/ 807720 w 1104900"/>
              <a:gd name="connsiteY1-20" fmla="*/ 0 h 716248"/>
              <a:gd name="connsiteX2-21" fmla="*/ 1104900 w 1104900"/>
              <a:gd name="connsiteY2-22" fmla="*/ 274320 h 716248"/>
              <a:gd name="connsiteX3-23" fmla="*/ 0 w 1104900"/>
              <a:gd name="connsiteY3-24" fmla="*/ 655320 h 716248"/>
              <a:gd name="connsiteX0-25" fmla="*/ 0 w 1104900"/>
              <a:gd name="connsiteY0-26" fmla="*/ 655320 h 655320"/>
              <a:gd name="connsiteX1-27" fmla="*/ 807720 w 1104900"/>
              <a:gd name="connsiteY1-28" fmla="*/ 0 h 655320"/>
              <a:gd name="connsiteX2-29" fmla="*/ 1104900 w 1104900"/>
              <a:gd name="connsiteY2-30" fmla="*/ 274320 h 655320"/>
              <a:gd name="connsiteX3-31" fmla="*/ 0 w 1104900"/>
              <a:gd name="connsiteY3-32" fmla="*/ 655320 h 655320"/>
              <a:gd name="connsiteX0-33" fmla="*/ 0 w 1104900"/>
              <a:gd name="connsiteY0-34" fmla="*/ 655320 h 655320"/>
              <a:gd name="connsiteX1-35" fmla="*/ 807720 w 1104900"/>
              <a:gd name="connsiteY1-36" fmla="*/ 0 h 655320"/>
              <a:gd name="connsiteX2-37" fmla="*/ 1104900 w 1104900"/>
              <a:gd name="connsiteY2-38" fmla="*/ 274320 h 655320"/>
              <a:gd name="connsiteX3-39" fmla="*/ 0 w 1104900"/>
              <a:gd name="connsiteY3-40" fmla="*/ 655320 h 655320"/>
              <a:gd name="connsiteX0-41" fmla="*/ 0 w 1104900"/>
              <a:gd name="connsiteY0-42" fmla="*/ 655320 h 655320"/>
              <a:gd name="connsiteX1-43" fmla="*/ 807720 w 1104900"/>
              <a:gd name="connsiteY1-44" fmla="*/ 0 h 655320"/>
              <a:gd name="connsiteX2-45" fmla="*/ 1104900 w 1104900"/>
              <a:gd name="connsiteY2-46" fmla="*/ 274320 h 655320"/>
              <a:gd name="connsiteX3-47" fmla="*/ 0 w 1104900"/>
              <a:gd name="connsiteY3-48" fmla="*/ 655320 h 655320"/>
              <a:gd name="connsiteX0-49" fmla="*/ 0 w 1104900"/>
              <a:gd name="connsiteY0-50" fmla="*/ 655320 h 655320"/>
              <a:gd name="connsiteX1-51" fmla="*/ 807720 w 1104900"/>
              <a:gd name="connsiteY1-52" fmla="*/ 0 h 655320"/>
              <a:gd name="connsiteX2-53" fmla="*/ 1104900 w 1104900"/>
              <a:gd name="connsiteY2-54" fmla="*/ 274320 h 655320"/>
              <a:gd name="connsiteX3-55" fmla="*/ 0 w 1104900"/>
              <a:gd name="connsiteY3-56" fmla="*/ 655320 h 655320"/>
              <a:gd name="connsiteX0-57" fmla="*/ 0 w 1104900"/>
              <a:gd name="connsiteY0-58" fmla="*/ 655320 h 655320"/>
              <a:gd name="connsiteX1-59" fmla="*/ 807720 w 1104900"/>
              <a:gd name="connsiteY1-60" fmla="*/ 0 h 655320"/>
              <a:gd name="connsiteX2-61" fmla="*/ 1104900 w 1104900"/>
              <a:gd name="connsiteY2-62" fmla="*/ 274320 h 655320"/>
              <a:gd name="connsiteX3-63" fmla="*/ 0 w 1104900"/>
              <a:gd name="connsiteY3-64" fmla="*/ 655320 h 655320"/>
              <a:gd name="connsiteX0-65" fmla="*/ 0 w 1104900"/>
              <a:gd name="connsiteY0-66" fmla="*/ 655320 h 655320"/>
              <a:gd name="connsiteX1-67" fmla="*/ 807720 w 1104900"/>
              <a:gd name="connsiteY1-68" fmla="*/ 0 h 655320"/>
              <a:gd name="connsiteX2-69" fmla="*/ 1104900 w 1104900"/>
              <a:gd name="connsiteY2-70" fmla="*/ 274320 h 655320"/>
              <a:gd name="connsiteX3-71" fmla="*/ 0 w 1104900"/>
              <a:gd name="connsiteY3-72" fmla="*/ 655320 h 655320"/>
              <a:gd name="connsiteX0-73" fmla="*/ 0 w 1124187"/>
              <a:gd name="connsiteY0-74" fmla="*/ 684497 h 684497"/>
              <a:gd name="connsiteX1-75" fmla="*/ 827007 w 1124187"/>
              <a:gd name="connsiteY1-76" fmla="*/ 0 h 684497"/>
              <a:gd name="connsiteX2-77" fmla="*/ 1124187 w 1124187"/>
              <a:gd name="connsiteY2-78" fmla="*/ 274320 h 684497"/>
              <a:gd name="connsiteX3-79" fmla="*/ 0 w 1124187"/>
              <a:gd name="connsiteY3-80" fmla="*/ 684497 h 684497"/>
              <a:gd name="connsiteX0-81" fmla="*/ 0 w 1124187"/>
              <a:gd name="connsiteY0-82" fmla="*/ 684497 h 684497"/>
              <a:gd name="connsiteX1-83" fmla="*/ 827007 w 1124187"/>
              <a:gd name="connsiteY1-84" fmla="*/ 0 h 684497"/>
              <a:gd name="connsiteX2-85" fmla="*/ 1124187 w 1124187"/>
              <a:gd name="connsiteY2-86" fmla="*/ 274320 h 684497"/>
              <a:gd name="connsiteX3-87" fmla="*/ 0 w 1124187"/>
              <a:gd name="connsiteY3-88" fmla="*/ 684497 h 684497"/>
              <a:gd name="connsiteX0-89" fmla="*/ 0 w 1124187"/>
              <a:gd name="connsiteY0-90" fmla="*/ 684497 h 684497"/>
              <a:gd name="connsiteX1-91" fmla="*/ 827007 w 1124187"/>
              <a:gd name="connsiteY1-92" fmla="*/ 0 h 684497"/>
              <a:gd name="connsiteX2-93" fmla="*/ 1124187 w 1124187"/>
              <a:gd name="connsiteY2-94" fmla="*/ 274320 h 684497"/>
              <a:gd name="connsiteX3-95" fmla="*/ 0 w 1124187"/>
              <a:gd name="connsiteY3-96" fmla="*/ 684497 h 684497"/>
              <a:gd name="connsiteX0-97" fmla="*/ 0 w 1124187"/>
              <a:gd name="connsiteY0-98" fmla="*/ 684497 h 684497"/>
              <a:gd name="connsiteX1-99" fmla="*/ 827007 w 1124187"/>
              <a:gd name="connsiteY1-100" fmla="*/ 0 h 684497"/>
              <a:gd name="connsiteX2-101" fmla="*/ 1124187 w 1124187"/>
              <a:gd name="connsiteY2-102" fmla="*/ 274320 h 684497"/>
              <a:gd name="connsiteX3-103" fmla="*/ 0 w 1124187"/>
              <a:gd name="connsiteY3-104" fmla="*/ 684497 h 684497"/>
              <a:gd name="connsiteX0-105" fmla="*/ 0 w 1125193"/>
              <a:gd name="connsiteY0-106" fmla="*/ 684497 h 684497"/>
              <a:gd name="connsiteX1-107" fmla="*/ 827007 w 1125193"/>
              <a:gd name="connsiteY1-108" fmla="*/ 0 h 684497"/>
              <a:gd name="connsiteX2-109" fmla="*/ 1125193 w 1125193"/>
              <a:gd name="connsiteY2-110" fmla="*/ 302186 h 684497"/>
              <a:gd name="connsiteX3-111" fmla="*/ 0 w 1125193"/>
              <a:gd name="connsiteY3-112" fmla="*/ 684497 h 684497"/>
              <a:gd name="connsiteX0-113" fmla="*/ 0 w 1109869"/>
              <a:gd name="connsiteY0-114" fmla="*/ 684497 h 684497"/>
              <a:gd name="connsiteX1-115" fmla="*/ 827007 w 1109869"/>
              <a:gd name="connsiteY1-116" fmla="*/ 0 h 684497"/>
              <a:gd name="connsiteX2-117" fmla="*/ 1109869 w 1109869"/>
              <a:gd name="connsiteY2-118" fmla="*/ 293334 h 684497"/>
              <a:gd name="connsiteX3-119" fmla="*/ 0 w 1109869"/>
              <a:gd name="connsiteY3-120" fmla="*/ 684497 h 684497"/>
              <a:gd name="connsiteX0-121" fmla="*/ 0 w 1111718"/>
              <a:gd name="connsiteY0-122" fmla="*/ 684497 h 684497"/>
              <a:gd name="connsiteX1-123" fmla="*/ 827007 w 1111718"/>
              <a:gd name="connsiteY1-124" fmla="*/ 0 h 684497"/>
              <a:gd name="connsiteX2-125" fmla="*/ 1111718 w 1111718"/>
              <a:gd name="connsiteY2-126" fmla="*/ 287291 h 684497"/>
              <a:gd name="connsiteX3-127" fmla="*/ 0 w 1111718"/>
              <a:gd name="connsiteY3-128" fmla="*/ 684497 h 684497"/>
              <a:gd name="connsiteX0-129" fmla="*/ 0 w 1113567"/>
              <a:gd name="connsiteY0-130" fmla="*/ 684497 h 684497"/>
              <a:gd name="connsiteX1-131" fmla="*/ 827007 w 1113567"/>
              <a:gd name="connsiteY1-132" fmla="*/ 0 h 684497"/>
              <a:gd name="connsiteX2-133" fmla="*/ 1113567 w 1113567"/>
              <a:gd name="connsiteY2-134" fmla="*/ 272819 h 684497"/>
              <a:gd name="connsiteX3-135" fmla="*/ 0 w 1113567"/>
              <a:gd name="connsiteY3-136" fmla="*/ 684497 h 684497"/>
              <a:gd name="connsiteX0-137" fmla="*/ 0 w 1118278"/>
              <a:gd name="connsiteY0-138" fmla="*/ 684497 h 684497"/>
              <a:gd name="connsiteX1-139" fmla="*/ 827007 w 1118278"/>
              <a:gd name="connsiteY1-140" fmla="*/ 0 h 684497"/>
              <a:gd name="connsiteX2-141" fmla="*/ 1118278 w 1118278"/>
              <a:gd name="connsiteY2-142" fmla="*/ 292399 h 684497"/>
              <a:gd name="connsiteX3-143" fmla="*/ 0 w 1118278"/>
              <a:gd name="connsiteY3-144" fmla="*/ 684497 h 684497"/>
              <a:gd name="connsiteX0-145" fmla="*/ 0 w 1117265"/>
              <a:gd name="connsiteY0-146" fmla="*/ 684497 h 684497"/>
              <a:gd name="connsiteX1-147" fmla="*/ 827007 w 1117265"/>
              <a:gd name="connsiteY1-148" fmla="*/ 0 h 684497"/>
              <a:gd name="connsiteX2-149" fmla="*/ 1117265 w 1117265"/>
              <a:gd name="connsiteY2-150" fmla="*/ 283547 h 684497"/>
              <a:gd name="connsiteX3-151" fmla="*/ 0 w 1117265"/>
              <a:gd name="connsiteY3-152" fmla="*/ 684497 h 684497"/>
              <a:gd name="connsiteX0-153" fmla="*/ 0 w 1117265"/>
              <a:gd name="connsiteY0-154" fmla="*/ 684497 h 684497"/>
              <a:gd name="connsiteX1-155" fmla="*/ 827007 w 1117265"/>
              <a:gd name="connsiteY1-156" fmla="*/ 0 h 684497"/>
              <a:gd name="connsiteX2-157" fmla="*/ 1117265 w 1117265"/>
              <a:gd name="connsiteY2-158" fmla="*/ 283547 h 684497"/>
              <a:gd name="connsiteX3-159" fmla="*/ 0 w 1117265"/>
              <a:gd name="connsiteY3-160" fmla="*/ 684497 h 684497"/>
              <a:gd name="connsiteX0-161" fmla="*/ 0 w 1117265"/>
              <a:gd name="connsiteY0-162" fmla="*/ 684497 h 684497"/>
              <a:gd name="connsiteX1-163" fmla="*/ 827007 w 1117265"/>
              <a:gd name="connsiteY1-164" fmla="*/ 0 h 684497"/>
              <a:gd name="connsiteX2-165" fmla="*/ 1117265 w 1117265"/>
              <a:gd name="connsiteY2-166" fmla="*/ 283547 h 684497"/>
              <a:gd name="connsiteX3-167" fmla="*/ 0 w 1117265"/>
              <a:gd name="connsiteY3-168" fmla="*/ 684497 h 684497"/>
              <a:gd name="connsiteX0-169" fmla="*/ 0 w 1117265"/>
              <a:gd name="connsiteY0-170" fmla="*/ 684497 h 684497"/>
              <a:gd name="connsiteX1-171" fmla="*/ 827007 w 1117265"/>
              <a:gd name="connsiteY1-172" fmla="*/ 0 h 684497"/>
              <a:gd name="connsiteX2-173" fmla="*/ 1117265 w 1117265"/>
              <a:gd name="connsiteY2-174" fmla="*/ 283547 h 684497"/>
              <a:gd name="connsiteX3-175" fmla="*/ 0 w 1117265"/>
              <a:gd name="connsiteY3-176" fmla="*/ 684497 h 684497"/>
              <a:gd name="connsiteX0-177" fmla="*/ 0 w 1117265"/>
              <a:gd name="connsiteY0-178" fmla="*/ 684497 h 684497"/>
              <a:gd name="connsiteX1-179" fmla="*/ 827007 w 1117265"/>
              <a:gd name="connsiteY1-180" fmla="*/ 0 h 684497"/>
              <a:gd name="connsiteX2-181" fmla="*/ 1117265 w 1117265"/>
              <a:gd name="connsiteY2-182" fmla="*/ 283547 h 684497"/>
              <a:gd name="connsiteX3-183" fmla="*/ 0 w 1117265"/>
              <a:gd name="connsiteY3-184" fmla="*/ 684497 h 684497"/>
              <a:gd name="connsiteX0-185" fmla="*/ 0 w 1117265"/>
              <a:gd name="connsiteY0-186" fmla="*/ 684497 h 684497"/>
              <a:gd name="connsiteX1-187" fmla="*/ 827007 w 1117265"/>
              <a:gd name="connsiteY1-188" fmla="*/ 0 h 684497"/>
              <a:gd name="connsiteX2-189" fmla="*/ 1117265 w 1117265"/>
              <a:gd name="connsiteY2-190" fmla="*/ 283547 h 684497"/>
              <a:gd name="connsiteX3-191" fmla="*/ 0 w 1117265"/>
              <a:gd name="connsiteY3-192" fmla="*/ 684497 h 684497"/>
              <a:gd name="connsiteX0-193" fmla="*/ 0 w 1117265"/>
              <a:gd name="connsiteY0-194" fmla="*/ 684497 h 684497"/>
              <a:gd name="connsiteX1-195" fmla="*/ 827007 w 1117265"/>
              <a:gd name="connsiteY1-196" fmla="*/ 0 h 684497"/>
              <a:gd name="connsiteX2-197" fmla="*/ 1117265 w 1117265"/>
              <a:gd name="connsiteY2-198" fmla="*/ 283547 h 684497"/>
              <a:gd name="connsiteX3-199" fmla="*/ 0 w 1117265"/>
              <a:gd name="connsiteY3-200" fmla="*/ 684497 h 684497"/>
              <a:gd name="connsiteX0-201" fmla="*/ 0 w 1117265"/>
              <a:gd name="connsiteY0-202" fmla="*/ 684497 h 684497"/>
              <a:gd name="connsiteX1-203" fmla="*/ 827007 w 1117265"/>
              <a:gd name="connsiteY1-204" fmla="*/ 0 h 684497"/>
              <a:gd name="connsiteX2-205" fmla="*/ 1117265 w 1117265"/>
              <a:gd name="connsiteY2-206" fmla="*/ 283547 h 684497"/>
              <a:gd name="connsiteX3-207" fmla="*/ 0 w 1117265"/>
              <a:gd name="connsiteY3-208" fmla="*/ 684497 h 684497"/>
              <a:gd name="connsiteX0-209" fmla="*/ 0 w 1117265"/>
              <a:gd name="connsiteY0-210" fmla="*/ 684497 h 684497"/>
              <a:gd name="connsiteX1-211" fmla="*/ 827007 w 1117265"/>
              <a:gd name="connsiteY1-212" fmla="*/ 0 h 684497"/>
              <a:gd name="connsiteX2-213" fmla="*/ 1117265 w 1117265"/>
              <a:gd name="connsiteY2-214" fmla="*/ 283547 h 684497"/>
              <a:gd name="connsiteX3-215" fmla="*/ 0 w 1117265"/>
              <a:gd name="connsiteY3-216" fmla="*/ 684497 h 684497"/>
              <a:gd name="connsiteX0-217" fmla="*/ 0 w 1117265"/>
              <a:gd name="connsiteY0-218" fmla="*/ 684497 h 684497"/>
              <a:gd name="connsiteX1-219" fmla="*/ 827007 w 1117265"/>
              <a:gd name="connsiteY1-220" fmla="*/ 0 h 684497"/>
              <a:gd name="connsiteX2-221" fmla="*/ 1117265 w 1117265"/>
              <a:gd name="connsiteY2-222" fmla="*/ 283547 h 684497"/>
              <a:gd name="connsiteX3-223" fmla="*/ 0 w 1117265"/>
              <a:gd name="connsiteY3-224" fmla="*/ 684497 h 684497"/>
              <a:gd name="connsiteX0-225" fmla="*/ 0 w 1117265"/>
              <a:gd name="connsiteY0-226" fmla="*/ 684497 h 684497"/>
              <a:gd name="connsiteX1-227" fmla="*/ 827007 w 1117265"/>
              <a:gd name="connsiteY1-228" fmla="*/ 0 h 684497"/>
              <a:gd name="connsiteX2-229" fmla="*/ 1117265 w 1117265"/>
              <a:gd name="connsiteY2-230" fmla="*/ 283547 h 684497"/>
              <a:gd name="connsiteX3-231" fmla="*/ 0 w 1117265"/>
              <a:gd name="connsiteY3-232" fmla="*/ 684497 h 684497"/>
              <a:gd name="connsiteX0-233" fmla="*/ 0 w 1117265"/>
              <a:gd name="connsiteY0-234" fmla="*/ 684497 h 684497"/>
              <a:gd name="connsiteX1-235" fmla="*/ 827007 w 1117265"/>
              <a:gd name="connsiteY1-236" fmla="*/ 0 h 684497"/>
              <a:gd name="connsiteX2-237" fmla="*/ 1117265 w 1117265"/>
              <a:gd name="connsiteY2-238" fmla="*/ 283547 h 684497"/>
              <a:gd name="connsiteX3-239" fmla="*/ 0 w 1117265"/>
              <a:gd name="connsiteY3-240" fmla="*/ 684497 h 684497"/>
              <a:gd name="connsiteX0-241" fmla="*/ 0 w 1117265"/>
              <a:gd name="connsiteY0-242" fmla="*/ 684497 h 684497"/>
              <a:gd name="connsiteX1-243" fmla="*/ 827007 w 1117265"/>
              <a:gd name="connsiteY1-244" fmla="*/ 0 h 684497"/>
              <a:gd name="connsiteX2-245" fmla="*/ 1117265 w 1117265"/>
              <a:gd name="connsiteY2-246" fmla="*/ 283547 h 684497"/>
              <a:gd name="connsiteX3-247" fmla="*/ 0 w 1117265"/>
              <a:gd name="connsiteY3-248" fmla="*/ 684497 h 684497"/>
            </a:gdLst>
            <a:ahLst/>
            <a:cxnLst>
              <a:cxn ang="0">
                <a:pos x="connsiteX0-1" y="connsiteY0-2"/>
              </a:cxn>
              <a:cxn ang="0">
                <a:pos x="connsiteX1-3" y="connsiteY1-4"/>
              </a:cxn>
              <a:cxn ang="0">
                <a:pos x="connsiteX2-5" y="connsiteY2-6"/>
              </a:cxn>
              <a:cxn ang="0">
                <a:pos x="connsiteX3-7" y="connsiteY3-8"/>
              </a:cxn>
            </a:cxnLst>
            <a:rect l="l" t="t" r="r" b="b"/>
            <a:pathLst>
              <a:path w="1117265" h="684497">
                <a:moveTo>
                  <a:pt x="0" y="684497"/>
                </a:moveTo>
                <a:cubicBezTo>
                  <a:pt x="281310" y="578055"/>
                  <a:pt x="563915" y="445084"/>
                  <a:pt x="827007" y="0"/>
                </a:cubicBezTo>
                <a:cubicBezTo>
                  <a:pt x="830800" y="112603"/>
                  <a:pt x="947335" y="344380"/>
                  <a:pt x="1117265" y="283547"/>
                </a:cubicBezTo>
                <a:cubicBezTo>
                  <a:pt x="779033" y="454015"/>
                  <a:pt x="330704" y="612949"/>
                  <a:pt x="0" y="684497"/>
                </a:cubicBezTo>
                <a:close/>
              </a:path>
            </a:pathLst>
          </a:custGeom>
          <a:noFill/>
          <a:ln w="50800">
            <a:solidFill>
              <a:srgbClr val="009276"/>
            </a:solid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22" name="자유형 200"/>
          <p:cNvSpPr/>
          <p:nvPr/>
        </p:nvSpPr>
        <p:spPr bwMode="auto">
          <a:xfrm>
            <a:off x="8565117" y="2399976"/>
            <a:ext cx="2299557" cy="460091"/>
          </a:xfrm>
          <a:custGeom>
            <a:avLst/>
            <a:gdLst>
              <a:gd name="connsiteX0" fmla="*/ 0 w 2226733"/>
              <a:gd name="connsiteY0" fmla="*/ 0 h 465666"/>
              <a:gd name="connsiteX1" fmla="*/ 2226733 w 2226733"/>
              <a:gd name="connsiteY1" fmla="*/ 67733 h 465666"/>
              <a:gd name="connsiteX2" fmla="*/ 2192867 w 2226733"/>
              <a:gd name="connsiteY2" fmla="*/ 465666 h 465666"/>
              <a:gd name="connsiteX3" fmla="*/ 16933 w 2226733"/>
              <a:gd name="connsiteY3" fmla="*/ 381000 h 465666"/>
              <a:gd name="connsiteX4" fmla="*/ 0 w 2226733"/>
              <a:gd name="connsiteY4" fmla="*/ 0 h 465666"/>
              <a:gd name="connsiteX0-1" fmla="*/ 0 w 2226733"/>
              <a:gd name="connsiteY0-2" fmla="*/ 0 h 465666"/>
              <a:gd name="connsiteX1-3" fmla="*/ 2226733 w 2226733"/>
              <a:gd name="connsiteY1-4" fmla="*/ 67733 h 465666"/>
              <a:gd name="connsiteX2-5" fmla="*/ 2192867 w 2226733"/>
              <a:gd name="connsiteY2-6" fmla="*/ 465666 h 465666"/>
              <a:gd name="connsiteX3-7" fmla="*/ 16933 w 2226733"/>
              <a:gd name="connsiteY3-8" fmla="*/ 381000 h 465666"/>
              <a:gd name="connsiteX4-9" fmla="*/ 0 w 2226733"/>
              <a:gd name="connsiteY4-10" fmla="*/ 0 h 465666"/>
              <a:gd name="connsiteX0-11" fmla="*/ 0 w 2207084"/>
              <a:gd name="connsiteY0-12" fmla="*/ 0 h 465666"/>
              <a:gd name="connsiteX1-13" fmla="*/ 2207084 w 2207084"/>
              <a:gd name="connsiteY1-14" fmla="*/ 33453 h 465666"/>
              <a:gd name="connsiteX2-15" fmla="*/ 2192867 w 2207084"/>
              <a:gd name="connsiteY2-16" fmla="*/ 465666 h 465666"/>
              <a:gd name="connsiteX3-17" fmla="*/ 16933 w 2207084"/>
              <a:gd name="connsiteY3-18" fmla="*/ 381000 h 465666"/>
              <a:gd name="connsiteX4-19" fmla="*/ 0 w 2207084"/>
              <a:gd name="connsiteY4-20" fmla="*/ 0 h 465666"/>
              <a:gd name="connsiteX0-21" fmla="*/ 0 w 2196244"/>
              <a:gd name="connsiteY0-22" fmla="*/ 0 h 468217"/>
              <a:gd name="connsiteX1-23" fmla="*/ 2196244 w 2196244"/>
              <a:gd name="connsiteY1-24" fmla="*/ 36004 h 468217"/>
              <a:gd name="connsiteX2-25" fmla="*/ 2182027 w 2196244"/>
              <a:gd name="connsiteY2-26" fmla="*/ 468217 h 468217"/>
              <a:gd name="connsiteX3-27" fmla="*/ 6093 w 2196244"/>
              <a:gd name="connsiteY3-28" fmla="*/ 383551 h 468217"/>
              <a:gd name="connsiteX4-29" fmla="*/ 0 w 2196244"/>
              <a:gd name="connsiteY4-30" fmla="*/ 0 h 468217"/>
              <a:gd name="connsiteX0-31" fmla="*/ 0 w 2196244"/>
              <a:gd name="connsiteY0-32" fmla="*/ 0 h 468217"/>
              <a:gd name="connsiteX1-33" fmla="*/ 2196244 w 2196244"/>
              <a:gd name="connsiteY1-34" fmla="*/ 36004 h 468217"/>
              <a:gd name="connsiteX2-35" fmla="*/ 2182027 w 2196244"/>
              <a:gd name="connsiteY2-36" fmla="*/ 468217 h 468217"/>
              <a:gd name="connsiteX3-37" fmla="*/ 6093 w 2196244"/>
              <a:gd name="connsiteY3-38" fmla="*/ 383551 h 468217"/>
              <a:gd name="connsiteX4-39" fmla="*/ 0 w 2196244"/>
              <a:gd name="connsiteY4-40" fmla="*/ 0 h 468217"/>
              <a:gd name="connsiteX0-41" fmla="*/ 29911 w 2190151"/>
              <a:gd name="connsiteY0-42" fmla="*/ 0 h 468216"/>
              <a:gd name="connsiteX1-43" fmla="*/ 2190151 w 2190151"/>
              <a:gd name="connsiteY1-44" fmla="*/ 36003 h 468216"/>
              <a:gd name="connsiteX2-45" fmla="*/ 2175934 w 2190151"/>
              <a:gd name="connsiteY2-46" fmla="*/ 468216 h 468216"/>
              <a:gd name="connsiteX3-47" fmla="*/ 0 w 2190151"/>
              <a:gd name="connsiteY3-48" fmla="*/ 383550 h 468216"/>
              <a:gd name="connsiteX4-49" fmla="*/ 29911 w 2190151"/>
              <a:gd name="connsiteY4-50" fmla="*/ 0 h 468216"/>
              <a:gd name="connsiteX0-51" fmla="*/ 0 w 2160240"/>
              <a:gd name="connsiteY0-52" fmla="*/ 0 h 468216"/>
              <a:gd name="connsiteX1-53" fmla="*/ 2160240 w 2160240"/>
              <a:gd name="connsiteY1-54" fmla="*/ 36003 h 468216"/>
              <a:gd name="connsiteX2-55" fmla="*/ 2146023 w 2160240"/>
              <a:gd name="connsiteY2-56" fmla="*/ 468216 h 468216"/>
              <a:gd name="connsiteX3-57" fmla="*/ 0 w 2160240"/>
              <a:gd name="connsiteY3-58" fmla="*/ 360039 h 468216"/>
              <a:gd name="connsiteX4-59" fmla="*/ 0 w 2160240"/>
              <a:gd name="connsiteY4-60" fmla="*/ 0 h 468216"/>
              <a:gd name="connsiteX0-61" fmla="*/ 21444 w 2181684"/>
              <a:gd name="connsiteY0-62" fmla="*/ 0 h 468216"/>
              <a:gd name="connsiteX1-63" fmla="*/ 2181684 w 2181684"/>
              <a:gd name="connsiteY1-64" fmla="*/ 36003 h 468216"/>
              <a:gd name="connsiteX2-65" fmla="*/ 2167467 w 2181684"/>
              <a:gd name="connsiteY2-66" fmla="*/ 468216 h 468216"/>
              <a:gd name="connsiteX3-67" fmla="*/ 0 w 2181684"/>
              <a:gd name="connsiteY3-68" fmla="*/ 378258 h 468216"/>
              <a:gd name="connsiteX4-69" fmla="*/ 21444 w 2181684"/>
              <a:gd name="connsiteY4-70" fmla="*/ 0 h 468216"/>
              <a:gd name="connsiteX0-71" fmla="*/ 15094 w 2181684"/>
              <a:gd name="connsiteY0-72" fmla="*/ 0 h 468216"/>
              <a:gd name="connsiteX1-73" fmla="*/ 2181684 w 2181684"/>
              <a:gd name="connsiteY1-74" fmla="*/ 36003 h 468216"/>
              <a:gd name="connsiteX2-75" fmla="*/ 2167467 w 2181684"/>
              <a:gd name="connsiteY2-76" fmla="*/ 468216 h 468216"/>
              <a:gd name="connsiteX3-77" fmla="*/ 0 w 2181684"/>
              <a:gd name="connsiteY3-78" fmla="*/ 378258 h 468216"/>
              <a:gd name="connsiteX4-79" fmla="*/ 15094 w 2181684"/>
              <a:gd name="connsiteY4-80" fmla="*/ 0 h 468216"/>
              <a:gd name="connsiteX0-81" fmla="*/ 15094 w 2181684"/>
              <a:gd name="connsiteY0-82" fmla="*/ 0 h 492391"/>
              <a:gd name="connsiteX1-83" fmla="*/ 2181684 w 2181684"/>
              <a:gd name="connsiteY1-84" fmla="*/ 36003 h 492391"/>
              <a:gd name="connsiteX2-85" fmla="*/ 2167467 w 2181684"/>
              <a:gd name="connsiteY2-86" fmla="*/ 468216 h 492391"/>
              <a:gd name="connsiteX3-87" fmla="*/ 0 w 2181684"/>
              <a:gd name="connsiteY3-88" fmla="*/ 378258 h 492391"/>
              <a:gd name="connsiteX4-89" fmla="*/ 15094 w 2181684"/>
              <a:gd name="connsiteY4-90" fmla="*/ 0 h 492391"/>
              <a:gd name="connsiteX0-91" fmla="*/ 15094 w 2181684"/>
              <a:gd name="connsiteY0-92" fmla="*/ 0 h 492391"/>
              <a:gd name="connsiteX1-93" fmla="*/ 2181684 w 2181684"/>
              <a:gd name="connsiteY1-94" fmla="*/ 36003 h 492391"/>
              <a:gd name="connsiteX2-95" fmla="*/ 2167467 w 2181684"/>
              <a:gd name="connsiteY2-96" fmla="*/ 468216 h 492391"/>
              <a:gd name="connsiteX3-97" fmla="*/ 0 w 2181684"/>
              <a:gd name="connsiteY3-98" fmla="*/ 378258 h 492391"/>
              <a:gd name="connsiteX4-99" fmla="*/ 15094 w 2181684"/>
              <a:gd name="connsiteY4-100" fmla="*/ 0 h 492391"/>
              <a:gd name="connsiteX0-101" fmla="*/ 15094 w 2181684"/>
              <a:gd name="connsiteY0-102" fmla="*/ 0 h 456222"/>
              <a:gd name="connsiteX1-103" fmla="*/ 2181684 w 2181684"/>
              <a:gd name="connsiteY1-104" fmla="*/ 36003 h 456222"/>
              <a:gd name="connsiteX2-105" fmla="*/ 2145679 w 2181684"/>
              <a:gd name="connsiteY2-106" fmla="*/ 432047 h 456222"/>
              <a:gd name="connsiteX3-107" fmla="*/ 0 w 2181684"/>
              <a:gd name="connsiteY3-108" fmla="*/ 378258 h 456222"/>
              <a:gd name="connsiteX4-109" fmla="*/ 15094 w 2181684"/>
              <a:gd name="connsiteY4-110" fmla="*/ 0 h 456222"/>
              <a:gd name="connsiteX0-111" fmla="*/ 15094 w 2181684"/>
              <a:gd name="connsiteY0-112" fmla="*/ 0 h 462758"/>
              <a:gd name="connsiteX1-113" fmla="*/ 2181684 w 2181684"/>
              <a:gd name="connsiteY1-114" fmla="*/ 36003 h 462758"/>
              <a:gd name="connsiteX2-115" fmla="*/ 2171699 w 2181684"/>
              <a:gd name="connsiteY2-116" fmla="*/ 438583 h 462758"/>
              <a:gd name="connsiteX3-117" fmla="*/ 0 w 2181684"/>
              <a:gd name="connsiteY3-118" fmla="*/ 378258 h 462758"/>
              <a:gd name="connsiteX4-119" fmla="*/ 15094 w 2181684"/>
              <a:gd name="connsiteY4-120" fmla="*/ 0 h 462758"/>
              <a:gd name="connsiteX0-121" fmla="*/ 21443 w 2181684"/>
              <a:gd name="connsiteY0-122" fmla="*/ 0 h 498763"/>
              <a:gd name="connsiteX1-123" fmla="*/ 2181684 w 2181684"/>
              <a:gd name="connsiteY1-124" fmla="*/ 72008 h 498763"/>
              <a:gd name="connsiteX2-125" fmla="*/ 2171699 w 2181684"/>
              <a:gd name="connsiteY2-126" fmla="*/ 474588 h 498763"/>
              <a:gd name="connsiteX3-127" fmla="*/ 0 w 2181684"/>
              <a:gd name="connsiteY3-128" fmla="*/ 414263 h 498763"/>
              <a:gd name="connsiteX4-129" fmla="*/ 21443 w 2181684"/>
              <a:gd name="connsiteY4-130" fmla="*/ 0 h 498763"/>
              <a:gd name="connsiteX0-131" fmla="*/ 21443 w 2181683"/>
              <a:gd name="connsiteY0-132" fmla="*/ 0 h 498763"/>
              <a:gd name="connsiteX1-133" fmla="*/ 2181683 w 2181683"/>
              <a:gd name="connsiteY1-134" fmla="*/ 36005 h 498763"/>
              <a:gd name="connsiteX2-135" fmla="*/ 2171699 w 2181683"/>
              <a:gd name="connsiteY2-136" fmla="*/ 474588 h 498763"/>
              <a:gd name="connsiteX3-137" fmla="*/ 0 w 2181683"/>
              <a:gd name="connsiteY3-138" fmla="*/ 414263 h 498763"/>
              <a:gd name="connsiteX4-139" fmla="*/ 21443 w 2181683"/>
              <a:gd name="connsiteY4-140" fmla="*/ 0 h 498763"/>
              <a:gd name="connsiteX0-141" fmla="*/ 21443 w 2181683"/>
              <a:gd name="connsiteY0-142" fmla="*/ 0 h 466660"/>
              <a:gd name="connsiteX1-143" fmla="*/ 2181683 w 2181683"/>
              <a:gd name="connsiteY1-144" fmla="*/ 36005 h 466660"/>
              <a:gd name="connsiteX2-145" fmla="*/ 2145680 w 2181683"/>
              <a:gd name="connsiteY2-146" fmla="*/ 432049 h 466660"/>
              <a:gd name="connsiteX3-147" fmla="*/ 0 w 2181683"/>
              <a:gd name="connsiteY3-148" fmla="*/ 414263 h 466660"/>
              <a:gd name="connsiteX4-149" fmla="*/ 21443 w 2181683"/>
              <a:gd name="connsiteY4-150" fmla="*/ 0 h 466660"/>
              <a:gd name="connsiteX0-151" fmla="*/ 21443 w 2181683"/>
              <a:gd name="connsiteY0-152" fmla="*/ 0 h 441574"/>
              <a:gd name="connsiteX1-153" fmla="*/ 2181683 w 2181683"/>
              <a:gd name="connsiteY1-154" fmla="*/ 36005 h 441574"/>
              <a:gd name="connsiteX2-155" fmla="*/ 2161555 w 2181683"/>
              <a:gd name="connsiteY2-156" fmla="*/ 441574 h 441574"/>
              <a:gd name="connsiteX3-157" fmla="*/ 0 w 2181683"/>
              <a:gd name="connsiteY3-158" fmla="*/ 414263 h 441574"/>
              <a:gd name="connsiteX4-159" fmla="*/ 21443 w 2181683"/>
              <a:gd name="connsiteY4-160" fmla="*/ 0 h 441574"/>
              <a:gd name="connsiteX0-161" fmla="*/ 21443 w 2181683"/>
              <a:gd name="connsiteY0-162" fmla="*/ 0 h 441574"/>
              <a:gd name="connsiteX1-163" fmla="*/ 2181683 w 2181683"/>
              <a:gd name="connsiteY1-164" fmla="*/ 36005 h 441574"/>
              <a:gd name="connsiteX2-165" fmla="*/ 2171080 w 2181683"/>
              <a:gd name="connsiteY2-166" fmla="*/ 441574 h 441574"/>
              <a:gd name="connsiteX3-167" fmla="*/ 0 w 2181683"/>
              <a:gd name="connsiteY3-168" fmla="*/ 414263 h 441574"/>
              <a:gd name="connsiteX4-169" fmla="*/ 21443 w 2181683"/>
              <a:gd name="connsiteY4-170" fmla="*/ 0 h 441574"/>
              <a:gd name="connsiteX0-171" fmla="*/ 21443 w 2181683"/>
              <a:gd name="connsiteY0-172" fmla="*/ 0 h 471835"/>
              <a:gd name="connsiteX1-173" fmla="*/ 2181683 w 2181683"/>
              <a:gd name="connsiteY1-174" fmla="*/ 36005 h 471835"/>
              <a:gd name="connsiteX2-175" fmla="*/ 2171080 w 2181683"/>
              <a:gd name="connsiteY2-176" fmla="*/ 441574 h 471835"/>
              <a:gd name="connsiteX3-177" fmla="*/ 0 w 2181683"/>
              <a:gd name="connsiteY3-178" fmla="*/ 414263 h 471835"/>
              <a:gd name="connsiteX4-179" fmla="*/ 21443 w 2181683"/>
              <a:gd name="connsiteY4-180" fmla="*/ 0 h 471835"/>
              <a:gd name="connsiteX0-181" fmla="*/ 21443 w 2181683"/>
              <a:gd name="connsiteY0-182" fmla="*/ 0 h 471835"/>
              <a:gd name="connsiteX1-183" fmla="*/ 2181683 w 2181683"/>
              <a:gd name="connsiteY1-184" fmla="*/ 36005 h 471835"/>
              <a:gd name="connsiteX2-185" fmla="*/ 2171080 w 2181683"/>
              <a:gd name="connsiteY2-186" fmla="*/ 441574 h 471835"/>
              <a:gd name="connsiteX3-187" fmla="*/ 0 w 2181683"/>
              <a:gd name="connsiteY3-188" fmla="*/ 414263 h 471835"/>
              <a:gd name="connsiteX4-189" fmla="*/ 21443 w 2181683"/>
              <a:gd name="connsiteY4-190" fmla="*/ 0 h 471835"/>
              <a:gd name="connsiteX0-191" fmla="*/ 13233 w 2173473"/>
              <a:gd name="connsiteY0-192" fmla="*/ 0 h 471835"/>
              <a:gd name="connsiteX1-193" fmla="*/ 2173473 w 2173473"/>
              <a:gd name="connsiteY1-194" fmla="*/ 36005 h 471835"/>
              <a:gd name="connsiteX2-195" fmla="*/ 2162870 w 2173473"/>
              <a:gd name="connsiteY2-196" fmla="*/ 441574 h 471835"/>
              <a:gd name="connsiteX3-197" fmla="*/ 0 w 2173473"/>
              <a:gd name="connsiteY3-198" fmla="*/ 377428 h 471835"/>
              <a:gd name="connsiteX4-199" fmla="*/ 13233 w 2173473"/>
              <a:gd name="connsiteY4-200" fmla="*/ 0 h 471835"/>
              <a:gd name="connsiteX0-201" fmla="*/ 15627 w 2175867"/>
              <a:gd name="connsiteY0-202" fmla="*/ 0 h 441574"/>
              <a:gd name="connsiteX1-203" fmla="*/ 2175867 w 2175867"/>
              <a:gd name="connsiteY1-204" fmla="*/ 36005 h 441574"/>
              <a:gd name="connsiteX2-205" fmla="*/ 2165264 w 2175867"/>
              <a:gd name="connsiteY2-206" fmla="*/ 441574 h 441574"/>
              <a:gd name="connsiteX3-207" fmla="*/ 0 w 2175867"/>
              <a:gd name="connsiteY3-208" fmla="*/ 354372 h 441574"/>
              <a:gd name="connsiteX4-209" fmla="*/ 15627 w 2175867"/>
              <a:gd name="connsiteY4-210" fmla="*/ 0 h 441574"/>
              <a:gd name="connsiteX0-211" fmla="*/ 15627 w 2175867"/>
              <a:gd name="connsiteY0-212" fmla="*/ 0 h 454274"/>
              <a:gd name="connsiteX1-213" fmla="*/ 2175867 w 2175867"/>
              <a:gd name="connsiteY1-214" fmla="*/ 48705 h 454274"/>
              <a:gd name="connsiteX2-215" fmla="*/ 2165264 w 2175867"/>
              <a:gd name="connsiteY2-216" fmla="*/ 454274 h 454274"/>
              <a:gd name="connsiteX3-217" fmla="*/ 0 w 2175867"/>
              <a:gd name="connsiteY3-218" fmla="*/ 367072 h 454274"/>
              <a:gd name="connsiteX4-219" fmla="*/ 15627 w 2175867"/>
              <a:gd name="connsiteY4-220" fmla="*/ 0 h 454274"/>
              <a:gd name="connsiteX0-221" fmla="*/ 15627 w 2179042"/>
              <a:gd name="connsiteY0-222" fmla="*/ 0 h 454274"/>
              <a:gd name="connsiteX1-223" fmla="*/ 2179042 w 2179042"/>
              <a:gd name="connsiteY1-224" fmla="*/ 39180 h 454274"/>
              <a:gd name="connsiteX2-225" fmla="*/ 2165264 w 2179042"/>
              <a:gd name="connsiteY2-226" fmla="*/ 454274 h 454274"/>
              <a:gd name="connsiteX3-227" fmla="*/ 0 w 2179042"/>
              <a:gd name="connsiteY3-228" fmla="*/ 367072 h 454274"/>
              <a:gd name="connsiteX4-229" fmla="*/ 15627 w 2179042"/>
              <a:gd name="connsiteY4-230" fmla="*/ 0 h 454274"/>
              <a:gd name="connsiteX0-231" fmla="*/ 15627 w 2179042"/>
              <a:gd name="connsiteY0-232" fmla="*/ 0 h 397124"/>
              <a:gd name="connsiteX1-233" fmla="*/ 2179042 w 2179042"/>
              <a:gd name="connsiteY1-234" fmla="*/ 39180 h 397124"/>
              <a:gd name="connsiteX2-235" fmla="*/ 2174789 w 2179042"/>
              <a:gd name="connsiteY2-236" fmla="*/ 397124 h 397124"/>
              <a:gd name="connsiteX3-237" fmla="*/ 0 w 2179042"/>
              <a:gd name="connsiteY3-238" fmla="*/ 367072 h 397124"/>
              <a:gd name="connsiteX4-239" fmla="*/ 15627 w 2179042"/>
              <a:gd name="connsiteY4-240" fmla="*/ 0 h 397124"/>
              <a:gd name="connsiteX0-241" fmla="*/ 18802 w 2182217"/>
              <a:gd name="connsiteY0-242" fmla="*/ 0 h 397124"/>
              <a:gd name="connsiteX1-243" fmla="*/ 2182217 w 2182217"/>
              <a:gd name="connsiteY1-244" fmla="*/ 39180 h 397124"/>
              <a:gd name="connsiteX2-245" fmla="*/ 2177964 w 2182217"/>
              <a:gd name="connsiteY2-246" fmla="*/ 397124 h 397124"/>
              <a:gd name="connsiteX3-247" fmla="*/ 0 w 2182217"/>
              <a:gd name="connsiteY3-248" fmla="*/ 351197 h 397124"/>
              <a:gd name="connsiteX4-249" fmla="*/ 18802 w 2182217"/>
              <a:gd name="connsiteY4-250" fmla="*/ 0 h 397124"/>
              <a:gd name="connsiteX0-251" fmla="*/ 25152 w 2188567"/>
              <a:gd name="connsiteY0-252" fmla="*/ 0 h 397124"/>
              <a:gd name="connsiteX1-253" fmla="*/ 2188567 w 2188567"/>
              <a:gd name="connsiteY1-254" fmla="*/ 39180 h 397124"/>
              <a:gd name="connsiteX2-255" fmla="*/ 2184314 w 2188567"/>
              <a:gd name="connsiteY2-256" fmla="*/ 397124 h 397124"/>
              <a:gd name="connsiteX3-257" fmla="*/ 0 w 2188567"/>
              <a:gd name="connsiteY3-258" fmla="*/ 367072 h 397124"/>
              <a:gd name="connsiteX4-259" fmla="*/ 25152 w 2188567"/>
              <a:gd name="connsiteY4-260" fmla="*/ 0 h 397124"/>
              <a:gd name="connsiteX0-261" fmla="*/ 25152 w 2188567"/>
              <a:gd name="connsiteY0-262" fmla="*/ 0 h 381249"/>
              <a:gd name="connsiteX1-263" fmla="*/ 2188567 w 2188567"/>
              <a:gd name="connsiteY1-264" fmla="*/ 39180 h 381249"/>
              <a:gd name="connsiteX2-265" fmla="*/ 2181139 w 2188567"/>
              <a:gd name="connsiteY2-266" fmla="*/ 381249 h 381249"/>
              <a:gd name="connsiteX3-267" fmla="*/ 0 w 2188567"/>
              <a:gd name="connsiteY3-268" fmla="*/ 367072 h 381249"/>
              <a:gd name="connsiteX4-269" fmla="*/ 25152 w 2188567"/>
              <a:gd name="connsiteY4-270" fmla="*/ 0 h 381249"/>
              <a:gd name="connsiteX0-271" fmla="*/ 25152 w 2188567"/>
              <a:gd name="connsiteY0-272" fmla="*/ 0 h 411696"/>
              <a:gd name="connsiteX1-273" fmla="*/ 2188567 w 2188567"/>
              <a:gd name="connsiteY1-274" fmla="*/ 39180 h 411696"/>
              <a:gd name="connsiteX2-275" fmla="*/ 2181139 w 2188567"/>
              <a:gd name="connsiteY2-276" fmla="*/ 381249 h 411696"/>
              <a:gd name="connsiteX3-277" fmla="*/ 0 w 2188567"/>
              <a:gd name="connsiteY3-278" fmla="*/ 367072 h 411696"/>
              <a:gd name="connsiteX4-279" fmla="*/ 25152 w 2188567"/>
              <a:gd name="connsiteY4-280" fmla="*/ 0 h 411696"/>
              <a:gd name="connsiteX0-281" fmla="*/ 25152 w 2188567"/>
              <a:gd name="connsiteY0-282" fmla="*/ 0 h 436265"/>
              <a:gd name="connsiteX1-283" fmla="*/ 2188567 w 2188567"/>
              <a:gd name="connsiteY1-284" fmla="*/ 39180 h 436265"/>
              <a:gd name="connsiteX2-285" fmla="*/ 2181139 w 2188567"/>
              <a:gd name="connsiteY2-286" fmla="*/ 381249 h 436265"/>
              <a:gd name="connsiteX3-287" fmla="*/ 0 w 2188567"/>
              <a:gd name="connsiteY3-288" fmla="*/ 367072 h 436265"/>
              <a:gd name="connsiteX4-289" fmla="*/ 25152 w 2188567"/>
              <a:gd name="connsiteY4-290" fmla="*/ 0 h 436265"/>
              <a:gd name="connsiteX0-291" fmla="*/ 16942 w 2180357"/>
              <a:gd name="connsiteY0-292" fmla="*/ 0 h 436265"/>
              <a:gd name="connsiteX1-293" fmla="*/ 2180357 w 2180357"/>
              <a:gd name="connsiteY1-294" fmla="*/ 39180 h 436265"/>
              <a:gd name="connsiteX2-295" fmla="*/ 2172929 w 2180357"/>
              <a:gd name="connsiteY2-296" fmla="*/ 381249 h 436265"/>
              <a:gd name="connsiteX3-297" fmla="*/ 0 w 2180357"/>
              <a:gd name="connsiteY3-298" fmla="*/ 338745 h 436265"/>
              <a:gd name="connsiteX4-299" fmla="*/ 16942 w 2180357"/>
              <a:gd name="connsiteY4-300" fmla="*/ 0 h 436265"/>
              <a:gd name="connsiteX0-301" fmla="*/ 16942 w 2180357"/>
              <a:gd name="connsiteY0-302" fmla="*/ 0 h 436265"/>
              <a:gd name="connsiteX1-303" fmla="*/ 2180357 w 2180357"/>
              <a:gd name="connsiteY1-304" fmla="*/ 39180 h 436265"/>
              <a:gd name="connsiteX2-305" fmla="*/ 2172929 w 2180357"/>
              <a:gd name="connsiteY2-306" fmla="*/ 381249 h 436265"/>
              <a:gd name="connsiteX3-307" fmla="*/ 0 w 2180357"/>
              <a:gd name="connsiteY3-308" fmla="*/ 338745 h 436265"/>
              <a:gd name="connsiteX4-309" fmla="*/ 16942 w 2180357"/>
              <a:gd name="connsiteY4-310" fmla="*/ 0 h 4362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80357" h="436265">
                <a:moveTo>
                  <a:pt x="16942" y="0"/>
                </a:moveTo>
                <a:cubicBezTo>
                  <a:pt x="639962" y="54762"/>
                  <a:pt x="1398909" y="66757"/>
                  <a:pt x="2180357" y="39180"/>
                </a:cubicBezTo>
                <a:cubicBezTo>
                  <a:pt x="2178939" y="158495"/>
                  <a:pt x="2174347" y="261934"/>
                  <a:pt x="2172929" y="381249"/>
                </a:cubicBezTo>
                <a:cubicBezTo>
                  <a:pt x="1395033" y="436265"/>
                  <a:pt x="414147" y="370198"/>
                  <a:pt x="0" y="338745"/>
                </a:cubicBezTo>
                <a:lnTo>
                  <a:pt x="16942" y="0"/>
                </a:lnTo>
                <a:close/>
              </a:path>
            </a:pathLst>
          </a:cu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23" name="자유형 124"/>
          <p:cNvSpPr/>
          <p:nvPr/>
        </p:nvSpPr>
        <p:spPr bwMode="auto">
          <a:xfrm>
            <a:off x="9661271" y="2174430"/>
            <a:ext cx="156445" cy="332634"/>
          </a:xfrm>
          <a:custGeom>
            <a:avLst/>
            <a:gdLst>
              <a:gd name="connsiteX0" fmla="*/ 127000 w 203200"/>
              <a:gd name="connsiteY0" fmla="*/ 0 h 279400"/>
              <a:gd name="connsiteX1" fmla="*/ 0 w 203200"/>
              <a:gd name="connsiteY1" fmla="*/ 279400 h 279400"/>
              <a:gd name="connsiteX2" fmla="*/ 203200 w 203200"/>
              <a:gd name="connsiteY2" fmla="*/ 6350 h 279400"/>
              <a:gd name="connsiteX3" fmla="*/ 127000 w 203200"/>
              <a:gd name="connsiteY3" fmla="*/ 0 h 279400"/>
              <a:gd name="connsiteX0-1" fmla="*/ 53950 w 130150"/>
              <a:gd name="connsiteY0-2" fmla="*/ 0 h 226132"/>
              <a:gd name="connsiteX1-3" fmla="*/ 0 w 130150"/>
              <a:gd name="connsiteY1-4" fmla="*/ 226132 h 226132"/>
              <a:gd name="connsiteX2-5" fmla="*/ 130150 w 130150"/>
              <a:gd name="connsiteY2-6" fmla="*/ 6350 h 226132"/>
              <a:gd name="connsiteX3-7" fmla="*/ 53950 w 130150"/>
              <a:gd name="connsiteY3-8" fmla="*/ 0 h 226132"/>
              <a:gd name="connsiteX0-9" fmla="*/ 53950 w 130150"/>
              <a:gd name="connsiteY0-10" fmla="*/ 0 h 226132"/>
              <a:gd name="connsiteX1-11" fmla="*/ 0 w 130150"/>
              <a:gd name="connsiteY1-12" fmla="*/ 226132 h 226132"/>
              <a:gd name="connsiteX2-13" fmla="*/ 130150 w 130150"/>
              <a:gd name="connsiteY2-14" fmla="*/ 6350 h 226132"/>
              <a:gd name="connsiteX3-15" fmla="*/ 53950 w 130150"/>
              <a:gd name="connsiteY3-16" fmla="*/ 0 h 226132"/>
              <a:gd name="connsiteX0-17" fmla="*/ 53950 w 130150"/>
              <a:gd name="connsiteY0-18" fmla="*/ 0 h 226132"/>
              <a:gd name="connsiteX1-19" fmla="*/ 0 w 130150"/>
              <a:gd name="connsiteY1-20" fmla="*/ 226132 h 226132"/>
              <a:gd name="connsiteX2-21" fmla="*/ 130150 w 130150"/>
              <a:gd name="connsiteY2-22" fmla="*/ 6350 h 226132"/>
              <a:gd name="connsiteX3-23" fmla="*/ 53950 w 130150"/>
              <a:gd name="connsiteY3-24" fmla="*/ 0 h 226132"/>
              <a:gd name="connsiteX0-25" fmla="*/ 53950 w 130150"/>
              <a:gd name="connsiteY0-26" fmla="*/ 0 h 226132"/>
              <a:gd name="connsiteX1-27" fmla="*/ 0 w 130150"/>
              <a:gd name="connsiteY1-28" fmla="*/ 226132 h 226132"/>
              <a:gd name="connsiteX2-29" fmla="*/ 130150 w 130150"/>
              <a:gd name="connsiteY2-30" fmla="*/ 6350 h 226132"/>
              <a:gd name="connsiteX3-31" fmla="*/ 53950 w 130150"/>
              <a:gd name="connsiteY3-32" fmla="*/ 0 h 226132"/>
              <a:gd name="connsiteX0-33" fmla="*/ 53950 w 130150"/>
              <a:gd name="connsiteY0-34" fmla="*/ 0 h 226132"/>
              <a:gd name="connsiteX1-35" fmla="*/ 0 w 130150"/>
              <a:gd name="connsiteY1-36" fmla="*/ 226132 h 226132"/>
              <a:gd name="connsiteX2-37" fmla="*/ 130150 w 130150"/>
              <a:gd name="connsiteY2-38" fmla="*/ 6350 h 226132"/>
              <a:gd name="connsiteX3-39" fmla="*/ 53950 w 130150"/>
              <a:gd name="connsiteY3-40" fmla="*/ 0 h 226132"/>
              <a:gd name="connsiteX0-41" fmla="*/ 53950 w 130150"/>
              <a:gd name="connsiteY0-42" fmla="*/ 0 h 226132"/>
              <a:gd name="connsiteX1-43" fmla="*/ 0 w 130150"/>
              <a:gd name="connsiteY1-44" fmla="*/ 226132 h 226132"/>
              <a:gd name="connsiteX2-45" fmla="*/ 130150 w 130150"/>
              <a:gd name="connsiteY2-46" fmla="*/ 6350 h 226132"/>
              <a:gd name="connsiteX3-47" fmla="*/ 53950 w 130150"/>
              <a:gd name="connsiteY3-48" fmla="*/ 0 h 226132"/>
              <a:gd name="connsiteX0-49" fmla="*/ 53950 w 130150"/>
              <a:gd name="connsiteY0-50" fmla="*/ 0 h 226132"/>
              <a:gd name="connsiteX1-51" fmla="*/ 0 w 130150"/>
              <a:gd name="connsiteY1-52" fmla="*/ 226132 h 226132"/>
              <a:gd name="connsiteX2-53" fmla="*/ 130150 w 130150"/>
              <a:gd name="connsiteY2-54" fmla="*/ 6350 h 226132"/>
              <a:gd name="connsiteX3-55" fmla="*/ 53950 w 130150"/>
              <a:gd name="connsiteY3-56" fmla="*/ 0 h 226132"/>
              <a:gd name="connsiteX0-57" fmla="*/ 53950 w 108012"/>
              <a:gd name="connsiteY0-58" fmla="*/ 0 h 226132"/>
              <a:gd name="connsiteX1-59" fmla="*/ 0 w 108012"/>
              <a:gd name="connsiteY1-60" fmla="*/ 226132 h 226132"/>
              <a:gd name="connsiteX2-61" fmla="*/ 108012 w 108012"/>
              <a:gd name="connsiteY2-62" fmla="*/ 0 h 226132"/>
              <a:gd name="connsiteX3-63" fmla="*/ 53950 w 108012"/>
              <a:gd name="connsiteY3-64" fmla="*/ 0 h 226132"/>
              <a:gd name="connsiteX0-65" fmla="*/ 53950 w 108012"/>
              <a:gd name="connsiteY0-66" fmla="*/ 0 h 226132"/>
              <a:gd name="connsiteX1-67" fmla="*/ 0 w 108012"/>
              <a:gd name="connsiteY1-68" fmla="*/ 226132 h 226132"/>
              <a:gd name="connsiteX2-69" fmla="*/ 108012 w 108012"/>
              <a:gd name="connsiteY2-70" fmla="*/ 0 h 226132"/>
              <a:gd name="connsiteX3-71" fmla="*/ 53950 w 108012"/>
              <a:gd name="connsiteY3-72" fmla="*/ 0 h 226132"/>
              <a:gd name="connsiteX0-73" fmla="*/ 72008 w 108012"/>
              <a:gd name="connsiteY0-74" fmla="*/ 0 h 226132"/>
              <a:gd name="connsiteX1-75" fmla="*/ 0 w 108012"/>
              <a:gd name="connsiteY1-76" fmla="*/ 226132 h 226132"/>
              <a:gd name="connsiteX2-77" fmla="*/ 108012 w 108012"/>
              <a:gd name="connsiteY2-78" fmla="*/ 0 h 226132"/>
              <a:gd name="connsiteX3-79" fmla="*/ 72008 w 108012"/>
              <a:gd name="connsiteY3-80" fmla="*/ 0 h 226132"/>
              <a:gd name="connsiteX0-81" fmla="*/ 72008 w 108012"/>
              <a:gd name="connsiteY0-82" fmla="*/ 0 h 226132"/>
              <a:gd name="connsiteX1-83" fmla="*/ 0 w 108012"/>
              <a:gd name="connsiteY1-84" fmla="*/ 226132 h 226132"/>
              <a:gd name="connsiteX2-85" fmla="*/ 108012 w 108012"/>
              <a:gd name="connsiteY2-86" fmla="*/ 0 h 226132"/>
              <a:gd name="connsiteX3-87" fmla="*/ 72008 w 108012"/>
              <a:gd name="connsiteY3-88" fmla="*/ 0 h 226132"/>
              <a:gd name="connsiteX0-89" fmla="*/ 72008 w 108012"/>
              <a:gd name="connsiteY0-90" fmla="*/ 0 h 226132"/>
              <a:gd name="connsiteX1-91" fmla="*/ 0 w 108012"/>
              <a:gd name="connsiteY1-92" fmla="*/ 226132 h 226132"/>
              <a:gd name="connsiteX2-93" fmla="*/ 108012 w 108012"/>
              <a:gd name="connsiteY2-94" fmla="*/ 0 h 226132"/>
              <a:gd name="connsiteX3-95" fmla="*/ 72008 w 108012"/>
              <a:gd name="connsiteY3-96" fmla="*/ 0 h 226132"/>
              <a:gd name="connsiteX0-97" fmla="*/ 72008 w 108012"/>
              <a:gd name="connsiteY0-98" fmla="*/ 0 h 226132"/>
              <a:gd name="connsiteX1-99" fmla="*/ 0 w 108012"/>
              <a:gd name="connsiteY1-100" fmla="*/ 226132 h 226132"/>
              <a:gd name="connsiteX2-101" fmla="*/ 108012 w 108012"/>
              <a:gd name="connsiteY2-102" fmla="*/ 0 h 226132"/>
              <a:gd name="connsiteX3-103" fmla="*/ 72008 w 108012"/>
              <a:gd name="connsiteY3-104" fmla="*/ 0 h 226132"/>
              <a:gd name="connsiteX0-105" fmla="*/ 65881 w 108012"/>
              <a:gd name="connsiteY0-106" fmla="*/ 0 h 229667"/>
              <a:gd name="connsiteX1-107" fmla="*/ 0 w 108012"/>
              <a:gd name="connsiteY1-108" fmla="*/ 229667 h 229667"/>
              <a:gd name="connsiteX2-109" fmla="*/ 108012 w 108012"/>
              <a:gd name="connsiteY2-110" fmla="*/ 3535 h 229667"/>
              <a:gd name="connsiteX3-111" fmla="*/ 65881 w 108012"/>
              <a:gd name="connsiteY3-112" fmla="*/ 0 h 229667"/>
              <a:gd name="connsiteX0-113" fmla="*/ 65881 w 108012"/>
              <a:gd name="connsiteY0-114" fmla="*/ 0 h 229667"/>
              <a:gd name="connsiteX1-115" fmla="*/ 0 w 108012"/>
              <a:gd name="connsiteY1-116" fmla="*/ 229667 h 229667"/>
              <a:gd name="connsiteX2-117" fmla="*/ 108012 w 108012"/>
              <a:gd name="connsiteY2-118" fmla="*/ 3535 h 229667"/>
              <a:gd name="connsiteX3-119" fmla="*/ 65881 w 108012"/>
              <a:gd name="connsiteY3-120" fmla="*/ 0 h 229667"/>
              <a:gd name="connsiteX0-121" fmla="*/ 65881 w 108012"/>
              <a:gd name="connsiteY0-122" fmla="*/ 0 h 229667"/>
              <a:gd name="connsiteX1-123" fmla="*/ 0 w 108012"/>
              <a:gd name="connsiteY1-124" fmla="*/ 229667 h 229667"/>
              <a:gd name="connsiteX2-125" fmla="*/ 108012 w 108012"/>
              <a:gd name="connsiteY2-126" fmla="*/ 3535 h 229667"/>
              <a:gd name="connsiteX3-127" fmla="*/ 65881 w 108012"/>
              <a:gd name="connsiteY3-128" fmla="*/ 0 h 229667"/>
            </a:gdLst>
            <a:ahLst/>
            <a:cxnLst>
              <a:cxn ang="0">
                <a:pos x="connsiteX0-1" y="connsiteY0-2"/>
              </a:cxn>
              <a:cxn ang="0">
                <a:pos x="connsiteX1-3" y="connsiteY1-4"/>
              </a:cxn>
              <a:cxn ang="0">
                <a:pos x="connsiteX2-5" y="connsiteY2-6"/>
              </a:cxn>
              <a:cxn ang="0">
                <a:pos x="connsiteX3-7" y="connsiteY3-8"/>
              </a:cxn>
            </a:cxnLst>
            <a:rect l="l" t="t" r="r" b="b"/>
            <a:pathLst>
              <a:path w="108012" h="229667">
                <a:moveTo>
                  <a:pt x="65881" y="0"/>
                </a:moveTo>
                <a:cubicBezTo>
                  <a:pt x="13989" y="170218"/>
                  <a:pt x="14807" y="145050"/>
                  <a:pt x="0" y="229667"/>
                </a:cubicBezTo>
                <a:cubicBezTo>
                  <a:pt x="60212" y="160858"/>
                  <a:pt x="80727" y="78247"/>
                  <a:pt x="108012" y="3535"/>
                </a:cubicBezTo>
                <a:lnTo>
                  <a:pt x="65881" y="0"/>
                </a:lnTo>
                <a:close/>
              </a:path>
            </a:pathLst>
          </a:cu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endParaRPr lang="ko-KR" altLang="en-US">
              <a:solidFill>
                <a:prstClr val="black"/>
              </a:solidFill>
              <a:latin typeface="Arial" panose="020B0604020202020204" pitchFamily="34" charset="0"/>
              <a:cs typeface="+mn-ea"/>
              <a:sym typeface="Arial" panose="020B0604020202020204" pitchFamily="34" charset="0"/>
            </a:endParaRPr>
          </a:p>
        </p:txBody>
      </p:sp>
      <p:sp>
        <p:nvSpPr>
          <p:cNvPr id="24" name="타원 113"/>
          <p:cNvSpPr/>
          <p:nvPr/>
        </p:nvSpPr>
        <p:spPr bwMode="auto">
          <a:xfrm>
            <a:off x="9632268" y="1843073"/>
            <a:ext cx="357188" cy="357188"/>
          </a:xfrm>
          <a:prstGeom prst="ellipse">
            <a:avLst/>
          </a:prstGeom>
          <a:solidFill>
            <a:srgbClr val="009276"/>
          </a:solidFill>
          <a:ln w="5080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r>
              <a:rPr lang="en-US" altLang="ko-KR" dirty="0">
                <a:solidFill>
                  <a:schemeClr val="bg1"/>
                </a:solidFill>
                <a:latin typeface="华文细黑" panose="02010600040101010101" pitchFamily="2" charset="-122"/>
                <a:ea typeface="华文细黑" panose="02010600040101010101" pitchFamily="2" charset="-122"/>
                <a:cs typeface="+mn-ea"/>
                <a:sym typeface="Arial" panose="020B0604020202020204" pitchFamily="34" charset="0"/>
              </a:rPr>
              <a:t>3</a:t>
            </a:r>
            <a:endParaRPr lang="ko-KR" altLang="en-US" dirty="0">
              <a:solidFill>
                <a:schemeClr val="bg1"/>
              </a:solidFill>
              <a:latin typeface="华文细黑" panose="02010600040101010101" pitchFamily="2" charset="-122"/>
              <a:cs typeface="+mn-ea"/>
              <a:sym typeface="Arial" panose="020B0604020202020204" pitchFamily="34" charset="0"/>
            </a:endParaRPr>
          </a:p>
        </p:txBody>
      </p:sp>
      <p:sp>
        <p:nvSpPr>
          <p:cNvPr id="31" name="文本框 356"/>
          <p:cNvSpPr>
            <a:spLocks noChangeArrowheads="1"/>
          </p:cNvSpPr>
          <p:nvPr/>
        </p:nvSpPr>
        <p:spPr bwMode="auto">
          <a:xfrm>
            <a:off x="2119165" y="2443450"/>
            <a:ext cx="1085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600" b="1" dirty="0">
                <a:solidFill>
                  <a:schemeClr val="bg1"/>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32" name="文本框 356"/>
          <p:cNvSpPr>
            <a:spLocks noChangeArrowheads="1"/>
          </p:cNvSpPr>
          <p:nvPr/>
        </p:nvSpPr>
        <p:spPr bwMode="auto">
          <a:xfrm>
            <a:off x="5689503" y="2504218"/>
            <a:ext cx="1085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600" b="1" dirty="0">
                <a:solidFill>
                  <a:schemeClr val="bg1"/>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37" name="文本框 356"/>
          <p:cNvSpPr>
            <a:spLocks noChangeArrowheads="1"/>
          </p:cNvSpPr>
          <p:nvPr/>
        </p:nvSpPr>
        <p:spPr bwMode="auto">
          <a:xfrm>
            <a:off x="9255226" y="2474749"/>
            <a:ext cx="10852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600" b="1" dirty="0">
                <a:solidFill>
                  <a:schemeClr val="bg1"/>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38" name="文本框 37"/>
          <p:cNvSpPr txBox="1"/>
          <p:nvPr/>
        </p:nvSpPr>
        <p:spPr>
          <a:xfrm>
            <a:off x="1636631" y="3200256"/>
            <a:ext cx="1943068" cy="830997"/>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2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a:t>
            </a:r>
          </a:p>
        </p:txBody>
      </p:sp>
      <p:sp>
        <p:nvSpPr>
          <p:cNvPr id="39" name="文本框 38"/>
          <p:cNvSpPr txBox="1"/>
          <p:nvPr/>
        </p:nvSpPr>
        <p:spPr>
          <a:xfrm>
            <a:off x="8651019" y="3200256"/>
            <a:ext cx="1943068" cy="830997"/>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2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a:t>
            </a:r>
          </a:p>
        </p:txBody>
      </p:sp>
      <p:sp>
        <p:nvSpPr>
          <p:cNvPr id="40" name="文本框 39"/>
          <p:cNvSpPr txBox="1"/>
          <p:nvPr/>
        </p:nvSpPr>
        <p:spPr>
          <a:xfrm>
            <a:off x="5143825" y="3200256"/>
            <a:ext cx="1943068" cy="830997"/>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2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200" dirty="0">
                <a:solidFill>
                  <a:srgbClr val="005D4B"/>
                </a:solidFill>
                <a:latin typeface="微软雅黑" panose="020B0503020204020204" pitchFamily="34" charset="-122"/>
                <a:ea typeface="微软雅黑" panose="020B0503020204020204" pitchFamily="34" charset="-122"/>
              </a:rPr>
              <a:t>1.2~1.3</a:t>
            </a:r>
            <a:r>
              <a:rPr lang="zh-CN" altLang="en-US" sz="1200" dirty="0">
                <a:solidFill>
                  <a:srgbClr val="005D4B"/>
                </a:solidFill>
                <a:latin typeface="微软雅黑" panose="020B0503020204020204" pitchFamily="34" charset="-122"/>
                <a:ea typeface="微软雅黑" panose="020B0503020204020204" pitchFamily="34" charset="-122"/>
              </a:rPr>
              <a:t>之间</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defPPr>
              <a:defRPr lang="zh-CN"/>
            </a:defPPr>
            <a:lvl1pPr>
              <a:defRPr sz="1600" b="1">
                <a:solidFill>
                  <a:srgbClr val="005D4B"/>
                </a:solidFill>
              </a:defRPr>
            </a:lvl1pPr>
          </a:lstStyle>
          <a:p>
            <a:r>
              <a:rPr lang="en-US" altLang="zh-CN" dirty="0" smtClean="0">
                <a:latin typeface="微软雅黑" panose="020B0503020204020204" pitchFamily="34" charset="-122"/>
                <a:ea typeface="微软雅黑" panose="020B0503020204020204" pitchFamily="34" charset="-122"/>
              </a:rPr>
              <a:t>05.</a:t>
            </a:r>
            <a:r>
              <a:rPr lang="zh-CN" altLang="en-US" dirty="0">
                <a:latin typeface="微软雅黑" panose="020B0503020204020204" pitchFamily="34" charset="-122"/>
                <a:ea typeface="微软雅黑" panose="020B0503020204020204" pitchFamily="34" charset="-122"/>
              </a:rPr>
              <a:t>请输入小标题</a:t>
            </a: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0" y="52989"/>
            <a:ext cx="691803" cy="648666"/>
          </a:xfrm>
          <a:prstGeom prst="rect">
            <a:avLst/>
          </a:prstGeom>
        </p:spPr>
      </p:pic>
      <p:sp>
        <p:nvSpPr>
          <p:cNvPr id="10" name="六边形 9"/>
          <p:cNvSpPr/>
          <p:nvPr/>
        </p:nvSpPr>
        <p:spPr>
          <a:xfrm>
            <a:off x="629865" y="3298918"/>
            <a:ext cx="1598280" cy="1377827"/>
          </a:xfrm>
          <a:prstGeom prst="hexagon">
            <a:avLst/>
          </a:prstGeom>
          <a:blipFill>
            <a:blip r:embed="rId4"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六边形 10"/>
          <p:cNvSpPr/>
          <p:nvPr/>
        </p:nvSpPr>
        <p:spPr>
          <a:xfrm>
            <a:off x="3330165" y="1804059"/>
            <a:ext cx="1598280" cy="1377827"/>
          </a:xfrm>
          <a:prstGeom prst="hexagon">
            <a:avLst/>
          </a:prstGeom>
          <a:blipFill>
            <a:blip r:embed="rId5"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六边形 11"/>
          <p:cNvSpPr/>
          <p:nvPr/>
        </p:nvSpPr>
        <p:spPr>
          <a:xfrm>
            <a:off x="1980015" y="2548726"/>
            <a:ext cx="1598280" cy="1377827"/>
          </a:xfrm>
          <a:prstGeom prst="hexagon">
            <a:avLst/>
          </a:prstGeom>
          <a:solidFill>
            <a:srgbClr val="00927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沉稳</a:t>
            </a:r>
          </a:p>
        </p:txBody>
      </p:sp>
      <p:sp>
        <p:nvSpPr>
          <p:cNvPr id="13" name="六边形 12"/>
          <p:cNvSpPr/>
          <p:nvPr/>
        </p:nvSpPr>
        <p:spPr>
          <a:xfrm>
            <a:off x="1980015" y="4049110"/>
            <a:ext cx="1598280" cy="1377827"/>
          </a:xfrm>
          <a:prstGeom prst="hexagon">
            <a:avLst/>
          </a:prstGeom>
          <a:blipFill>
            <a:blip r:embed="rId6"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六边形 13"/>
          <p:cNvSpPr/>
          <p:nvPr/>
        </p:nvSpPr>
        <p:spPr>
          <a:xfrm>
            <a:off x="4680315" y="4049110"/>
            <a:ext cx="1598280" cy="1377827"/>
          </a:xfrm>
          <a:prstGeom prst="hexagon">
            <a:avLst/>
          </a:prstGeom>
          <a:blipFill>
            <a:blip r:embed="rId7" cstate="screen"/>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六边形 14"/>
          <p:cNvSpPr/>
          <p:nvPr/>
        </p:nvSpPr>
        <p:spPr>
          <a:xfrm>
            <a:off x="3330165" y="3293393"/>
            <a:ext cx="1598280" cy="1377827"/>
          </a:xfrm>
          <a:prstGeom prst="hexagon">
            <a:avLst/>
          </a:prstGeom>
          <a:solidFill>
            <a:srgbClr val="00927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专业</a:t>
            </a:r>
          </a:p>
        </p:txBody>
      </p:sp>
      <p:sp>
        <p:nvSpPr>
          <p:cNvPr id="16" name="六边形 15"/>
          <p:cNvSpPr/>
          <p:nvPr/>
        </p:nvSpPr>
        <p:spPr>
          <a:xfrm>
            <a:off x="4680315" y="2548726"/>
            <a:ext cx="1598280" cy="1377827"/>
          </a:xfrm>
          <a:prstGeom prst="hexagon">
            <a:avLst/>
          </a:prstGeom>
          <a:solidFill>
            <a:srgbClr val="00927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效率</a:t>
            </a:r>
          </a:p>
        </p:txBody>
      </p:sp>
      <p:sp>
        <p:nvSpPr>
          <p:cNvPr id="17" name="六边形 16"/>
          <p:cNvSpPr/>
          <p:nvPr/>
        </p:nvSpPr>
        <p:spPr>
          <a:xfrm>
            <a:off x="6030466" y="3298918"/>
            <a:ext cx="1598280" cy="1377827"/>
          </a:xfrm>
          <a:prstGeom prst="hexagon">
            <a:avLst/>
          </a:prstGeom>
          <a:solidFill>
            <a:srgbClr val="009276"/>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dirty="0">
                <a:solidFill>
                  <a:schemeClr val="bg1"/>
                </a:solidFill>
                <a:latin typeface="微软雅黑" panose="020B0503020204020204" pitchFamily="34" charset="-122"/>
                <a:ea typeface="微软雅黑" panose="020B0503020204020204" pitchFamily="34" charset="-122"/>
              </a:rPr>
              <a:t>业绩</a:t>
            </a:r>
          </a:p>
        </p:txBody>
      </p:sp>
      <p:grpSp>
        <p:nvGrpSpPr>
          <p:cNvPr id="27" name="组合 26"/>
          <p:cNvGrpSpPr/>
          <p:nvPr/>
        </p:nvGrpSpPr>
        <p:grpSpPr>
          <a:xfrm>
            <a:off x="8263493" y="1978727"/>
            <a:ext cx="3041816" cy="773594"/>
            <a:chOff x="1565564" y="1925678"/>
            <a:chExt cx="2618312" cy="773594"/>
          </a:xfrm>
        </p:grpSpPr>
        <p:sp>
          <p:nvSpPr>
            <p:cNvPr id="28"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29"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30" name="组合 29"/>
          <p:cNvGrpSpPr/>
          <p:nvPr/>
        </p:nvGrpSpPr>
        <p:grpSpPr>
          <a:xfrm>
            <a:off x="8263493" y="3358375"/>
            <a:ext cx="3041816" cy="773594"/>
            <a:chOff x="1565564" y="1925678"/>
            <a:chExt cx="2618312" cy="773594"/>
          </a:xfrm>
        </p:grpSpPr>
        <p:sp>
          <p:nvSpPr>
            <p:cNvPr id="31"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32" name="文本框 92"/>
            <p:cNvSpPr txBox="1"/>
            <p:nvPr/>
          </p:nvSpPr>
          <p:spPr>
            <a:xfrm>
              <a:off x="1565564" y="2260690"/>
              <a:ext cx="2618312" cy="438582"/>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a:t>
              </a:r>
              <a:endPar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grpSp>
        <p:nvGrpSpPr>
          <p:cNvPr id="37" name="组合 36"/>
          <p:cNvGrpSpPr/>
          <p:nvPr/>
        </p:nvGrpSpPr>
        <p:grpSpPr>
          <a:xfrm>
            <a:off x="8263493" y="4738023"/>
            <a:ext cx="3041816" cy="1142097"/>
            <a:chOff x="1565564" y="1925678"/>
            <a:chExt cx="2618312" cy="1142097"/>
          </a:xfrm>
        </p:grpSpPr>
        <p:sp>
          <p:nvSpPr>
            <p:cNvPr id="38" name="文本框 88"/>
            <p:cNvSpPr txBox="1"/>
            <p:nvPr/>
          </p:nvSpPr>
          <p:spPr>
            <a:xfrm>
              <a:off x="1565564" y="1925678"/>
              <a:ext cx="2235550" cy="346249"/>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添加标题</a:t>
              </a:r>
            </a:p>
          </p:txBody>
        </p:sp>
        <p:sp>
          <p:nvSpPr>
            <p:cNvPr id="39" name="文本框 92"/>
            <p:cNvSpPr txBox="1"/>
            <p:nvPr/>
          </p:nvSpPr>
          <p:spPr>
            <a:xfrm>
              <a:off x="1565564" y="2260690"/>
              <a:ext cx="2618312" cy="807085"/>
            </a:xfrm>
            <a:prstGeom prst="rect">
              <a:avLst/>
            </a:prstGeom>
            <a:noFill/>
          </p:spPr>
          <p:txBody>
            <a:bodyPr wrap="square" lIns="68580" tIns="34290" rIns="68580" bIns="34290" rtlCol="0">
              <a:spAutoFit/>
            </a:bodyPr>
            <a:lstStyle/>
            <a:p>
              <a:pPr defTabSz="685800" fontAlgn="base">
                <a:spcBef>
                  <a:spcPct val="0"/>
                </a:spcBef>
                <a:spcAft>
                  <a:spcPct val="0"/>
                </a:spcAft>
              </a:pPr>
              <a:r>
                <a:rPr lang="zh-CN" altLang="en-US" sz="1200" dirty="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单击此处添加文本单击此处添加文本单击此处添加文本单击此处添加</a:t>
              </a:r>
              <a:r>
                <a:rPr lang="zh-CN" altLang="en-US" sz="1200" dirty="0" smtClean="0">
                  <a:solidFill>
                    <a:srgbClr val="005D4B"/>
                  </a:solidFill>
                  <a:latin typeface="微软雅黑" panose="020B0503020204020204" pitchFamily="34" charset="-122"/>
                  <a:ea typeface="微软雅黑" panose="020B0503020204020204" pitchFamily="34" charset="-122"/>
                  <a:cs typeface="微软雅黑" panose="020B0503020204020204" pitchFamily="34" charset="-122"/>
                  <a:sym typeface="+mn-lt"/>
                </a:rPr>
                <a:t>文本更多模板亮亮图文旗舰店：https://liangliangtuwen.tmall.com</a:t>
              </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grpSp>
        <p:nvGrpSpPr>
          <p:cNvPr id="13" name="组合 12"/>
          <p:cNvGrpSpPr/>
          <p:nvPr/>
        </p:nvGrpSpPr>
        <p:grpSpPr>
          <a:xfrm>
            <a:off x="2140528" y="2381691"/>
            <a:ext cx="7910945" cy="2095888"/>
            <a:chOff x="2140528" y="2317442"/>
            <a:chExt cx="7910945" cy="2095888"/>
          </a:xfrm>
        </p:grpSpPr>
        <p:sp>
          <p:nvSpPr>
            <p:cNvPr id="5" name="文本框 4"/>
            <p:cNvSpPr txBox="1"/>
            <p:nvPr/>
          </p:nvSpPr>
          <p:spPr>
            <a:xfrm>
              <a:off x="3834708" y="2317442"/>
              <a:ext cx="4521200" cy="922020"/>
            </a:xfrm>
            <a:prstGeom prst="rect">
              <a:avLst/>
            </a:prstGeom>
            <a:noFill/>
          </p:spPr>
          <p:txBody>
            <a:bodyPr wrap="square" rtlCol="0">
              <a:spAutoFit/>
            </a:bodyPr>
            <a:lstStyle/>
            <a:p>
              <a:pPr algn="ctr"/>
              <a:r>
                <a:rPr lang="en-US" altLang="zh-CN" sz="5400" dirty="0" smtClean="0">
                  <a:solidFill>
                    <a:srgbClr val="00948D"/>
                  </a:solidFill>
                  <a:latin typeface="微软雅黑" panose="020B0503020204020204" pitchFamily="34" charset="-122"/>
                  <a:ea typeface="微软雅黑" panose="020B0503020204020204" pitchFamily="34" charset="-122"/>
                </a:rPr>
                <a:t>THANK YOU </a:t>
              </a:r>
              <a:endParaRPr lang="zh-CN" altLang="en-US" sz="5400" dirty="0">
                <a:solidFill>
                  <a:srgbClr val="00948D"/>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2140528" y="3239502"/>
              <a:ext cx="7910945"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190388" y="3305334"/>
              <a:ext cx="7811221" cy="1107996"/>
            </a:xfrm>
            <a:prstGeom prst="rect">
              <a:avLst/>
            </a:prstGeom>
            <a:noFill/>
          </p:spPr>
          <p:txBody>
            <a:bodyPr wrap="square" rtlCol="0">
              <a:spAutoFit/>
            </a:bodyPr>
            <a:lstStyle/>
            <a:p>
              <a:pPr algn="ctr"/>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You can click here and enter whatever you like and also you can delete here ,enter the right thing. </a:t>
              </a:r>
              <a:endParaRPr lang="zh-CN" altLang="en-US" sz="1600" dirty="0" smtClean="0">
                <a:solidFill>
                  <a:srgbClr val="00948D"/>
                </a:solidFill>
                <a:latin typeface="微软雅黑" panose="020B0503020204020204" pitchFamily="34" charset="-122"/>
                <a:ea typeface="微软雅黑" panose="020B0503020204020204" pitchFamily="34" charset="-122"/>
              </a:endParaRPr>
            </a:p>
            <a:p>
              <a:pPr algn="ct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05" y="0"/>
            <a:ext cx="2132701" cy="20656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293"/>
          <a:stretch>
            <a:fillRect/>
          </a:stretch>
        </p:blipFill>
        <p:spPr>
          <a:xfrm>
            <a:off x="0" y="4882845"/>
            <a:ext cx="4186672" cy="2156146"/>
          </a:xfr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542" y="2759460"/>
            <a:ext cx="1427929" cy="1339080"/>
          </a:xfrm>
          <a:prstGeom prst="rect">
            <a:avLst/>
          </a:prstGeom>
        </p:spPr>
      </p:pic>
      <p:grpSp>
        <p:nvGrpSpPr>
          <p:cNvPr id="13" name="组合 12"/>
          <p:cNvGrpSpPr/>
          <p:nvPr/>
        </p:nvGrpSpPr>
        <p:grpSpPr>
          <a:xfrm>
            <a:off x="4111436" y="2607513"/>
            <a:ext cx="5707022" cy="1642975"/>
            <a:chOff x="4111436" y="2361292"/>
            <a:chExt cx="5707022" cy="1642975"/>
          </a:xfrm>
        </p:grpSpPr>
        <p:sp>
          <p:nvSpPr>
            <p:cNvPr id="7" name="文本框 6"/>
            <p:cNvSpPr txBox="1"/>
            <p:nvPr/>
          </p:nvSpPr>
          <p:spPr>
            <a:xfrm>
              <a:off x="4111436" y="2361292"/>
              <a:ext cx="3174365" cy="583565"/>
            </a:xfrm>
            <a:prstGeom prst="rect">
              <a:avLst/>
            </a:prstGeom>
            <a:noFill/>
          </p:spPr>
          <p:txBody>
            <a:bodyPr wrap="square" rtlCol="0">
              <a:spAutoFit/>
            </a:bodyPr>
            <a:lstStyle/>
            <a:p>
              <a:r>
                <a:rPr lang="en-US" altLang="zh-CN" sz="3200" b="1" dirty="0" smtClean="0">
                  <a:solidFill>
                    <a:srgbClr val="00948D"/>
                  </a:solidFill>
                  <a:latin typeface="微软雅黑" panose="020B0503020204020204" pitchFamily="34" charset="-122"/>
                  <a:ea typeface="微软雅黑" panose="020B0503020204020204" pitchFamily="34" charset="-122"/>
                </a:rPr>
                <a:t>01.</a:t>
              </a:r>
              <a:r>
                <a:rPr lang="zh-CN" altLang="en-US" sz="3200" b="1" dirty="0" smtClean="0">
                  <a:solidFill>
                    <a:srgbClr val="00948D"/>
                  </a:solidFill>
                  <a:latin typeface="微软雅黑" panose="020B0503020204020204" pitchFamily="34" charset="-122"/>
                  <a:ea typeface="微软雅黑" panose="020B0503020204020204" pitchFamily="34" charset="-122"/>
                </a:rPr>
                <a:t>请输入标题</a:t>
              </a:r>
              <a:endParaRPr lang="zh-CN" altLang="en-US" sz="3200" b="1" dirty="0">
                <a:solidFill>
                  <a:srgbClr val="00948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11436" y="3030832"/>
              <a:ext cx="5414961"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11436" y="3173270"/>
              <a:ext cx="5707022" cy="830997"/>
            </a:xfrm>
            <a:prstGeom prst="rect">
              <a:avLst/>
            </a:prstGeom>
            <a:noFill/>
          </p:spPr>
          <p:txBody>
            <a:bodyPr wrap="square" rtlCol="0">
              <a:spAutoFit/>
            </a:bodyPr>
            <a:lstStyle/>
            <a:p>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a:t>
              </a:r>
              <a:r>
                <a:rPr lang="en-US" altLang="zh-CN" sz="1600" dirty="0">
                  <a:solidFill>
                    <a:srgbClr val="00948D"/>
                  </a:solidFill>
                  <a:latin typeface="微软雅黑" panose="020B0503020204020204" pitchFamily="34" charset="-122"/>
                  <a:ea typeface="微软雅黑" panose="020B0503020204020204" pitchFamily="34" charset="-122"/>
                </a:rPr>
                <a:t>You can click here and enter whatever you like and </a:t>
              </a:r>
              <a:r>
                <a:rPr lang="en-US" altLang="zh-CN" sz="1600" dirty="0" smtClean="0">
                  <a:solidFill>
                    <a:srgbClr val="00948D"/>
                  </a:solidFill>
                  <a:latin typeface="微软雅黑" panose="020B0503020204020204" pitchFamily="34" charset="-122"/>
                  <a:ea typeface="微软雅黑" panose="020B0503020204020204" pitchFamily="34" charset="-122"/>
                </a:rPr>
                <a:t>also.</a:t>
              </a: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1808018" y="1975155"/>
            <a:ext cx="8575964" cy="2907690"/>
          </a:xfrm>
          <a:prstGeom prst="rect">
            <a:avLst/>
          </a:prstGeom>
          <a:noFill/>
          <a:ln w="25400">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内容占位符 3"/>
          <p:cNvPicPr>
            <a:picLocks noChangeAspect="1"/>
          </p:cNvPicPr>
          <p:nvPr/>
        </p:nvPicPr>
        <p:blipFill rotWithShape="1">
          <a:blip r:embed="rId2" cstate="print">
            <a:extLst>
              <a:ext uri="{28A0092B-C50C-407E-A947-70E740481C1C}">
                <a14:useLocalDpi xmlns:a14="http://schemas.microsoft.com/office/drawing/2010/main" val="0"/>
              </a:ext>
            </a:extLst>
          </a:blip>
          <a:srcRect l="35293"/>
          <a:stretch>
            <a:fillRect/>
          </a:stretch>
        </p:blipFill>
        <p:spPr>
          <a:xfrm rot="10800000">
            <a:off x="8005328" y="-180991"/>
            <a:ext cx="4186672" cy="2156146"/>
          </a:xfrm>
          <a:prstGeom prst="rect">
            <a:avLst/>
          </a:prstGeom>
        </p:spPr>
      </p:pic>
      <p:grpSp>
        <p:nvGrpSpPr>
          <p:cNvPr id="3" name="组合 2"/>
          <p:cNvGrpSpPr/>
          <p:nvPr/>
        </p:nvGrpSpPr>
        <p:grpSpPr>
          <a:xfrm>
            <a:off x="-378962" y="-51536"/>
            <a:ext cx="2256400" cy="1556190"/>
            <a:chOff x="-378962" y="-51536"/>
            <a:chExt cx="2256400" cy="1556190"/>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77386">
              <a:off x="-174746" y="-255752"/>
              <a:ext cx="789434" cy="1197866"/>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77386">
              <a:off x="178099" y="-80737"/>
              <a:ext cx="789434" cy="1197866"/>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77386">
              <a:off x="883788" y="-168244"/>
              <a:ext cx="789434" cy="1197866"/>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777386">
              <a:off x="24805" y="511004"/>
              <a:ext cx="789434" cy="1197866"/>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grpSp>
        <p:nvGrpSpPr>
          <p:cNvPr id="2" name="组合 1"/>
          <p:cNvGrpSpPr/>
          <p:nvPr/>
        </p:nvGrpSpPr>
        <p:grpSpPr>
          <a:xfrm>
            <a:off x="2218171" y="1191201"/>
            <a:ext cx="7727950" cy="5666799"/>
            <a:chOff x="2151640" y="317644"/>
            <a:chExt cx="7727950" cy="5666799"/>
          </a:xfrm>
        </p:grpSpPr>
        <p:sp>
          <p:nvSpPr>
            <p:cNvPr id="5" name="任意多边形 4"/>
            <p:cNvSpPr/>
            <p:nvPr/>
          </p:nvSpPr>
          <p:spPr bwMode="auto">
            <a:xfrm rot="16200000">
              <a:off x="6711972" y="2036887"/>
              <a:ext cx="933450" cy="205259"/>
            </a:xfrm>
            <a:custGeom>
              <a:avLst/>
              <a:gdLst>
                <a:gd name="T0" fmla="*/ 0 w 361950"/>
                <a:gd name="T1" fmla="*/ 0 h 58122"/>
                <a:gd name="T2" fmla="*/ 1102923 w 361950"/>
                <a:gd name="T3" fmla="*/ 0 h 58122"/>
                <a:gd name="T4" fmla="*/ 0 60000 65536"/>
                <a:gd name="T5" fmla="*/ 0 60000 65536"/>
                <a:gd name="T6" fmla="*/ 0 w 361950"/>
                <a:gd name="T7" fmla="*/ 0 h 58122"/>
                <a:gd name="T8" fmla="*/ 361950 w 361950"/>
                <a:gd name="T9" fmla="*/ 58122 h 58122"/>
              </a:gdLst>
              <a:ahLst/>
              <a:cxnLst>
                <a:cxn ang="T4">
                  <a:pos x="T0" y="T1"/>
                </a:cxn>
                <a:cxn ang="T5">
                  <a:pos x="T2" y="T3"/>
                </a:cxn>
              </a:cxnLst>
              <a:rect l="T6" t="T7" r="T8" b="T9"/>
              <a:pathLst>
                <a:path w="361950" h="58122">
                  <a:moveTo>
                    <a:pt x="0" y="0"/>
                  </a:moveTo>
                  <a:lnTo>
                    <a:pt x="361950" y="0"/>
                  </a:lnTo>
                </a:path>
              </a:pathLst>
            </a:custGeom>
            <a:noFill/>
            <a:ln w="19050">
              <a:solidFill>
                <a:srgbClr val="92D050"/>
              </a:solidFill>
              <a:prstDash val="sysDash"/>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6" name="Freeform 5"/>
            <p:cNvSpPr/>
            <p:nvPr/>
          </p:nvSpPr>
          <p:spPr bwMode="auto">
            <a:xfrm>
              <a:off x="4243965" y="1628343"/>
              <a:ext cx="3795712" cy="4356100"/>
            </a:xfrm>
            <a:custGeom>
              <a:avLst/>
              <a:gdLst>
                <a:gd name="T0" fmla="*/ 2147483647 w 1045"/>
                <a:gd name="T1" fmla="*/ 2147483647 h 1279"/>
                <a:gd name="T2" fmla="*/ 2147483647 w 1045"/>
                <a:gd name="T3" fmla="*/ 2147483647 h 1279"/>
                <a:gd name="T4" fmla="*/ 2147483647 w 1045"/>
                <a:gd name="T5" fmla="*/ 2147483647 h 1279"/>
                <a:gd name="T6" fmla="*/ 2147483647 w 1045"/>
                <a:gd name="T7" fmla="*/ 2147483647 h 1279"/>
                <a:gd name="T8" fmla="*/ 2147483647 w 1045"/>
                <a:gd name="T9" fmla="*/ 2147483647 h 1279"/>
                <a:gd name="T10" fmla="*/ 0 w 1045"/>
                <a:gd name="T11" fmla="*/ 2147483647 h 1279"/>
                <a:gd name="T12" fmla="*/ 2147483647 w 1045"/>
                <a:gd name="T13" fmla="*/ 2147483647 h 1279"/>
                <a:gd name="T14" fmla="*/ 1543615916 w 1045"/>
                <a:gd name="T15" fmla="*/ 2147483647 h 1279"/>
                <a:gd name="T16" fmla="*/ 2147483647 w 1045"/>
                <a:gd name="T17" fmla="*/ 2147483647 h 1279"/>
                <a:gd name="T18" fmla="*/ 2147483647 w 1045"/>
                <a:gd name="T19" fmla="*/ 2147483647 h 1279"/>
                <a:gd name="T20" fmla="*/ 2147483647 w 1045"/>
                <a:gd name="T21" fmla="*/ 2147483647 h 1279"/>
                <a:gd name="T22" fmla="*/ 2147483647 w 1045"/>
                <a:gd name="T23" fmla="*/ 2147483647 h 1279"/>
                <a:gd name="T24" fmla="*/ 2147483647 w 1045"/>
                <a:gd name="T25" fmla="*/ 2147483647 h 1279"/>
                <a:gd name="T26" fmla="*/ 145126949 w 1045"/>
                <a:gd name="T27" fmla="*/ 2147483647 h 1279"/>
                <a:gd name="T28" fmla="*/ 2147483647 w 1045"/>
                <a:gd name="T29" fmla="*/ 2147483647 h 1279"/>
                <a:gd name="T30" fmla="*/ 2147483647 w 1045"/>
                <a:gd name="T31" fmla="*/ 2147483647 h 1279"/>
                <a:gd name="T32" fmla="*/ 2147483647 w 1045"/>
                <a:gd name="T33" fmla="*/ 2147483647 h 1279"/>
                <a:gd name="T34" fmla="*/ 2147483647 w 1045"/>
                <a:gd name="T35" fmla="*/ 2147483647 h 1279"/>
                <a:gd name="T36" fmla="*/ 2147483647 w 1045"/>
                <a:gd name="T37" fmla="*/ 2147483647 h 1279"/>
                <a:gd name="T38" fmla="*/ 2147483647 w 1045"/>
                <a:gd name="T39" fmla="*/ 2147483647 h 1279"/>
                <a:gd name="T40" fmla="*/ 2147483647 w 1045"/>
                <a:gd name="T41" fmla="*/ 0 h 1279"/>
                <a:gd name="T42" fmla="*/ 2147483647 w 1045"/>
                <a:gd name="T43" fmla="*/ 2147483647 h 1279"/>
                <a:gd name="T44" fmla="*/ 2147483647 w 1045"/>
                <a:gd name="T45" fmla="*/ 2147483647 h 1279"/>
                <a:gd name="T46" fmla="*/ 2147483647 w 1045"/>
                <a:gd name="T47" fmla="*/ 2147483647 h 1279"/>
                <a:gd name="T48" fmla="*/ 2147483647 w 1045"/>
                <a:gd name="T49" fmla="*/ 2147483647 h 1279"/>
                <a:gd name="T50" fmla="*/ 2147483647 w 1045"/>
                <a:gd name="T51" fmla="*/ 2147483647 h 1279"/>
                <a:gd name="T52" fmla="*/ 2147483647 w 1045"/>
                <a:gd name="T53" fmla="*/ 2147483647 h 1279"/>
                <a:gd name="T54" fmla="*/ 2147483647 w 1045"/>
                <a:gd name="T55" fmla="*/ 2147483647 h 1279"/>
                <a:gd name="T56" fmla="*/ 2147483647 w 1045"/>
                <a:gd name="T57" fmla="*/ 2147483647 h 1279"/>
                <a:gd name="T58" fmla="*/ 2147483647 w 1045"/>
                <a:gd name="T59" fmla="*/ 2147483647 h 1279"/>
                <a:gd name="T60" fmla="*/ 2147483647 w 1045"/>
                <a:gd name="T61" fmla="*/ 2147483647 h 1279"/>
                <a:gd name="T62" fmla="*/ 2147483647 w 1045"/>
                <a:gd name="T63" fmla="*/ 2147483647 h 1279"/>
                <a:gd name="T64" fmla="*/ 2147483647 w 1045"/>
                <a:gd name="T65" fmla="*/ 2147483647 h 1279"/>
                <a:gd name="T66" fmla="*/ 2147483647 w 1045"/>
                <a:gd name="T67" fmla="*/ 2147483647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5"/>
                <a:gd name="T103" fmla="*/ 0 h 1279"/>
                <a:gd name="T104" fmla="*/ 1045 w 1045"/>
                <a:gd name="T105" fmla="*/ 1279 h 1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00948D"/>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Freeform 7"/>
            <p:cNvSpPr/>
            <p:nvPr/>
          </p:nvSpPr>
          <p:spPr bwMode="auto">
            <a:xfrm>
              <a:off x="5954136" y="317644"/>
              <a:ext cx="522288" cy="565150"/>
            </a:xfrm>
            <a:custGeom>
              <a:avLst/>
              <a:gdLst>
                <a:gd name="T0" fmla="*/ 524578686 w 259"/>
                <a:gd name="T1" fmla="*/ 0 h 299"/>
                <a:gd name="T2" fmla="*/ 788900780 w 259"/>
                <a:gd name="T3" fmla="*/ 135758862 h 299"/>
                <a:gd name="T4" fmla="*/ 1053222748 w 259"/>
                <a:gd name="T5" fmla="*/ 264373022 h 299"/>
                <a:gd name="T6" fmla="*/ 1053222748 w 259"/>
                <a:gd name="T7" fmla="*/ 532318395 h 299"/>
                <a:gd name="T8" fmla="*/ 1053222748 w 259"/>
                <a:gd name="T9" fmla="*/ 796691299 h 299"/>
                <a:gd name="T10" fmla="*/ 788900780 w 259"/>
                <a:gd name="T11" fmla="*/ 932450102 h 299"/>
                <a:gd name="T12" fmla="*/ 524578686 w 259"/>
                <a:gd name="T13" fmla="*/ 1068209142 h 299"/>
                <a:gd name="T14" fmla="*/ 260256656 w 259"/>
                <a:gd name="T15" fmla="*/ 932450102 h 299"/>
                <a:gd name="T16" fmla="*/ 0 w 259"/>
                <a:gd name="T17" fmla="*/ 796691299 h 299"/>
                <a:gd name="T18" fmla="*/ 0 w 259"/>
                <a:gd name="T19" fmla="*/ 532318395 h 299"/>
                <a:gd name="T20" fmla="*/ 0 w 259"/>
                <a:gd name="T21" fmla="*/ 264373022 h 299"/>
                <a:gd name="T22" fmla="*/ 260256656 w 259"/>
                <a:gd name="T23" fmla="*/ 135758862 h 299"/>
                <a:gd name="T24" fmla="*/ 524578686 w 259"/>
                <a:gd name="T25" fmla="*/ 0 h 299"/>
                <a:gd name="T26" fmla="*/ 524578686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rgbClr val="00D2AA"/>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Freeform 8"/>
            <p:cNvSpPr/>
            <p:nvPr/>
          </p:nvSpPr>
          <p:spPr bwMode="auto">
            <a:xfrm>
              <a:off x="7796790" y="2083955"/>
              <a:ext cx="519112" cy="561975"/>
            </a:xfrm>
            <a:custGeom>
              <a:avLst/>
              <a:gdLst>
                <a:gd name="T0" fmla="*/ 522234630 w 257"/>
                <a:gd name="T1" fmla="*/ 0 h 297"/>
                <a:gd name="T2" fmla="*/ 783352008 w 257"/>
                <a:gd name="T3" fmla="*/ 128890959 h 297"/>
                <a:gd name="T4" fmla="*/ 1048549437 w 257"/>
                <a:gd name="T5" fmla="*/ 264943785 h 297"/>
                <a:gd name="T6" fmla="*/ 1048549437 w 257"/>
                <a:gd name="T7" fmla="*/ 529885679 h 297"/>
                <a:gd name="T8" fmla="*/ 1048549437 w 257"/>
                <a:gd name="T9" fmla="*/ 801989321 h 297"/>
                <a:gd name="T10" fmla="*/ 783352008 w 257"/>
                <a:gd name="T11" fmla="*/ 934462100 h 297"/>
                <a:gd name="T12" fmla="*/ 522234630 w 257"/>
                <a:gd name="T13" fmla="*/ 1063353237 h 297"/>
                <a:gd name="T14" fmla="*/ 257037137 w 257"/>
                <a:gd name="T15" fmla="*/ 934462100 h 297"/>
                <a:gd name="T16" fmla="*/ 0 w 257"/>
                <a:gd name="T17" fmla="*/ 801989321 h 297"/>
                <a:gd name="T18" fmla="*/ 0 w 257"/>
                <a:gd name="T19" fmla="*/ 529885679 h 297"/>
                <a:gd name="T20" fmla="*/ 0 w 257"/>
                <a:gd name="T21" fmla="*/ 264943785 h 297"/>
                <a:gd name="T22" fmla="*/ 257037137 w 257"/>
                <a:gd name="T23" fmla="*/ 128890959 h 297"/>
                <a:gd name="T24" fmla="*/ 522234630 w 257"/>
                <a:gd name="T25" fmla="*/ 0 h 297"/>
                <a:gd name="T26" fmla="*/ 522234630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7"/>
                <a:gd name="T44" fmla="*/ 257 w 25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rgbClr val="A6A6A6"/>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Freeform 9"/>
            <p:cNvSpPr/>
            <p:nvPr/>
          </p:nvSpPr>
          <p:spPr bwMode="auto">
            <a:xfrm>
              <a:off x="7472940" y="4015943"/>
              <a:ext cx="523875" cy="565150"/>
            </a:xfrm>
            <a:custGeom>
              <a:avLst/>
              <a:gdLst>
                <a:gd name="T0" fmla="*/ 527779762 w 260"/>
                <a:gd name="T1" fmla="*/ 0 h 299"/>
                <a:gd name="T2" fmla="*/ 791667691 w 260"/>
                <a:gd name="T3" fmla="*/ 135758862 h 299"/>
                <a:gd name="T4" fmla="*/ 1055557509 w 260"/>
                <a:gd name="T5" fmla="*/ 271517725 h 299"/>
                <a:gd name="T6" fmla="*/ 1055557509 w 260"/>
                <a:gd name="T7" fmla="*/ 535890747 h 299"/>
                <a:gd name="T8" fmla="*/ 1055557509 w 260"/>
                <a:gd name="T9" fmla="*/ 800263650 h 299"/>
                <a:gd name="T10" fmla="*/ 791667691 w 260"/>
                <a:gd name="T11" fmla="*/ 932450102 h 299"/>
                <a:gd name="T12" fmla="*/ 527779762 w 260"/>
                <a:gd name="T13" fmla="*/ 1068209142 h 299"/>
                <a:gd name="T14" fmla="*/ 263889881 w 260"/>
                <a:gd name="T15" fmla="*/ 932450102 h 299"/>
                <a:gd name="T16" fmla="*/ 0 w 260"/>
                <a:gd name="T17" fmla="*/ 800263650 h 299"/>
                <a:gd name="T18" fmla="*/ 0 w 260"/>
                <a:gd name="T19" fmla="*/ 535890747 h 299"/>
                <a:gd name="T20" fmla="*/ 0 w 260"/>
                <a:gd name="T21" fmla="*/ 271517725 h 299"/>
                <a:gd name="T22" fmla="*/ 263889881 w 260"/>
                <a:gd name="T23" fmla="*/ 135758862 h 299"/>
                <a:gd name="T24" fmla="*/ 527779762 w 260"/>
                <a:gd name="T25" fmla="*/ 0 h 299"/>
                <a:gd name="T26" fmla="*/ 527779762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299"/>
                <a:gd name="T44" fmla="*/ 260 w 260"/>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rgbClr val="A6A6A6"/>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Freeform 10"/>
            <p:cNvSpPr/>
            <p:nvPr/>
          </p:nvSpPr>
          <p:spPr bwMode="auto">
            <a:xfrm>
              <a:off x="4607502" y="1854562"/>
              <a:ext cx="520700" cy="565150"/>
            </a:xfrm>
            <a:custGeom>
              <a:avLst/>
              <a:gdLst>
                <a:gd name="T0" fmla="*/ 521369928 w 258"/>
                <a:gd name="T1" fmla="*/ 0 h 299"/>
                <a:gd name="T2" fmla="*/ 786127714 w 258"/>
                <a:gd name="T3" fmla="*/ 135758862 h 299"/>
                <a:gd name="T4" fmla="*/ 1050885375 w 258"/>
                <a:gd name="T5" fmla="*/ 271517725 h 299"/>
                <a:gd name="T6" fmla="*/ 1050885375 w 258"/>
                <a:gd name="T7" fmla="*/ 535890747 h 299"/>
                <a:gd name="T8" fmla="*/ 1050885375 w 258"/>
                <a:gd name="T9" fmla="*/ 796691299 h 299"/>
                <a:gd name="T10" fmla="*/ 786127714 w 258"/>
                <a:gd name="T11" fmla="*/ 932450102 h 299"/>
                <a:gd name="T12" fmla="*/ 521369928 w 258"/>
                <a:gd name="T13" fmla="*/ 1068209142 h 299"/>
                <a:gd name="T14" fmla="*/ 256612204 w 258"/>
                <a:gd name="T15" fmla="*/ 932450102 h 299"/>
                <a:gd name="T16" fmla="*/ 0 w 258"/>
                <a:gd name="T17" fmla="*/ 796691299 h 299"/>
                <a:gd name="T18" fmla="*/ 0 w 258"/>
                <a:gd name="T19" fmla="*/ 535890747 h 299"/>
                <a:gd name="T20" fmla="*/ 0 w 258"/>
                <a:gd name="T21" fmla="*/ 271517725 h 299"/>
                <a:gd name="T22" fmla="*/ 256612204 w 258"/>
                <a:gd name="T23" fmla="*/ 135758862 h 299"/>
                <a:gd name="T24" fmla="*/ 521369928 w 258"/>
                <a:gd name="T25" fmla="*/ 0 h 299"/>
                <a:gd name="T26" fmla="*/ 521369928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9"/>
                <a:gd name="T44" fmla="*/ 258 w 258"/>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404040"/>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1" name="Freeform 11"/>
            <p:cNvSpPr/>
            <p:nvPr/>
          </p:nvSpPr>
          <p:spPr bwMode="auto">
            <a:xfrm>
              <a:off x="3955040" y="3866718"/>
              <a:ext cx="520700" cy="560387"/>
            </a:xfrm>
            <a:custGeom>
              <a:avLst/>
              <a:gdLst>
                <a:gd name="T0" fmla="*/ 529515574 w 258"/>
                <a:gd name="T1" fmla="*/ 0 h 297"/>
                <a:gd name="T2" fmla="*/ 786127714 w 258"/>
                <a:gd name="T3" fmla="*/ 128164476 h 297"/>
                <a:gd name="T4" fmla="*/ 1050885375 w 258"/>
                <a:gd name="T5" fmla="*/ 263447939 h 297"/>
                <a:gd name="T6" fmla="*/ 1050885375 w 258"/>
                <a:gd name="T7" fmla="*/ 526895877 h 297"/>
                <a:gd name="T8" fmla="*/ 1050885375 w 258"/>
                <a:gd name="T9" fmla="*/ 793904135 h 297"/>
                <a:gd name="T10" fmla="*/ 786127714 w 258"/>
                <a:gd name="T11" fmla="*/ 929187539 h 297"/>
                <a:gd name="T12" fmla="*/ 529515574 w 258"/>
                <a:gd name="T13" fmla="*/ 1057352191 h 297"/>
                <a:gd name="T14" fmla="*/ 264757787 w 258"/>
                <a:gd name="T15" fmla="*/ 929187539 h 297"/>
                <a:gd name="T16" fmla="*/ 0 w 258"/>
                <a:gd name="T17" fmla="*/ 793904135 h 297"/>
                <a:gd name="T18" fmla="*/ 0 w 258"/>
                <a:gd name="T19" fmla="*/ 526895877 h 297"/>
                <a:gd name="T20" fmla="*/ 0 w 258"/>
                <a:gd name="T21" fmla="*/ 263447939 h 297"/>
                <a:gd name="T22" fmla="*/ 264757787 w 258"/>
                <a:gd name="T23" fmla="*/ 128164476 h 297"/>
                <a:gd name="T24" fmla="*/ 529515574 w 258"/>
                <a:gd name="T25" fmla="*/ 0 h 297"/>
                <a:gd name="T26" fmla="*/ 529515574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rgbClr val="009276"/>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2" name="Freeform 13"/>
            <p:cNvSpPr/>
            <p:nvPr/>
          </p:nvSpPr>
          <p:spPr bwMode="auto">
            <a:xfrm>
              <a:off x="6785552" y="4768418"/>
              <a:ext cx="290513" cy="314325"/>
            </a:xfrm>
            <a:custGeom>
              <a:avLst/>
              <a:gdLst>
                <a:gd name="T0" fmla="*/ 293048938 w 144"/>
                <a:gd name="T1" fmla="*/ 0 h 166"/>
                <a:gd name="T2" fmla="*/ 439572336 w 144"/>
                <a:gd name="T3" fmla="*/ 78880427 h 166"/>
                <a:gd name="T4" fmla="*/ 586095859 w 144"/>
                <a:gd name="T5" fmla="*/ 150588188 h 166"/>
                <a:gd name="T6" fmla="*/ 586095859 w 144"/>
                <a:gd name="T7" fmla="*/ 297591936 h 166"/>
                <a:gd name="T8" fmla="*/ 586095859 w 144"/>
                <a:gd name="T9" fmla="*/ 444593732 h 166"/>
                <a:gd name="T10" fmla="*/ 439572336 w 144"/>
                <a:gd name="T11" fmla="*/ 516301582 h 166"/>
                <a:gd name="T12" fmla="*/ 293048938 w 144"/>
                <a:gd name="T13" fmla="*/ 595181979 h 166"/>
                <a:gd name="T14" fmla="*/ 146523460 w 144"/>
                <a:gd name="T15" fmla="*/ 516301582 h 166"/>
                <a:gd name="T16" fmla="*/ 0 w 144"/>
                <a:gd name="T17" fmla="*/ 444593732 h 166"/>
                <a:gd name="T18" fmla="*/ 0 w 144"/>
                <a:gd name="T19" fmla="*/ 297591936 h 166"/>
                <a:gd name="T20" fmla="*/ 0 w 144"/>
                <a:gd name="T21" fmla="*/ 150588188 h 166"/>
                <a:gd name="T22" fmla="*/ 146523460 w 144"/>
                <a:gd name="T23" fmla="*/ 78880427 h 166"/>
                <a:gd name="T24" fmla="*/ 293048938 w 144"/>
                <a:gd name="T25" fmla="*/ 0 h 166"/>
                <a:gd name="T26" fmla="*/ 293048938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rgbClr val="FFC000"/>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3" name="Freeform 14"/>
            <p:cNvSpPr/>
            <p:nvPr/>
          </p:nvSpPr>
          <p:spPr bwMode="auto">
            <a:xfrm>
              <a:off x="4824990" y="2866593"/>
              <a:ext cx="285750" cy="314325"/>
            </a:xfrm>
            <a:custGeom>
              <a:avLst/>
              <a:gdLst>
                <a:gd name="T0" fmla="*/ 283461992 w 142"/>
                <a:gd name="T1" fmla="*/ 0 h 166"/>
                <a:gd name="T2" fmla="*/ 429240712 w 142"/>
                <a:gd name="T3" fmla="*/ 78880427 h 166"/>
                <a:gd name="T4" fmla="*/ 575021571 w 142"/>
                <a:gd name="T5" fmla="*/ 150588188 h 166"/>
                <a:gd name="T6" fmla="*/ 575021571 w 142"/>
                <a:gd name="T7" fmla="*/ 297591936 h 166"/>
                <a:gd name="T8" fmla="*/ 575021571 w 142"/>
                <a:gd name="T9" fmla="*/ 448180065 h 166"/>
                <a:gd name="T10" fmla="*/ 429240712 w 142"/>
                <a:gd name="T11" fmla="*/ 516301582 h 166"/>
                <a:gd name="T12" fmla="*/ 283461992 w 142"/>
                <a:gd name="T13" fmla="*/ 595181979 h 166"/>
                <a:gd name="T14" fmla="*/ 137681196 w 142"/>
                <a:gd name="T15" fmla="*/ 516301582 h 166"/>
                <a:gd name="T16" fmla="*/ 0 w 142"/>
                <a:gd name="T17" fmla="*/ 448180065 h 166"/>
                <a:gd name="T18" fmla="*/ 0 w 142"/>
                <a:gd name="T19" fmla="*/ 297591936 h 166"/>
                <a:gd name="T20" fmla="*/ 0 w 142"/>
                <a:gd name="T21" fmla="*/ 150588188 h 166"/>
                <a:gd name="T22" fmla="*/ 137681196 w 142"/>
                <a:gd name="T23" fmla="*/ 78880427 h 166"/>
                <a:gd name="T24" fmla="*/ 283461992 w 142"/>
                <a:gd name="T25" fmla="*/ 0 h 166"/>
                <a:gd name="T26" fmla="*/ 28346199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rgbClr val="92D050"/>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Freeform 15"/>
            <p:cNvSpPr/>
            <p:nvPr/>
          </p:nvSpPr>
          <p:spPr bwMode="auto">
            <a:xfrm>
              <a:off x="5801302" y="2390343"/>
              <a:ext cx="287338" cy="311150"/>
            </a:xfrm>
            <a:custGeom>
              <a:avLst/>
              <a:gdLst>
                <a:gd name="T0" fmla="*/ 286619658 w 142"/>
                <a:gd name="T1" fmla="*/ 0 h 164"/>
                <a:gd name="T2" fmla="*/ 434026012 w 142"/>
                <a:gd name="T3" fmla="*/ 71991385 h 164"/>
                <a:gd name="T4" fmla="*/ 581430470 w 142"/>
                <a:gd name="T5" fmla="*/ 143982771 h 164"/>
                <a:gd name="T6" fmla="*/ 581430470 w 142"/>
                <a:gd name="T7" fmla="*/ 291566533 h 164"/>
                <a:gd name="T8" fmla="*/ 581430470 w 142"/>
                <a:gd name="T9" fmla="*/ 442749328 h 164"/>
                <a:gd name="T10" fmla="*/ 434026012 w 142"/>
                <a:gd name="T11" fmla="*/ 514740803 h 164"/>
                <a:gd name="T12" fmla="*/ 286619658 w 142"/>
                <a:gd name="T13" fmla="*/ 590331252 h 164"/>
                <a:gd name="T14" fmla="*/ 147404394 w 142"/>
                <a:gd name="T15" fmla="*/ 514740803 h 164"/>
                <a:gd name="T16" fmla="*/ 0 w 142"/>
                <a:gd name="T17" fmla="*/ 442749328 h 164"/>
                <a:gd name="T18" fmla="*/ 0 w 142"/>
                <a:gd name="T19" fmla="*/ 291566533 h 164"/>
                <a:gd name="T20" fmla="*/ 0 w 142"/>
                <a:gd name="T21" fmla="*/ 143982771 h 164"/>
                <a:gd name="T22" fmla="*/ 147404394 w 142"/>
                <a:gd name="T23" fmla="*/ 71991385 h 164"/>
                <a:gd name="T24" fmla="*/ 286619658 w 142"/>
                <a:gd name="T25" fmla="*/ 0 h 164"/>
                <a:gd name="T26" fmla="*/ 286619658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4"/>
                <a:gd name="T44" fmla="*/ 142 w 142"/>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rgbClr val="7E7E7D"/>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7" name="Freeform 16"/>
            <p:cNvSpPr/>
            <p:nvPr/>
          </p:nvSpPr>
          <p:spPr bwMode="auto">
            <a:xfrm>
              <a:off x="6379152" y="4006418"/>
              <a:ext cx="287338" cy="309562"/>
            </a:xfrm>
            <a:custGeom>
              <a:avLst/>
              <a:gdLst>
                <a:gd name="T0" fmla="*/ 290701665 w 143"/>
                <a:gd name="T1" fmla="*/ 0 h 164"/>
                <a:gd name="T2" fmla="*/ 436052434 w 143"/>
                <a:gd name="T3" fmla="*/ 71257778 h 164"/>
                <a:gd name="T4" fmla="*/ 577364524 w 143"/>
                <a:gd name="T5" fmla="*/ 138953706 h 164"/>
                <a:gd name="T6" fmla="*/ 577364524 w 143"/>
                <a:gd name="T7" fmla="*/ 288596735 h 164"/>
                <a:gd name="T8" fmla="*/ 577364524 w 143"/>
                <a:gd name="T9" fmla="*/ 434677856 h 164"/>
                <a:gd name="T10" fmla="*/ 436052434 w 143"/>
                <a:gd name="T11" fmla="*/ 513063196 h 164"/>
                <a:gd name="T12" fmla="*/ 290701665 w 143"/>
                <a:gd name="T13" fmla="*/ 584320944 h 164"/>
                <a:gd name="T14" fmla="*/ 145350832 w 143"/>
                <a:gd name="T15" fmla="*/ 513063196 h 164"/>
                <a:gd name="T16" fmla="*/ 0 w 143"/>
                <a:gd name="T17" fmla="*/ 434677856 h 164"/>
                <a:gd name="T18" fmla="*/ 0 w 143"/>
                <a:gd name="T19" fmla="*/ 288596735 h 164"/>
                <a:gd name="T20" fmla="*/ 0 w 143"/>
                <a:gd name="T21" fmla="*/ 138953706 h 164"/>
                <a:gd name="T22" fmla="*/ 145350832 w 143"/>
                <a:gd name="T23" fmla="*/ 71257778 h 164"/>
                <a:gd name="T24" fmla="*/ 290701665 w 143"/>
                <a:gd name="T25" fmla="*/ 0 h 164"/>
                <a:gd name="T26" fmla="*/ 290701665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64"/>
                <a:gd name="T44" fmla="*/ 143 w 143"/>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rgbClr val="7E7E7D"/>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Freeform 17"/>
            <p:cNvSpPr/>
            <p:nvPr/>
          </p:nvSpPr>
          <p:spPr bwMode="auto">
            <a:xfrm>
              <a:off x="4667827" y="3712730"/>
              <a:ext cx="285750" cy="314325"/>
            </a:xfrm>
            <a:custGeom>
              <a:avLst/>
              <a:gdLst>
                <a:gd name="T0" fmla="*/ 283461992 w 142"/>
                <a:gd name="T1" fmla="*/ 0 h 166"/>
                <a:gd name="T2" fmla="*/ 429240712 w 142"/>
                <a:gd name="T3" fmla="*/ 78880427 h 166"/>
                <a:gd name="T4" fmla="*/ 575021571 w 142"/>
                <a:gd name="T5" fmla="*/ 147001855 h 166"/>
                <a:gd name="T6" fmla="*/ 575021571 w 142"/>
                <a:gd name="T7" fmla="*/ 297591936 h 166"/>
                <a:gd name="T8" fmla="*/ 575021571 w 142"/>
                <a:gd name="T9" fmla="*/ 444593732 h 166"/>
                <a:gd name="T10" fmla="*/ 429240712 w 142"/>
                <a:gd name="T11" fmla="*/ 516301582 h 166"/>
                <a:gd name="T12" fmla="*/ 283461992 w 142"/>
                <a:gd name="T13" fmla="*/ 595181979 h 166"/>
                <a:gd name="T14" fmla="*/ 137681196 w 142"/>
                <a:gd name="T15" fmla="*/ 516301582 h 166"/>
                <a:gd name="T16" fmla="*/ 0 w 142"/>
                <a:gd name="T17" fmla="*/ 444593732 h 166"/>
                <a:gd name="T18" fmla="*/ 0 w 142"/>
                <a:gd name="T19" fmla="*/ 297591936 h 166"/>
                <a:gd name="T20" fmla="*/ 0 w 142"/>
                <a:gd name="T21" fmla="*/ 147001855 h 166"/>
                <a:gd name="T22" fmla="*/ 137681196 w 142"/>
                <a:gd name="T23" fmla="*/ 78880427 h 166"/>
                <a:gd name="T24" fmla="*/ 283461992 w 142"/>
                <a:gd name="T25" fmla="*/ 0 h 166"/>
                <a:gd name="T26" fmla="*/ 28346199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7F7F7F"/>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Freeform 18"/>
            <p:cNvSpPr/>
            <p:nvPr/>
          </p:nvSpPr>
          <p:spPr bwMode="auto">
            <a:xfrm>
              <a:off x="7398327" y="2990418"/>
              <a:ext cx="290513" cy="314325"/>
            </a:xfrm>
            <a:custGeom>
              <a:avLst/>
              <a:gdLst>
                <a:gd name="T0" fmla="*/ 293048938 w 144"/>
                <a:gd name="T1" fmla="*/ 0 h 166"/>
                <a:gd name="T2" fmla="*/ 439572336 w 144"/>
                <a:gd name="T3" fmla="*/ 78880427 h 166"/>
                <a:gd name="T4" fmla="*/ 586095859 w 144"/>
                <a:gd name="T5" fmla="*/ 150588188 h 166"/>
                <a:gd name="T6" fmla="*/ 586095859 w 144"/>
                <a:gd name="T7" fmla="*/ 297591936 h 166"/>
                <a:gd name="T8" fmla="*/ 586095859 w 144"/>
                <a:gd name="T9" fmla="*/ 448180065 h 166"/>
                <a:gd name="T10" fmla="*/ 439572336 w 144"/>
                <a:gd name="T11" fmla="*/ 516301582 h 166"/>
                <a:gd name="T12" fmla="*/ 293048938 w 144"/>
                <a:gd name="T13" fmla="*/ 595181979 h 166"/>
                <a:gd name="T14" fmla="*/ 146523460 w 144"/>
                <a:gd name="T15" fmla="*/ 516301582 h 166"/>
                <a:gd name="T16" fmla="*/ 0 w 144"/>
                <a:gd name="T17" fmla="*/ 448180065 h 166"/>
                <a:gd name="T18" fmla="*/ 0 w 144"/>
                <a:gd name="T19" fmla="*/ 297591936 h 166"/>
                <a:gd name="T20" fmla="*/ 0 w 144"/>
                <a:gd name="T21" fmla="*/ 150588188 h 166"/>
                <a:gd name="T22" fmla="*/ 146523460 w 144"/>
                <a:gd name="T23" fmla="*/ 78880427 h 166"/>
                <a:gd name="T24" fmla="*/ 293048938 w 144"/>
                <a:gd name="T25" fmla="*/ 0 h 166"/>
                <a:gd name="T26" fmla="*/ 293048938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rgbClr val="92D050"/>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 name="Freeform 19"/>
            <p:cNvSpPr/>
            <p:nvPr/>
          </p:nvSpPr>
          <p:spPr bwMode="auto">
            <a:xfrm>
              <a:off x="5423477" y="4317568"/>
              <a:ext cx="287338" cy="314325"/>
            </a:xfrm>
            <a:custGeom>
              <a:avLst/>
              <a:gdLst>
                <a:gd name="T0" fmla="*/ 294810811 w 142"/>
                <a:gd name="T1" fmla="*/ 0 h 166"/>
                <a:gd name="T2" fmla="*/ 442215142 w 142"/>
                <a:gd name="T3" fmla="*/ 78880427 h 166"/>
                <a:gd name="T4" fmla="*/ 581430470 w 142"/>
                <a:gd name="T5" fmla="*/ 150588188 h 166"/>
                <a:gd name="T6" fmla="*/ 581430470 w 142"/>
                <a:gd name="T7" fmla="*/ 297591936 h 166"/>
                <a:gd name="T8" fmla="*/ 581430470 w 142"/>
                <a:gd name="T9" fmla="*/ 448180065 h 166"/>
                <a:gd name="T10" fmla="*/ 442215142 w 142"/>
                <a:gd name="T11" fmla="*/ 519887915 h 166"/>
                <a:gd name="T12" fmla="*/ 294810811 w 142"/>
                <a:gd name="T13" fmla="*/ 595181979 h 166"/>
                <a:gd name="T14" fmla="*/ 147404394 w 142"/>
                <a:gd name="T15" fmla="*/ 519887915 h 166"/>
                <a:gd name="T16" fmla="*/ 0 w 142"/>
                <a:gd name="T17" fmla="*/ 448180065 h 166"/>
                <a:gd name="T18" fmla="*/ 0 w 142"/>
                <a:gd name="T19" fmla="*/ 297591936 h 166"/>
                <a:gd name="T20" fmla="*/ 0 w 142"/>
                <a:gd name="T21" fmla="*/ 150588188 h 166"/>
                <a:gd name="T22" fmla="*/ 147404394 w 142"/>
                <a:gd name="T23" fmla="*/ 78880427 h 166"/>
                <a:gd name="T24" fmla="*/ 294810811 w 142"/>
                <a:gd name="T25" fmla="*/ 0 h 166"/>
                <a:gd name="T26" fmla="*/ 294810811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rgbClr val="92D050"/>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Freeform 20"/>
            <p:cNvSpPr/>
            <p:nvPr/>
          </p:nvSpPr>
          <p:spPr bwMode="auto">
            <a:xfrm>
              <a:off x="6248977" y="3069793"/>
              <a:ext cx="287338" cy="312737"/>
            </a:xfrm>
            <a:custGeom>
              <a:avLst/>
              <a:gdLst>
                <a:gd name="T0" fmla="*/ 294810811 w 142"/>
                <a:gd name="T1" fmla="*/ 0 h 165"/>
                <a:gd name="T2" fmla="*/ 442215142 w 142"/>
                <a:gd name="T3" fmla="*/ 75441643 h 165"/>
                <a:gd name="T4" fmla="*/ 581430470 w 142"/>
                <a:gd name="T5" fmla="*/ 147289655 h 165"/>
                <a:gd name="T6" fmla="*/ 581430470 w 142"/>
                <a:gd name="T7" fmla="*/ 298172941 h 165"/>
                <a:gd name="T8" fmla="*/ 581430470 w 142"/>
                <a:gd name="T9" fmla="*/ 445464432 h 165"/>
                <a:gd name="T10" fmla="*/ 442215142 w 142"/>
                <a:gd name="T11" fmla="*/ 517312533 h 165"/>
                <a:gd name="T12" fmla="*/ 294810811 w 142"/>
                <a:gd name="T13" fmla="*/ 592754146 h 165"/>
                <a:gd name="T14" fmla="*/ 147404394 w 142"/>
                <a:gd name="T15" fmla="*/ 517312533 h 165"/>
                <a:gd name="T16" fmla="*/ 0 w 142"/>
                <a:gd name="T17" fmla="*/ 445464432 h 165"/>
                <a:gd name="T18" fmla="*/ 0 w 142"/>
                <a:gd name="T19" fmla="*/ 298172941 h 165"/>
                <a:gd name="T20" fmla="*/ 0 w 142"/>
                <a:gd name="T21" fmla="*/ 147289655 h 165"/>
                <a:gd name="T22" fmla="*/ 147404394 w 142"/>
                <a:gd name="T23" fmla="*/ 75441643 h 165"/>
                <a:gd name="T24" fmla="*/ 294810811 w 142"/>
                <a:gd name="T25" fmla="*/ 0 h 165"/>
                <a:gd name="T26" fmla="*/ 294810811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5"/>
                <a:gd name="T44" fmla="*/ 142 w 142"/>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rgbClr val="595959"/>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Freeform 6"/>
            <p:cNvSpPr/>
            <p:nvPr/>
          </p:nvSpPr>
          <p:spPr bwMode="auto">
            <a:xfrm>
              <a:off x="4428981" y="793318"/>
              <a:ext cx="517525" cy="565150"/>
            </a:xfrm>
            <a:custGeom>
              <a:avLst/>
              <a:gdLst>
                <a:gd name="T0" fmla="*/ 519047249 w 257"/>
                <a:gd name="T1" fmla="*/ 0 h 299"/>
                <a:gd name="T2" fmla="*/ 778568922 w 257"/>
                <a:gd name="T3" fmla="*/ 135758862 h 299"/>
                <a:gd name="T4" fmla="*/ 1042148105 w 257"/>
                <a:gd name="T5" fmla="*/ 271517725 h 299"/>
                <a:gd name="T6" fmla="*/ 1042148105 w 257"/>
                <a:gd name="T7" fmla="*/ 535890747 h 299"/>
                <a:gd name="T8" fmla="*/ 1042148105 w 257"/>
                <a:gd name="T9" fmla="*/ 800263650 h 299"/>
                <a:gd name="T10" fmla="*/ 778568922 w 257"/>
                <a:gd name="T11" fmla="*/ 932450102 h 299"/>
                <a:gd name="T12" fmla="*/ 519047249 w 257"/>
                <a:gd name="T13" fmla="*/ 1068209142 h 299"/>
                <a:gd name="T14" fmla="*/ 255468002 w 257"/>
                <a:gd name="T15" fmla="*/ 932450102 h 299"/>
                <a:gd name="T16" fmla="*/ 0 w 257"/>
                <a:gd name="T17" fmla="*/ 800263650 h 299"/>
                <a:gd name="T18" fmla="*/ 0 w 257"/>
                <a:gd name="T19" fmla="*/ 535890747 h 299"/>
                <a:gd name="T20" fmla="*/ 0 w 257"/>
                <a:gd name="T21" fmla="*/ 271517725 h 299"/>
                <a:gd name="T22" fmla="*/ 255468002 w 257"/>
                <a:gd name="T23" fmla="*/ 135758862 h 299"/>
                <a:gd name="T24" fmla="*/ 519047249 w 257"/>
                <a:gd name="T25" fmla="*/ 0 h 299"/>
                <a:gd name="T26" fmla="*/ 519047249 w 257"/>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9"/>
                <a:gd name="T44" fmla="*/ 257 w 257"/>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close/>
                </a:path>
              </a:pathLst>
            </a:custGeom>
            <a:solidFill>
              <a:srgbClr val="7F7F7F"/>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Freeform 12"/>
            <p:cNvSpPr/>
            <p:nvPr/>
          </p:nvSpPr>
          <p:spPr bwMode="auto">
            <a:xfrm>
              <a:off x="6895090" y="2303030"/>
              <a:ext cx="520700" cy="561975"/>
            </a:xfrm>
            <a:custGeom>
              <a:avLst/>
              <a:gdLst>
                <a:gd name="T0" fmla="*/ 529515574 w 258"/>
                <a:gd name="T1" fmla="*/ 0 h 297"/>
                <a:gd name="T2" fmla="*/ 794273235 w 258"/>
                <a:gd name="T3" fmla="*/ 128890959 h 297"/>
                <a:gd name="T4" fmla="*/ 1050885375 w 258"/>
                <a:gd name="T5" fmla="*/ 261363798 h 297"/>
                <a:gd name="T6" fmla="*/ 1050885375 w 258"/>
                <a:gd name="T7" fmla="*/ 526305691 h 297"/>
                <a:gd name="T8" fmla="*/ 1050885375 w 258"/>
                <a:gd name="T9" fmla="*/ 798409333 h 297"/>
                <a:gd name="T10" fmla="*/ 794273235 w 258"/>
                <a:gd name="T11" fmla="*/ 927300233 h 297"/>
                <a:gd name="T12" fmla="*/ 529515574 w 258"/>
                <a:gd name="T13" fmla="*/ 1063353237 h 297"/>
                <a:gd name="T14" fmla="*/ 264757787 w 258"/>
                <a:gd name="T15" fmla="*/ 927300233 h 297"/>
                <a:gd name="T16" fmla="*/ 0 w 258"/>
                <a:gd name="T17" fmla="*/ 798409333 h 297"/>
                <a:gd name="T18" fmla="*/ 0 w 258"/>
                <a:gd name="T19" fmla="*/ 526305691 h 297"/>
                <a:gd name="T20" fmla="*/ 0 w 258"/>
                <a:gd name="T21" fmla="*/ 261363798 h 297"/>
                <a:gd name="T22" fmla="*/ 264757787 w 258"/>
                <a:gd name="T23" fmla="*/ 128890959 h 297"/>
                <a:gd name="T24" fmla="*/ 529515574 w 258"/>
                <a:gd name="T25" fmla="*/ 0 h 297"/>
                <a:gd name="T26" fmla="*/ 529515574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005D4B"/>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 name="TextBox 8"/>
            <p:cNvSpPr txBox="1">
              <a:spLocks noChangeArrowheads="1"/>
            </p:cNvSpPr>
            <p:nvPr/>
          </p:nvSpPr>
          <p:spPr bwMode="auto">
            <a:xfrm>
              <a:off x="2346644" y="3960380"/>
              <a:ext cx="1005403" cy="338554"/>
            </a:xfrm>
            <a:prstGeom prst="rect">
              <a:avLst/>
            </a:prstGeom>
            <a:noFill/>
            <a:ln w="9525">
              <a:noFill/>
              <a:miter lim="800000"/>
            </a:ln>
          </p:spPr>
          <p:txBody>
            <a:bodyPr wrap="none">
              <a:spAutoFit/>
            </a:bodyPr>
            <a:lstStyle/>
            <a:p>
              <a:pPr algn="ctr" eaLnBrk="1" hangingPunct="1"/>
              <a:r>
                <a:rPr lang="zh-CN" altLang="en-US" sz="1600" dirty="0">
                  <a:solidFill>
                    <a:srgbClr val="009276"/>
                  </a:solidFill>
                  <a:latin typeface="微软雅黑" panose="020B0503020204020204" pitchFamily="34" charset="-122"/>
                  <a:ea typeface="微软雅黑" panose="020B0503020204020204" pitchFamily="34" charset="-122"/>
                </a:rPr>
                <a:t>添加标题</a:t>
              </a:r>
            </a:p>
          </p:txBody>
        </p:sp>
        <p:sp>
          <p:nvSpPr>
            <p:cNvPr id="25" name="TextBox 9"/>
            <p:cNvSpPr txBox="1">
              <a:spLocks noChangeArrowheads="1"/>
            </p:cNvSpPr>
            <p:nvPr/>
          </p:nvSpPr>
          <p:spPr bwMode="auto">
            <a:xfrm>
              <a:off x="8720715" y="2198255"/>
              <a:ext cx="1158875" cy="339725"/>
            </a:xfrm>
            <a:prstGeom prst="rect">
              <a:avLst/>
            </a:prstGeom>
            <a:noFill/>
            <a:ln w="9525">
              <a:noFill/>
              <a:miter lim="800000"/>
            </a:ln>
          </p:spPr>
          <p:txBody>
            <a:bodyPr wrap="none">
              <a:spAutoFit/>
            </a:bodyPr>
            <a:lstStyle/>
            <a:p>
              <a:pPr algn="ctr" eaLnBrk="1" hangingPunct="1"/>
              <a:r>
                <a:rPr lang="zh-CN" altLang="en-US" sz="1600">
                  <a:latin typeface="微软雅黑" panose="020B0503020204020204" pitchFamily="34" charset="-122"/>
                  <a:ea typeface="微软雅黑" panose="020B0503020204020204" pitchFamily="34" charset="-122"/>
                </a:rPr>
                <a:t>添加标题</a:t>
              </a:r>
            </a:p>
          </p:txBody>
        </p:sp>
        <p:sp>
          <p:nvSpPr>
            <p:cNvPr id="26" name="TextBox 10"/>
            <p:cNvSpPr txBox="1">
              <a:spLocks noChangeArrowheads="1"/>
            </p:cNvSpPr>
            <p:nvPr/>
          </p:nvSpPr>
          <p:spPr bwMode="auto">
            <a:xfrm>
              <a:off x="8422265" y="4155643"/>
              <a:ext cx="1158875" cy="339725"/>
            </a:xfrm>
            <a:prstGeom prst="rect">
              <a:avLst/>
            </a:prstGeom>
            <a:noFill/>
            <a:ln w="9525">
              <a:noFill/>
              <a:miter lim="800000"/>
            </a:ln>
          </p:spPr>
          <p:txBody>
            <a:bodyPr wrap="none">
              <a:spAutoFit/>
            </a:bodyPr>
            <a:lstStyle/>
            <a:p>
              <a:pPr algn="ctr" eaLnBrk="1" hangingPunct="1"/>
              <a:r>
                <a:rPr lang="zh-CN" altLang="en-US" sz="1600">
                  <a:solidFill>
                    <a:srgbClr val="7E7E7D"/>
                  </a:solidFill>
                  <a:latin typeface="微软雅黑" panose="020B0503020204020204" pitchFamily="34" charset="-122"/>
                  <a:ea typeface="微软雅黑" panose="020B0503020204020204" pitchFamily="34" charset="-122"/>
                </a:rPr>
                <a:t>添加标题</a:t>
              </a:r>
            </a:p>
          </p:txBody>
        </p:sp>
        <p:sp>
          <p:nvSpPr>
            <p:cNvPr id="27" name="TextBox 11"/>
            <p:cNvSpPr txBox="1">
              <a:spLocks noChangeArrowheads="1"/>
            </p:cNvSpPr>
            <p:nvPr/>
          </p:nvSpPr>
          <p:spPr bwMode="auto">
            <a:xfrm>
              <a:off x="2151640" y="2006168"/>
              <a:ext cx="1158875" cy="338137"/>
            </a:xfrm>
            <a:prstGeom prst="rect">
              <a:avLst/>
            </a:prstGeom>
            <a:noFill/>
            <a:ln w="9525">
              <a:noFill/>
              <a:miter lim="800000"/>
            </a:ln>
          </p:spPr>
          <p:txBody>
            <a:bodyPr wrap="none">
              <a:spAutoFit/>
            </a:bodyPr>
            <a:lstStyle/>
            <a:p>
              <a:pPr algn="ctr" eaLnBrk="1" hangingPunct="1"/>
              <a:r>
                <a:rPr lang="zh-CN" altLang="en-US" sz="1600">
                  <a:latin typeface="微软雅黑" panose="020B0503020204020204" pitchFamily="34" charset="-122"/>
                  <a:ea typeface="微软雅黑" panose="020B0503020204020204" pitchFamily="34" charset="-122"/>
                </a:rPr>
                <a:t>添加标题</a:t>
              </a:r>
            </a:p>
          </p:txBody>
        </p:sp>
        <p:sp>
          <p:nvSpPr>
            <p:cNvPr id="28" name="TextBox 12"/>
            <p:cNvSpPr txBox="1">
              <a:spLocks noChangeArrowheads="1"/>
            </p:cNvSpPr>
            <p:nvPr/>
          </p:nvSpPr>
          <p:spPr bwMode="auto">
            <a:xfrm>
              <a:off x="6743226" y="375805"/>
              <a:ext cx="1005403" cy="338554"/>
            </a:xfrm>
            <a:prstGeom prst="rect">
              <a:avLst/>
            </a:prstGeom>
            <a:noFill/>
            <a:ln w="9525">
              <a:noFill/>
              <a:miter lim="800000"/>
            </a:ln>
          </p:spPr>
          <p:txBody>
            <a:bodyPr wrap="none">
              <a:spAutoFit/>
            </a:bodyPr>
            <a:lstStyle/>
            <a:p>
              <a:pPr algn="ctr" eaLnBrk="1" hangingPunct="1"/>
              <a:r>
                <a:rPr lang="zh-CN" altLang="en-US" sz="1600" dirty="0">
                  <a:solidFill>
                    <a:srgbClr val="00D2AA"/>
                  </a:solidFill>
                  <a:latin typeface="微软雅黑" panose="020B0503020204020204" pitchFamily="34" charset="-122"/>
                  <a:ea typeface="微软雅黑" panose="020B0503020204020204" pitchFamily="34" charset="-122"/>
                </a:rPr>
                <a:t>添加标题</a:t>
              </a:r>
            </a:p>
          </p:txBody>
        </p:sp>
        <p:sp>
          <p:nvSpPr>
            <p:cNvPr id="29" name="任意多边形 2"/>
            <p:cNvSpPr/>
            <p:nvPr/>
          </p:nvSpPr>
          <p:spPr bwMode="auto">
            <a:xfrm>
              <a:off x="8341302" y="2336368"/>
              <a:ext cx="460375" cy="0"/>
            </a:xfrm>
            <a:custGeom>
              <a:avLst/>
              <a:gdLst>
                <a:gd name="T0" fmla="*/ 0 w 361950"/>
                <a:gd name="T1" fmla="*/ 585565 w 361950"/>
                <a:gd name="T2" fmla="*/ 0 60000 65536"/>
                <a:gd name="T3" fmla="*/ 0 60000 65536"/>
                <a:gd name="T4" fmla="*/ 0 w 361950"/>
                <a:gd name="T5" fmla="*/ 361950 w 361950"/>
              </a:gdLst>
              <a:ahLst/>
              <a:cxnLst>
                <a:cxn ang="T2">
                  <a:pos x="T0" y="0"/>
                </a:cxn>
                <a:cxn ang="T3">
                  <a:pos x="T1" y="0"/>
                </a:cxn>
              </a:cxnLst>
              <a:rect l="T4" t="0" r="T5" b="0"/>
              <a:pathLst>
                <a:path w="361950">
                  <a:moveTo>
                    <a:pt x="0" y="0"/>
                  </a:moveTo>
                  <a:lnTo>
                    <a:pt x="361950" y="0"/>
                  </a:lnTo>
                </a:path>
              </a:pathLst>
            </a:custGeom>
            <a:noFill/>
            <a:ln w="19050">
              <a:solidFill>
                <a:srgbClr val="373737"/>
              </a:solidFill>
              <a:prstDash val="sysDash"/>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30" name="任意多边形 30"/>
            <p:cNvSpPr/>
            <p:nvPr/>
          </p:nvSpPr>
          <p:spPr bwMode="auto">
            <a:xfrm>
              <a:off x="8026977" y="4300105"/>
              <a:ext cx="460375" cy="0"/>
            </a:xfrm>
            <a:custGeom>
              <a:avLst/>
              <a:gdLst>
                <a:gd name="T0" fmla="*/ 0 w 361950"/>
                <a:gd name="T1" fmla="*/ 585565 w 361950"/>
                <a:gd name="T2" fmla="*/ 0 60000 65536"/>
                <a:gd name="T3" fmla="*/ 0 60000 65536"/>
                <a:gd name="T4" fmla="*/ 0 w 361950"/>
                <a:gd name="T5" fmla="*/ 361950 w 361950"/>
              </a:gdLst>
              <a:ahLst/>
              <a:cxnLst>
                <a:cxn ang="T2">
                  <a:pos x="T0" y="0"/>
                </a:cxn>
                <a:cxn ang="T3">
                  <a:pos x="T1" y="0"/>
                </a:cxn>
              </a:cxnLst>
              <a:rect l="T4" t="0" r="T5" b="0"/>
              <a:pathLst>
                <a:path w="361950">
                  <a:moveTo>
                    <a:pt x="0" y="0"/>
                  </a:moveTo>
                  <a:lnTo>
                    <a:pt x="361950" y="0"/>
                  </a:lnTo>
                </a:path>
              </a:pathLst>
            </a:custGeom>
            <a:noFill/>
            <a:ln w="19050">
              <a:solidFill>
                <a:srgbClr val="7F7F7F"/>
              </a:solidFill>
              <a:prstDash val="sysDash"/>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31" name="任意多边形 31"/>
            <p:cNvSpPr/>
            <p:nvPr/>
          </p:nvSpPr>
          <p:spPr bwMode="auto">
            <a:xfrm flipV="1">
              <a:off x="3421640" y="4090555"/>
              <a:ext cx="606425" cy="55563"/>
            </a:xfrm>
            <a:custGeom>
              <a:avLst/>
              <a:gdLst>
                <a:gd name="T0" fmla="*/ 0 w 361950"/>
                <a:gd name="T1" fmla="*/ 0 h 54478"/>
                <a:gd name="T2" fmla="*/ 1016028 w 361950"/>
                <a:gd name="T3" fmla="*/ 0 h 54478"/>
                <a:gd name="T4" fmla="*/ 0 60000 65536"/>
                <a:gd name="T5" fmla="*/ 0 60000 65536"/>
                <a:gd name="T6" fmla="*/ 0 w 361950"/>
                <a:gd name="T7" fmla="*/ 0 h 54478"/>
                <a:gd name="T8" fmla="*/ 361950 w 361950"/>
                <a:gd name="T9" fmla="*/ 54478 h 54478"/>
              </a:gdLst>
              <a:ahLst/>
              <a:cxnLst>
                <a:cxn ang="T4">
                  <a:pos x="T0" y="T1"/>
                </a:cxn>
                <a:cxn ang="T5">
                  <a:pos x="T2" y="T3"/>
                </a:cxn>
              </a:cxnLst>
              <a:rect l="T6" t="T7" r="T8" b="T9"/>
              <a:pathLst>
                <a:path w="361950" h="54478">
                  <a:moveTo>
                    <a:pt x="0" y="0"/>
                  </a:moveTo>
                  <a:lnTo>
                    <a:pt x="361950" y="0"/>
                  </a:lnTo>
                </a:path>
              </a:pathLst>
            </a:custGeom>
            <a:noFill/>
            <a:ln w="6350">
              <a:solidFill>
                <a:srgbClr val="7F7F7F"/>
              </a:solidFill>
              <a:round/>
            </a:ln>
          </p:spPr>
          <p:txBody>
            <a:bodyPr anchor="ctr"/>
            <a:lstStyle/>
            <a:p>
              <a:endParaRPr lang="zh-CN" altLang="en-US">
                <a:latin typeface="微软雅黑" panose="020B0503020204020204" pitchFamily="34" charset="-122"/>
                <a:ea typeface="微软雅黑" panose="020B0503020204020204" pitchFamily="34" charset="-122"/>
              </a:endParaRPr>
            </a:p>
          </p:txBody>
        </p:sp>
        <p:sp>
          <p:nvSpPr>
            <p:cNvPr id="32" name="任意多边形 32"/>
            <p:cNvSpPr/>
            <p:nvPr/>
          </p:nvSpPr>
          <p:spPr bwMode="auto">
            <a:xfrm>
              <a:off x="3188277" y="2164918"/>
              <a:ext cx="1847850" cy="88900"/>
            </a:xfrm>
            <a:custGeom>
              <a:avLst/>
              <a:gdLst>
                <a:gd name="T0" fmla="*/ 0 w 361950"/>
                <a:gd name="T1" fmla="*/ 0 h 89192"/>
                <a:gd name="T2" fmla="*/ 9433760 w 361950"/>
                <a:gd name="T3" fmla="*/ 0 h 89192"/>
                <a:gd name="T4" fmla="*/ 0 60000 65536"/>
                <a:gd name="T5" fmla="*/ 0 60000 65536"/>
                <a:gd name="T6" fmla="*/ 0 w 361950"/>
                <a:gd name="T7" fmla="*/ 0 h 89192"/>
                <a:gd name="T8" fmla="*/ 361950 w 361950"/>
                <a:gd name="T9" fmla="*/ 89192 h 89192"/>
              </a:gdLst>
              <a:ahLst/>
              <a:cxnLst>
                <a:cxn ang="T4">
                  <a:pos x="T0" y="T1"/>
                </a:cxn>
                <a:cxn ang="T5">
                  <a:pos x="T2" y="T3"/>
                </a:cxn>
              </a:cxnLst>
              <a:rect l="T6" t="T7" r="T8" b="T9"/>
              <a:pathLst>
                <a:path w="361950" h="89192">
                  <a:moveTo>
                    <a:pt x="0" y="0"/>
                  </a:moveTo>
                  <a:lnTo>
                    <a:pt x="361950" y="0"/>
                  </a:lnTo>
                </a:path>
              </a:pathLst>
            </a:custGeom>
            <a:noFill/>
            <a:ln w="19050">
              <a:solidFill>
                <a:srgbClr val="373737"/>
              </a:solidFill>
              <a:prstDash val="sysDash"/>
              <a:round/>
            </a:ln>
          </p:spPr>
          <p:txBody>
            <a:bodyPr anchor="ctr"/>
            <a:lstStyle/>
            <a:p>
              <a:endParaRPr lang="zh-CN" altLang="en-US">
                <a:latin typeface="微软雅黑" panose="020B0503020204020204" pitchFamily="34" charset="-122"/>
                <a:ea typeface="微软雅黑" panose="020B0503020204020204" pitchFamily="34" charset="-122"/>
              </a:endParaRPr>
            </a:p>
          </p:txBody>
        </p:sp>
      </p:grpSp>
      <p:sp>
        <p:nvSpPr>
          <p:cNvPr id="33" name="Freeform 17"/>
          <p:cNvSpPr/>
          <p:nvPr/>
        </p:nvSpPr>
        <p:spPr bwMode="auto">
          <a:xfrm>
            <a:off x="5877792" y="2232025"/>
            <a:ext cx="285750" cy="314325"/>
          </a:xfrm>
          <a:custGeom>
            <a:avLst/>
            <a:gdLst>
              <a:gd name="T0" fmla="*/ 283461992 w 142"/>
              <a:gd name="T1" fmla="*/ 0 h 166"/>
              <a:gd name="T2" fmla="*/ 429240712 w 142"/>
              <a:gd name="T3" fmla="*/ 78880427 h 166"/>
              <a:gd name="T4" fmla="*/ 575021571 w 142"/>
              <a:gd name="T5" fmla="*/ 147001855 h 166"/>
              <a:gd name="T6" fmla="*/ 575021571 w 142"/>
              <a:gd name="T7" fmla="*/ 297591936 h 166"/>
              <a:gd name="T8" fmla="*/ 575021571 w 142"/>
              <a:gd name="T9" fmla="*/ 444593732 h 166"/>
              <a:gd name="T10" fmla="*/ 429240712 w 142"/>
              <a:gd name="T11" fmla="*/ 516301582 h 166"/>
              <a:gd name="T12" fmla="*/ 283461992 w 142"/>
              <a:gd name="T13" fmla="*/ 595181979 h 166"/>
              <a:gd name="T14" fmla="*/ 137681196 w 142"/>
              <a:gd name="T15" fmla="*/ 516301582 h 166"/>
              <a:gd name="T16" fmla="*/ 0 w 142"/>
              <a:gd name="T17" fmla="*/ 444593732 h 166"/>
              <a:gd name="T18" fmla="*/ 0 w 142"/>
              <a:gd name="T19" fmla="*/ 297591936 h 166"/>
              <a:gd name="T20" fmla="*/ 0 w 142"/>
              <a:gd name="T21" fmla="*/ 147001855 h 166"/>
              <a:gd name="T22" fmla="*/ 137681196 w 142"/>
              <a:gd name="T23" fmla="*/ 78880427 h 166"/>
              <a:gd name="T24" fmla="*/ 283461992 w 142"/>
              <a:gd name="T25" fmla="*/ 0 h 166"/>
              <a:gd name="T26" fmla="*/ 28346199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7F7F7F"/>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402787" y="3184115"/>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35" name="文本框 34"/>
          <p:cNvSpPr txBox="1"/>
          <p:nvPr/>
        </p:nvSpPr>
        <p:spPr>
          <a:xfrm>
            <a:off x="2432077" y="5517138"/>
            <a:ext cx="1943068" cy="769441"/>
          </a:xfrm>
          <a:prstGeom prst="rect">
            <a:avLst/>
          </a:prstGeom>
        </p:spPr>
        <p:txBody>
          <a:bodyPr wrap="square">
            <a:spAutoFit/>
          </a:bodyPr>
          <a:lstStyle>
            <a:defPPr>
              <a:defRPr lang="zh-CN"/>
            </a:defPPr>
            <a:lvl1pPr>
              <a:defRPr sz="1500" b="1">
                <a:solidFill>
                  <a:srgbClr val="00948D"/>
                </a:solidFill>
              </a:defRPr>
            </a:lvl1pPr>
          </a:lstStyle>
          <a:p>
            <a:pPr algn="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36" name="文本框 35"/>
          <p:cNvSpPr txBox="1"/>
          <p:nvPr/>
        </p:nvSpPr>
        <p:spPr>
          <a:xfrm>
            <a:off x="6783837" y="1630175"/>
            <a:ext cx="1943068" cy="769441"/>
          </a:xfrm>
          <a:prstGeom prst="rect">
            <a:avLst/>
          </a:prstGeom>
        </p:spPr>
        <p:txBody>
          <a:bodyPr wrap="square">
            <a:spAutoFit/>
          </a:bodyPr>
          <a:lstStyle>
            <a:defPPr>
              <a:defRPr lang="zh-CN"/>
            </a:defPPr>
            <a:lvl1pPr>
              <a:defRPr sz="1500" b="1">
                <a:solidFill>
                  <a:srgbClr val="00948D"/>
                </a:solidFill>
              </a:defRPr>
            </a:lvl1pPr>
          </a:lstStyle>
          <a:p>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37" name="文本框 36"/>
          <p:cNvSpPr txBox="1"/>
          <p:nvPr/>
        </p:nvSpPr>
        <p:spPr>
          <a:xfrm>
            <a:off x="8868208" y="3512294"/>
            <a:ext cx="1943068" cy="769441"/>
          </a:xfrm>
          <a:prstGeom prst="rect">
            <a:avLst/>
          </a:prstGeom>
        </p:spPr>
        <p:txBody>
          <a:bodyPr wrap="square">
            <a:spAutoFit/>
          </a:bodyPr>
          <a:lstStyle>
            <a:defPPr>
              <a:defRPr lang="zh-CN"/>
            </a:defPPr>
            <a:lvl1pPr>
              <a:defRPr sz="1500" b="1">
                <a:solidFill>
                  <a:srgbClr val="00948D"/>
                </a:solidFill>
              </a:defRPr>
            </a:lvl1pPr>
          </a:lstStyle>
          <a:p>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38" name="文本框 37"/>
          <p:cNvSpPr txBox="1"/>
          <p:nvPr/>
        </p:nvSpPr>
        <p:spPr>
          <a:xfrm>
            <a:off x="8564002" y="5450753"/>
            <a:ext cx="1943068" cy="769441"/>
          </a:xfrm>
          <a:prstGeom prst="rect">
            <a:avLst/>
          </a:prstGeom>
        </p:spPr>
        <p:txBody>
          <a:bodyPr wrap="square">
            <a:spAutoFit/>
          </a:bodyPr>
          <a:lstStyle>
            <a:defPPr>
              <a:defRPr lang="zh-CN"/>
            </a:defPPr>
            <a:lvl1pPr>
              <a:defRPr sz="1500" b="1">
                <a:solidFill>
                  <a:srgbClr val="00948D"/>
                </a:solidFill>
              </a:defRPr>
            </a:lvl1pPr>
          </a:lstStyle>
          <a:p>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pic>
        <p:nvPicPr>
          <p:cNvPr id="39" name="图片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5" y="-10251"/>
            <a:ext cx="780386" cy="731829"/>
          </a:xfrm>
          <a:prstGeom prst="rect">
            <a:avLst/>
          </a:prstGeom>
        </p:spPr>
      </p:pic>
      <p:sp>
        <p:nvSpPr>
          <p:cNvPr id="40" name="等腰三角形 39"/>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文本框 40"/>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01.</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1347056" y="512880"/>
            <a:ext cx="3387302"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8386" y="1550160"/>
            <a:ext cx="12104414" cy="3957564"/>
            <a:chOff x="0" y="1348524"/>
            <a:chExt cx="8587804" cy="3089255"/>
          </a:xfrm>
        </p:grpSpPr>
        <p:sp>
          <p:nvSpPr>
            <p:cNvPr id="4" name="任意多边形 3"/>
            <p:cNvSpPr/>
            <p:nvPr/>
          </p:nvSpPr>
          <p:spPr>
            <a:xfrm>
              <a:off x="0" y="2010225"/>
              <a:ext cx="7762875" cy="1832885"/>
            </a:xfrm>
            <a:custGeom>
              <a:avLst/>
              <a:gdLst>
                <a:gd name="connsiteX0" fmla="*/ 0 w 10350500"/>
                <a:gd name="connsiteY0" fmla="*/ 2273300 h 2362200"/>
                <a:gd name="connsiteX1" fmla="*/ 3314700 w 10350500"/>
                <a:gd name="connsiteY1" fmla="*/ 1270000 h 2362200"/>
                <a:gd name="connsiteX2" fmla="*/ 5854700 w 10350500"/>
                <a:gd name="connsiteY2" fmla="*/ 2362200 h 2362200"/>
                <a:gd name="connsiteX3" fmla="*/ 6934200 w 10350500"/>
                <a:gd name="connsiteY3" fmla="*/ 698500 h 2362200"/>
                <a:gd name="connsiteX4" fmla="*/ 8509000 w 10350500"/>
                <a:gd name="connsiteY4" fmla="*/ 2120900 h 2362200"/>
                <a:gd name="connsiteX5" fmla="*/ 10325100 w 10350500"/>
                <a:gd name="connsiteY5" fmla="*/ 0 h 2362200"/>
                <a:gd name="connsiteX6" fmla="*/ 10350500 w 10350500"/>
                <a:gd name="connsiteY6" fmla="*/ 50800 h 2362200"/>
                <a:gd name="connsiteX0-1" fmla="*/ 0 w 10350500"/>
                <a:gd name="connsiteY0-2" fmla="*/ 2273300 h 2367702"/>
                <a:gd name="connsiteX1-3" fmla="*/ 3314700 w 10350500"/>
                <a:gd name="connsiteY1-4" fmla="*/ 1270000 h 2367702"/>
                <a:gd name="connsiteX2-5" fmla="*/ 5854700 w 10350500"/>
                <a:gd name="connsiteY2-6" fmla="*/ 2362200 h 2367702"/>
                <a:gd name="connsiteX3-7" fmla="*/ 6934200 w 10350500"/>
                <a:gd name="connsiteY3-8" fmla="*/ 698500 h 2367702"/>
                <a:gd name="connsiteX4-9" fmla="*/ 8509000 w 10350500"/>
                <a:gd name="connsiteY4-10" fmla="*/ 2120900 h 2367702"/>
                <a:gd name="connsiteX5-11" fmla="*/ 10325100 w 10350500"/>
                <a:gd name="connsiteY5-12" fmla="*/ 0 h 2367702"/>
                <a:gd name="connsiteX6-13" fmla="*/ 10350500 w 10350500"/>
                <a:gd name="connsiteY6-14" fmla="*/ 50800 h 2367702"/>
                <a:gd name="connsiteX0-15" fmla="*/ 0 w 10350500"/>
                <a:gd name="connsiteY0-16" fmla="*/ 2273300 h 2477118"/>
                <a:gd name="connsiteX1-17" fmla="*/ 3314700 w 10350500"/>
                <a:gd name="connsiteY1-18" fmla="*/ 1270000 h 2477118"/>
                <a:gd name="connsiteX2-19" fmla="*/ 5854700 w 10350500"/>
                <a:gd name="connsiteY2-20" fmla="*/ 2362200 h 2477118"/>
                <a:gd name="connsiteX3-21" fmla="*/ 6934200 w 10350500"/>
                <a:gd name="connsiteY3-22" fmla="*/ 698500 h 2477118"/>
                <a:gd name="connsiteX4-23" fmla="*/ 8509000 w 10350500"/>
                <a:gd name="connsiteY4-24" fmla="*/ 2120900 h 2477118"/>
                <a:gd name="connsiteX5-25" fmla="*/ 10325100 w 10350500"/>
                <a:gd name="connsiteY5-26" fmla="*/ 0 h 2477118"/>
                <a:gd name="connsiteX6-27" fmla="*/ 10350500 w 10350500"/>
                <a:gd name="connsiteY6-28" fmla="*/ 50800 h 2477118"/>
                <a:gd name="connsiteX0-29" fmla="*/ 0 w 10350500"/>
                <a:gd name="connsiteY0-30" fmla="*/ 2273300 h 2477118"/>
                <a:gd name="connsiteX1-31" fmla="*/ 3314700 w 10350500"/>
                <a:gd name="connsiteY1-32" fmla="*/ 1270000 h 2477118"/>
                <a:gd name="connsiteX2-33" fmla="*/ 5854700 w 10350500"/>
                <a:gd name="connsiteY2-34" fmla="*/ 2362200 h 2477118"/>
                <a:gd name="connsiteX3-35" fmla="*/ 6934200 w 10350500"/>
                <a:gd name="connsiteY3-36" fmla="*/ 698500 h 2477118"/>
                <a:gd name="connsiteX4-37" fmla="*/ 8509000 w 10350500"/>
                <a:gd name="connsiteY4-38" fmla="*/ 2120900 h 2477118"/>
                <a:gd name="connsiteX5-39" fmla="*/ 10325100 w 10350500"/>
                <a:gd name="connsiteY5-40" fmla="*/ 0 h 2477118"/>
                <a:gd name="connsiteX6-41" fmla="*/ 10350500 w 10350500"/>
                <a:gd name="connsiteY6-42" fmla="*/ 50800 h 2477118"/>
                <a:gd name="connsiteX0-43" fmla="*/ 0 w 10350500"/>
                <a:gd name="connsiteY0-44" fmla="*/ 2273300 h 2477118"/>
                <a:gd name="connsiteX1-45" fmla="*/ 3314700 w 10350500"/>
                <a:gd name="connsiteY1-46" fmla="*/ 1270000 h 2477118"/>
                <a:gd name="connsiteX2-47" fmla="*/ 5854700 w 10350500"/>
                <a:gd name="connsiteY2-48" fmla="*/ 2362200 h 2477118"/>
                <a:gd name="connsiteX3-49" fmla="*/ 6934200 w 10350500"/>
                <a:gd name="connsiteY3-50" fmla="*/ 698500 h 2477118"/>
                <a:gd name="connsiteX4-51" fmla="*/ 8509000 w 10350500"/>
                <a:gd name="connsiteY4-52" fmla="*/ 2120900 h 2477118"/>
                <a:gd name="connsiteX5-53" fmla="*/ 10325100 w 10350500"/>
                <a:gd name="connsiteY5-54" fmla="*/ 0 h 2477118"/>
                <a:gd name="connsiteX6-55" fmla="*/ 10350500 w 10350500"/>
                <a:gd name="connsiteY6-56" fmla="*/ 50800 h 2477118"/>
                <a:gd name="connsiteX0-57" fmla="*/ 0 w 10350500"/>
                <a:gd name="connsiteY0-58" fmla="*/ 2273300 h 2477118"/>
                <a:gd name="connsiteX1-59" fmla="*/ 3314700 w 10350500"/>
                <a:gd name="connsiteY1-60" fmla="*/ 1270000 h 2477118"/>
                <a:gd name="connsiteX2-61" fmla="*/ 5854700 w 10350500"/>
                <a:gd name="connsiteY2-62" fmla="*/ 2362200 h 2477118"/>
                <a:gd name="connsiteX3-63" fmla="*/ 6934200 w 10350500"/>
                <a:gd name="connsiteY3-64" fmla="*/ 698500 h 2477118"/>
                <a:gd name="connsiteX4-65" fmla="*/ 8509000 w 10350500"/>
                <a:gd name="connsiteY4-66" fmla="*/ 2120900 h 2477118"/>
                <a:gd name="connsiteX5-67" fmla="*/ 10325100 w 10350500"/>
                <a:gd name="connsiteY5-68" fmla="*/ 0 h 2477118"/>
                <a:gd name="connsiteX6-69" fmla="*/ 10350500 w 10350500"/>
                <a:gd name="connsiteY6-70" fmla="*/ 50800 h 2477118"/>
                <a:gd name="connsiteX0-71" fmla="*/ 0 w 10350500"/>
                <a:gd name="connsiteY0-72" fmla="*/ 2273300 h 2477118"/>
                <a:gd name="connsiteX1-73" fmla="*/ 3314700 w 10350500"/>
                <a:gd name="connsiteY1-74" fmla="*/ 1270000 h 2477118"/>
                <a:gd name="connsiteX2-75" fmla="*/ 5854700 w 10350500"/>
                <a:gd name="connsiteY2-76" fmla="*/ 2362200 h 2477118"/>
                <a:gd name="connsiteX3-77" fmla="*/ 6934200 w 10350500"/>
                <a:gd name="connsiteY3-78" fmla="*/ 698500 h 2477118"/>
                <a:gd name="connsiteX4-79" fmla="*/ 8509000 w 10350500"/>
                <a:gd name="connsiteY4-80" fmla="*/ 2120900 h 2477118"/>
                <a:gd name="connsiteX5-81" fmla="*/ 10325100 w 10350500"/>
                <a:gd name="connsiteY5-82" fmla="*/ 0 h 2477118"/>
                <a:gd name="connsiteX6-83" fmla="*/ 10350500 w 10350500"/>
                <a:gd name="connsiteY6-84" fmla="*/ 50800 h 2477118"/>
                <a:gd name="connsiteX0-85" fmla="*/ 0 w 10350500"/>
                <a:gd name="connsiteY0-86" fmla="*/ 2273300 h 2477118"/>
                <a:gd name="connsiteX1-87" fmla="*/ 3314700 w 10350500"/>
                <a:gd name="connsiteY1-88" fmla="*/ 1270000 h 2477118"/>
                <a:gd name="connsiteX2-89" fmla="*/ 5854700 w 10350500"/>
                <a:gd name="connsiteY2-90" fmla="*/ 2362200 h 2477118"/>
                <a:gd name="connsiteX3-91" fmla="*/ 6934200 w 10350500"/>
                <a:gd name="connsiteY3-92" fmla="*/ 698500 h 2477118"/>
                <a:gd name="connsiteX4-93" fmla="*/ 8509000 w 10350500"/>
                <a:gd name="connsiteY4-94" fmla="*/ 2120900 h 2477118"/>
                <a:gd name="connsiteX5-95" fmla="*/ 10325100 w 10350500"/>
                <a:gd name="connsiteY5-96" fmla="*/ 0 h 2477118"/>
                <a:gd name="connsiteX6-97" fmla="*/ 10350500 w 10350500"/>
                <a:gd name="connsiteY6-98" fmla="*/ 50800 h 2477118"/>
                <a:gd name="connsiteX0-99" fmla="*/ 0 w 10350500"/>
                <a:gd name="connsiteY0-100" fmla="*/ 2273300 h 2477118"/>
                <a:gd name="connsiteX1-101" fmla="*/ 3314700 w 10350500"/>
                <a:gd name="connsiteY1-102" fmla="*/ 1270000 h 2477118"/>
                <a:gd name="connsiteX2-103" fmla="*/ 5854700 w 10350500"/>
                <a:gd name="connsiteY2-104" fmla="*/ 2362200 h 2477118"/>
                <a:gd name="connsiteX3-105" fmla="*/ 6934200 w 10350500"/>
                <a:gd name="connsiteY3-106" fmla="*/ 698500 h 2477118"/>
                <a:gd name="connsiteX4-107" fmla="*/ 8509000 w 10350500"/>
                <a:gd name="connsiteY4-108" fmla="*/ 2120900 h 2477118"/>
                <a:gd name="connsiteX5-109" fmla="*/ 10325100 w 10350500"/>
                <a:gd name="connsiteY5-110" fmla="*/ 0 h 2477118"/>
                <a:gd name="connsiteX6-111" fmla="*/ 10350500 w 10350500"/>
                <a:gd name="connsiteY6-112" fmla="*/ 50800 h 2477118"/>
                <a:gd name="connsiteX0-113" fmla="*/ 0 w 10350500"/>
                <a:gd name="connsiteY0-114" fmla="*/ 2273300 h 2477118"/>
                <a:gd name="connsiteX1-115" fmla="*/ 3314700 w 10350500"/>
                <a:gd name="connsiteY1-116" fmla="*/ 1270000 h 2477118"/>
                <a:gd name="connsiteX2-117" fmla="*/ 5854700 w 10350500"/>
                <a:gd name="connsiteY2-118" fmla="*/ 2362200 h 2477118"/>
                <a:gd name="connsiteX3-119" fmla="*/ 6934200 w 10350500"/>
                <a:gd name="connsiteY3-120" fmla="*/ 698500 h 2477118"/>
                <a:gd name="connsiteX4-121" fmla="*/ 8509000 w 10350500"/>
                <a:gd name="connsiteY4-122" fmla="*/ 2120900 h 2477118"/>
                <a:gd name="connsiteX5-123" fmla="*/ 10325100 w 10350500"/>
                <a:gd name="connsiteY5-124" fmla="*/ 0 h 2477118"/>
                <a:gd name="connsiteX6-125" fmla="*/ 10350500 w 10350500"/>
                <a:gd name="connsiteY6-126" fmla="*/ 50800 h 2477118"/>
                <a:gd name="connsiteX0-127" fmla="*/ 0 w 10350500"/>
                <a:gd name="connsiteY0-128" fmla="*/ 2273300 h 2537644"/>
                <a:gd name="connsiteX1-129" fmla="*/ 3314700 w 10350500"/>
                <a:gd name="connsiteY1-130" fmla="*/ 1270000 h 2537644"/>
                <a:gd name="connsiteX2-131" fmla="*/ 5308600 w 10350500"/>
                <a:gd name="connsiteY2-132" fmla="*/ 2425700 h 2537644"/>
                <a:gd name="connsiteX3-133" fmla="*/ 6934200 w 10350500"/>
                <a:gd name="connsiteY3-134" fmla="*/ 698500 h 2537644"/>
                <a:gd name="connsiteX4-135" fmla="*/ 8509000 w 10350500"/>
                <a:gd name="connsiteY4-136" fmla="*/ 2120900 h 2537644"/>
                <a:gd name="connsiteX5-137" fmla="*/ 10325100 w 10350500"/>
                <a:gd name="connsiteY5-138" fmla="*/ 0 h 2537644"/>
                <a:gd name="connsiteX6-139" fmla="*/ 10350500 w 10350500"/>
                <a:gd name="connsiteY6-140" fmla="*/ 50800 h 2537644"/>
                <a:gd name="connsiteX0-141" fmla="*/ 0 w 10350500"/>
                <a:gd name="connsiteY0-142" fmla="*/ 2273300 h 2437646"/>
                <a:gd name="connsiteX1-143" fmla="*/ 3314700 w 10350500"/>
                <a:gd name="connsiteY1-144" fmla="*/ 1270000 h 2437646"/>
                <a:gd name="connsiteX2-145" fmla="*/ 5308600 w 10350500"/>
                <a:gd name="connsiteY2-146" fmla="*/ 2425700 h 2437646"/>
                <a:gd name="connsiteX3-147" fmla="*/ 6934200 w 10350500"/>
                <a:gd name="connsiteY3-148" fmla="*/ 698500 h 2437646"/>
                <a:gd name="connsiteX4-149" fmla="*/ 8509000 w 10350500"/>
                <a:gd name="connsiteY4-150" fmla="*/ 2120900 h 2437646"/>
                <a:gd name="connsiteX5-151" fmla="*/ 10325100 w 10350500"/>
                <a:gd name="connsiteY5-152" fmla="*/ 0 h 2437646"/>
                <a:gd name="connsiteX6-153" fmla="*/ 10350500 w 10350500"/>
                <a:gd name="connsiteY6-154" fmla="*/ 50800 h 2437646"/>
                <a:gd name="connsiteX0-155" fmla="*/ 0 w 10350500"/>
                <a:gd name="connsiteY0-156" fmla="*/ 2273300 h 2432139"/>
                <a:gd name="connsiteX1-157" fmla="*/ 2590800 w 10350500"/>
                <a:gd name="connsiteY1-158" fmla="*/ 1320800 h 2432139"/>
                <a:gd name="connsiteX2-159" fmla="*/ 5308600 w 10350500"/>
                <a:gd name="connsiteY2-160" fmla="*/ 2425700 h 2432139"/>
                <a:gd name="connsiteX3-161" fmla="*/ 6934200 w 10350500"/>
                <a:gd name="connsiteY3-162" fmla="*/ 698500 h 2432139"/>
                <a:gd name="connsiteX4-163" fmla="*/ 8509000 w 10350500"/>
                <a:gd name="connsiteY4-164" fmla="*/ 2120900 h 2432139"/>
                <a:gd name="connsiteX5-165" fmla="*/ 10325100 w 10350500"/>
                <a:gd name="connsiteY5-166" fmla="*/ 0 h 2432139"/>
                <a:gd name="connsiteX6-167" fmla="*/ 10350500 w 10350500"/>
                <a:gd name="connsiteY6-168" fmla="*/ 50800 h 2432139"/>
                <a:gd name="connsiteX0-169" fmla="*/ 0 w 10350500"/>
                <a:gd name="connsiteY0-170" fmla="*/ 2273300 h 2444784"/>
                <a:gd name="connsiteX1-171" fmla="*/ 2590800 w 10350500"/>
                <a:gd name="connsiteY1-172" fmla="*/ 1320800 h 2444784"/>
                <a:gd name="connsiteX2-173" fmla="*/ 4902200 w 10350500"/>
                <a:gd name="connsiteY2-174" fmla="*/ 2438400 h 2444784"/>
                <a:gd name="connsiteX3-175" fmla="*/ 6934200 w 10350500"/>
                <a:gd name="connsiteY3-176" fmla="*/ 698500 h 2444784"/>
                <a:gd name="connsiteX4-177" fmla="*/ 8509000 w 10350500"/>
                <a:gd name="connsiteY4-178" fmla="*/ 2120900 h 2444784"/>
                <a:gd name="connsiteX5-179" fmla="*/ 10325100 w 10350500"/>
                <a:gd name="connsiteY5-180" fmla="*/ 0 h 2444784"/>
                <a:gd name="connsiteX6-181" fmla="*/ 10350500 w 10350500"/>
                <a:gd name="connsiteY6-182" fmla="*/ 50800 h 2444784"/>
                <a:gd name="connsiteX0-183" fmla="*/ 0 w 10350500"/>
                <a:gd name="connsiteY0-184" fmla="*/ 2273300 h 2443846"/>
                <a:gd name="connsiteX1-185" fmla="*/ 2590800 w 10350500"/>
                <a:gd name="connsiteY1-186" fmla="*/ 1320800 h 2443846"/>
                <a:gd name="connsiteX2-187" fmla="*/ 4902200 w 10350500"/>
                <a:gd name="connsiteY2-188" fmla="*/ 2438400 h 2443846"/>
                <a:gd name="connsiteX3-189" fmla="*/ 6604000 w 10350500"/>
                <a:gd name="connsiteY3-190" fmla="*/ 749300 h 2443846"/>
                <a:gd name="connsiteX4-191" fmla="*/ 8509000 w 10350500"/>
                <a:gd name="connsiteY4-192" fmla="*/ 2120900 h 2443846"/>
                <a:gd name="connsiteX5-193" fmla="*/ 10325100 w 10350500"/>
                <a:gd name="connsiteY5-194" fmla="*/ 0 h 2443846"/>
                <a:gd name="connsiteX6-195" fmla="*/ 10350500 w 10350500"/>
                <a:gd name="connsiteY6-196" fmla="*/ 50800 h 24438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350500" h="2443846">
                  <a:moveTo>
                    <a:pt x="0" y="2273300"/>
                  </a:moveTo>
                  <a:cubicBezTo>
                    <a:pt x="1104900" y="1938867"/>
                    <a:pt x="1773767" y="1293283"/>
                    <a:pt x="2590800" y="1320800"/>
                  </a:cubicBezTo>
                  <a:cubicBezTo>
                    <a:pt x="3407833" y="1348317"/>
                    <a:pt x="4233333" y="2533650"/>
                    <a:pt x="4902200" y="2438400"/>
                  </a:cubicBezTo>
                  <a:cubicBezTo>
                    <a:pt x="5571067" y="2343150"/>
                    <a:pt x="6002867" y="802217"/>
                    <a:pt x="6604000" y="749300"/>
                  </a:cubicBezTo>
                  <a:cubicBezTo>
                    <a:pt x="7205133" y="696383"/>
                    <a:pt x="7888817" y="2245783"/>
                    <a:pt x="8509000" y="2120900"/>
                  </a:cubicBezTo>
                  <a:cubicBezTo>
                    <a:pt x="9129183" y="1996017"/>
                    <a:pt x="9719733" y="706967"/>
                    <a:pt x="10325100" y="0"/>
                  </a:cubicBezTo>
                  <a:lnTo>
                    <a:pt x="10350500" y="50800"/>
                  </a:lnTo>
                </a:path>
              </a:pathLst>
            </a:cu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smtClean="0">
                  <a:solidFill>
                    <a:srgbClr val="DCB68A"/>
                  </a:solidFill>
                  <a:latin typeface="微软雅黑" panose="020B0503020204020204" pitchFamily="34" charset="-122"/>
                  <a:ea typeface="微软雅黑" panose="020B0503020204020204" pitchFamily="34" charset="-122"/>
                </a:rPr>
                <a:t>\</a:t>
              </a:r>
            </a:p>
          </p:txBody>
        </p:sp>
        <p:sp>
          <p:nvSpPr>
            <p:cNvPr id="5" name="Freeform 1525"/>
            <p:cNvSpPr/>
            <p:nvPr/>
          </p:nvSpPr>
          <p:spPr bwMode="auto">
            <a:xfrm rot="18830660">
              <a:off x="7590234" y="1483969"/>
              <a:ext cx="673112" cy="688181"/>
            </a:xfrm>
            <a:custGeom>
              <a:avLst/>
              <a:gdLst>
                <a:gd name="T0" fmla="*/ 101 w 166"/>
                <a:gd name="T1" fmla="*/ 57 h 170"/>
                <a:gd name="T2" fmla="*/ 105 w 166"/>
                <a:gd name="T3" fmla="*/ 57 h 170"/>
                <a:gd name="T4" fmla="*/ 110 w 166"/>
                <a:gd name="T5" fmla="*/ 52 h 170"/>
                <a:gd name="T6" fmla="*/ 100 w 166"/>
                <a:gd name="T7" fmla="*/ 47 h 170"/>
                <a:gd name="T8" fmla="*/ 94 w 166"/>
                <a:gd name="T9" fmla="*/ 47 h 170"/>
                <a:gd name="T10" fmla="*/ 83 w 166"/>
                <a:gd name="T11" fmla="*/ 33 h 170"/>
                <a:gd name="T12" fmla="*/ 88 w 166"/>
                <a:gd name="T13" fmla="*/ 33 h 170"/>
                <a:gd name="T14" fmla="*/ 93 w 166"/>
                <a:gd name="T15" fmla="*/ 29 h 170"/>
                <a:gd name="T16" fmla="*/ 86 w 166"/>
                <a:gd name="T17" fmla="*/ 23 h 170"/>
                <a:gd name="T18" fmla="*/ 76 w 166"/>
                <a:gd name="T19" fmla="*/ 23 h 170"/>
                <a:gd name="T20" fmla="*/ 54 w 166"/>
                <a:gd name="T21" fmla="*/ 0 h 170"/>
                <a:gd name="T22" fmla="*/ 50 w 166"/>
                <a:gd name="T23" fmla="*/ 2 h 170"/>
                <a:gd name="T24" fmla="*/ 47 w 166"/>
                <a:gd name="T25" fmla="*/ 5 h 170"/>
                <a:gd name="T26" fmla="*/ 52 w 166"/>
                <a:gd name="T27" fmla="*/ 15 h 170"/>
                <a:gd name="T28" fmla="*/ 68 w 166"/>
                <a:gd name="T29" fmla="*/ 46 h 170"/>
                <a:gd name="T30" fmla="*/ 78 w 166"/>
                <a:gd name="T31" fmla="*/ 73 h 170"/>
                <a:gd name="T32" fmla="*/ 69 w 166"/>
                <a:gd name="T33" fmla="*/ 76 h 170"/>
                <a:gd name="T34" fmla="*/ 27 w 166"/>
                <a:gd name="T35" fmla="*/ 79 h 170"/>
                <a:gd name="T36" fmla="*/ 19 w 166"/>
                <a:gd name="T37" fmla="*/ 69 h 170"/>
                <a:gd name="T38" fmla="*/ 11 w 166"/>
                <a:gd name="T39" fmla="*/ 60 h 170"/>
                <a:gd name="T40" fmla="*/ 4 w 166"/>
                <a:gd name="T41" fmla="*/ 58 h 170"/>
                <a:gd name="T42" fmla="*/ 0 w 166"/>
                <a:gd name="T43" fmla="*/ 59 h 170"/>
                <a:gd name="T44" fmla="*/ 8 w 166"/>
                <a:gd name="T45" fmla="*/ 85 h 170"/>
                <a:gd name="T46" fmla="*/ 0 w 166"/>
                <a:gd name="T47" fmla="*/ 111 h 170"/>
                <a:gd name="T48" fmla="*/ 4 w 166"/>
                <a:gd name="T49" fmla="*/ 112 h 170"/>
                <a:gd name="T50" fmla="*/ 11 w 166"/>
                <a:gd name="T51" fmla="*/ 111 h 170"/>
                <a:gd name="T52" fmla="*/ 19 w 166"/>
                <a:gd name="T53" fmla="*/ 101 h 170"/>
                <a:gd name="T54" fmla="*/ 27 w 166"/>
                <a:gd name="T55" fmla="*/ 91 h 170"/>
                <a:gd name="T56" fmla="*/ 56 w 166"/>
                <a:gd name="T57" fmla="*/ 94 h 170"/>
                <a:gd name="T58" fmla="*/ 75 w 166"/>
                <a:gd name="T59" fmla="*/ 95 h 170"/>
                <a:gd name="T60" fmla="*/ 78 w 166"/>
                <a:gd name="T61" fmla="*/ 97 h 170"/>
                <a:gd name="T62" fmla="*/ 68 w 166"/>
                <a:gd name="T63" fmla="*/ 124 h 170"/>
                <a:gd name="T64" fmla="*/ 52 w 166"/>
                <a:gd name="T65" fmla="*/ 155 h 170"/>
                <a:gd name="T66" fmla="*/ 47 w 166"/>
                <a:gd name="T67" fmla="*/ 165 h 170"/>
                <a:gd name="T68" fmla="*/ 50 w 166"/>
                <a:gd name="T69" fmla="*/ 168 h 170"/>
                <a:gd name="T70" fmla="*/ 54 w 166"/>
                <a:gd name="T71" fmla="*/ 170 h 170"/>
                <a:gd name="T72" fmla="*/ 76 w 166"/>
                <a:gd name="T73" fmla="*/ 147 h 170"/>
                <a:gd name="T74" fmla="*/ 86 w 166"/>
                <a:gd name="T75" fmla="*/ 147 h 170"/>
                <a:gd name="T76" fmla="*/ 93 w 166"/>
                <a:gd name="T77" fmla="*/ 142 h 170"/>
                <a:gd name="T78" fmla="*/ 88 w 166"/>
                <a:gd name="T79" fmla="*/ 137 h 170"/>
                <a:gd name="T80" fmla="*/ 83 w 166"/>
                <a:gd name="T81" fmla="*/ 137 h 170"/>
                <a:gd name="T82" fmla="*/ 94 w 166"/>
                <a:gd name="T83" fmla="*/ 123 h 170"/>
                <a:gd name="T84" fmla="*/ 100 w 166"/>
                <a:gd name="T85" fmla="*/ 123 h 170"/>
                <a:gd name="T86" fmla="*/ 110 w 166"/>
                <a:gd name="T87" fmla="*/ 118 h 170"/>
                <a:gd name="T88" fmla="*/ 105 w 166"/>
                <a:gd name="T89" fmla="*/ 113 h 170"/>
                <a:gd name="T90" fmla="*/ 101 w 166"/>
                <a:gd name="T91" fmla="*/ 113 h 170"/>
                <a:gd name="T92" fmla="*/ 117 w 166"/>
                <a:gd name="T93" fmla="*/ 94 h 170"/>
                <a:gd name="T94" fmla="*/ 139 w 166"/>
                <a:gd name="T95" fmla="*/ 94 h 170"/>
                <a:gd name="T96" fmla="*/ 166 w 166"/>
                <a:gd name="T97" fmla="*/ 85 h 170"/>
                <a:gd name="T98" fmla="*/ 155 w 166"/>
                <a:gd name="T99" fmla="*/ 79 h 170"/>
                <a:gd name="T100" fmla="*/ 139 w 166"/>
                <a:gd name="T101" fmla="*/ 76 h 170"/>
                <a:gd name="T102" fmla="*/ 117 w 166"/>
                <a:gd name="T103" fmla="*/ 76 h 170"/>
                <a:gd name="T104" fmla="*/ 101 w 166"/>
                <a:gd name="T105" fmla="*/ 5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 h="170">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rgbClr val="00948D"/>
            </a:solidFill>
            <a:ln>
              <a:noFill/>
            </a:ln>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317851" y="2689087"/>
              <a:ext cx="1269953" cy="600622"/>
            </a:xfrm>
            <a:prstGeom prst="rect">
              <a:avLst/>
            </a:prstGeom>
          </p:spPr>
          <p:txBody>
            <a:bodyPr wrap="square">
              <a:spAutoFit/>
            </a:bodyPr>
            <a:lstStyle>
              <a:defPPr>
                <a:defRPr lang="zh-CN"/>
              </a:defPPr>
              <a:lvl1pPr>
                <a:defRPr sz="1100" b="1">
                  <a:solidFill>
                    <a:srgbClr val="005D4B"/>
                  </a:solidFill>
                </a:defRPr>
              </a:lvl1pPr>
            </a:lstStyle>
            <a:p>
              <a:r>
                <a:rPr lang="zh-CN" altLang="en-US" dirty="0">
                  <a:latin typeface="微软雅黑" panose="020B0503020204020204" pitchFamily="34" charset="-122"/>
                  <a:ea typeface="微软雅黑" panose="020B0503020204020204" pitchFamily="34" charset="-122"/>
                </a:rPr>
                <a:t>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a:t>
              </a:r>
            </a:p>
          </p:txBody>
        </p:sp>
        <p:sp>
          <p:nvSpPr>
            <p:cNvPr id="7" name="矩形 6"/>
            <p:cNvSpPr/>
            <p:nvPr/>
          </p:nvSpPr>
          <p:spPr>
            <a:xfrm>
              <a:off x="7364986" y="2412088"/>
              <a:ext cx="1222818" cy="252261"/>
            </a:xfrm>
            <a:prstGeom prst="rect">
              <a:avLst/>
            </a:prstGeom>
          </p:spPr>
          <p:txBody>
            <a:bodyPr wrap="none">
              <a:spAutoFit/>
            </a:bodyPr>
            <a:lstStyle/>
            <a:p>
              <a:r>
                <a:rPr lang="zh-CN" altLang="en-US" sz="1500" b="1" dirty="0">
                  <a:solidFill>
                    <a:srgbClr val="005D4B"/>
                  </a:solidFill>
                  <a:latin typeface="微软雅黑" panose="020B0503020204020204" pitchFamily="34" charset="-122"/>
                  <a:ea typeface="微软雅黑" panose="020B0503020204020204" pitchFamily="34" charset="-122"/>
                </a:rPr>
                <a:t>点击此处添加标题</a:t>
              </a:r>
            </a:p>
          </p:txBody>
        </p:sp>
        <p:grpSp>
          <p:nvGrpSpPr>
            <p:cNvPr id="8" name="组合 7"/>
            <p:cNvGrpSpPr/>
            <p:nvPr/>
          </p:nvGrpSpPr>
          <p:grpSpPr>
            <a:xfrm>
              <a:off x="4285376" y="2436343"/>
              <a:ext cx="1331282" cy="2001436"/>
              <a:chOff x="5713832" y="3247857"/>
              <a:chExt cx="1775041" cy="2668581"/>
            </a:xfrm>
          </p:grpSpPr>
          <p:sp>
            <p:nvSpPr>
              <p:cNvPr id="9" name="椭圆 8"/>
              <p:cNvSpPr/>
              <p:nvPr/>
            </p:nvSpPr>
            <p:spPr>
              <a:xfrm rot="10800000">
                <a:off x="6302905" y="3247857"/>
                <a:ext cx="685800" cy="685800"/>
              </a:xfrm>
              <a:prstGeom prst="ellipse">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DCB68A"/>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rot="10800000">
                <a:off x="6620458" y="3899637"/>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713832" y="5115609"/>
                <a:ext cx="1775041" cy="800829"/>
              </a:xfrm>
              <a:prstGeom prst="rect">
                <a:avLst/>
              </a:prstGeom>
            </p:spPr>
            <p:txBody>
              <a:bodyPr wrap="square">
                <a:spAutoFit/>
              </a:bodyPr>
              <a:lstStyle>
                <a:defPPr>
                  <a:defRPr lang="zh-CN"/>
                </a:defPPr>
                <a:lvl1pPr>
                  <a:defRPr sz="1100" b="1">
                    <a:solidFill>
                      <a:srgbClr val="005D4B"/>
                    </a:solidFill>
                  </a:defRPr>
                </a:lvl1pPr>
              </a:lstStyle>
              <a:p>
                <a:r>
                  <a:rPr lang="zh-CN" altLang="en-US" dirty="0">
                    <a:latin typeface="微软雅黑" panose="020B0503020204020204" pitchFamily="34" charset="-122"/>
                    <a:ea typeface="微软雅黑" panose="020B0503020204020204" pitchFamily="34" charset="-122"/>
                  </a:rPr>
                  <a:t>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a:t>
                </a:r>
              </a:p>
            </p:txBody>
          </p:sp>
          <p:sp>
            <p:nvSpPr>
              <p:cNvPr id="12" name="矩形 11"/>
              <p:cNvSpPr/>
              <p:nvPr/>
            </p:nvSpPr>
            <p:spPr>
              <a:xfrm>
                <a:off x="5754410" y="4751180"/>
                <a:ext cx="1630423" cy="336348"/>
              </a:xfrm>
              <a:prstGeom prst="rect">
                <a:avLst/>
              </a:prstGeom>
            </p:spPr>
            <p:txBody>
              <a:bodyPr wrap="none">
                <a:spAutoFit/>
              </a:bodyPr>
              <a:lstStyle/>
              <a:p>
                <a:r>
                  <a:rPr lang="zh-CN" altLang="en-US" sz="1500" b="1" dirty="0">
                    <a:solidFill>
                      <a:srgbClr val="005D4B"/>
                    </a:solidFill>
                    <a:latin typeface="微软雅黑" panose="020B0503020204020204" pitchFamily="34" charset="-122"/>
                    <a:ea typeface="微软雅黑" panose="020B0503020204020204" pitchFamily="34" charset="-122"/>
                  </a:rPr>
                  <a:t>点击此处添加标题</a:t>
                </a:r>
              </a:p>
            </p:txBody>
          </p:sp>
          <p:sp>
            <p:nvSpPr>
              <p:cNvPr id="13" name="文本框 12"/>
              <p:cNvSpPr txBox="1"/>
              <p:nvPr/>
            </p:nvSpPr>
            <p:spPr>
              <a:xfrm>
                <a:off x="6307897" y="4402941"/>
                <a:ext cx="492695" cy="336348"/>
              </a:xfrm>
              <a:prstGeom prst="rect">
                <a:avLst/>
              </a:prstGeom>
            </p:spPr>
            <p:txBody>
              <a:bodyPr wrap="none">
                <a:spAutoFit/>
              </a:bodyPr>
              <a:lstStyle>
                <a:defPPr>
                  <a:defRPr lang="zh-CN"/>
                </a:defPPr>
                <a:lvl1pPr>
                  <a:defRPr sz="1500" b="1">
                    <a:solidFill>
                      <a:srgbClr val="00948D"/>
                    </a:solidFill>
                  </a:defRPr>
                </a:lvl1pPr>
              </a:lstStyle>
              <a:p>
                <a:r>
                  <a:rPr lang="en-US" altLang="zh-CN" dirty="0">
                    <a:latin typeface="微软雅黑" panose="020B0503020204020204" pitchFamily="34" charset="-122"/>
                    <a:ea typeface="微软雅黑" panose="020B0503020204020204" pitchFamily="34" charset="-122"/>
                  </a:rPr>
                  <a:t>25%</a:t>
                </a:r>
              </a:p>
            </p:txBody>
          </p:sp>
          <p:grpSp>
            <p:nvGrpSpPr>
              <p:cNvPr id="14" name="组合 13"/>
              <p:cNvGrpSpPr/>
              <p:nvPr/>
            </p:nvGrpSpPr>
            <p:grpSpPr>
              <a:xfrm>
                <a:off x="6504516" y="3470901"/>
                <a:ext cx="282576" cy="239712"/>
                <a:chOff x="6791325" y="3867151"/>
                <a:chExt cx="282576" cy="239712"/>
              </a:xfrm>
              <a:solidFill>
                <a:schemeClr val="bg1"/>
              </a:solidFill>
            </p:grpSpPr>
            <p:sp>
              <p:nvSpPr>
                <p:cNvPr id="15"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16"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17"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grpSp>
        </p:grpSp>
        <p:grpSp>
          <p:nvGrpSpPr>
            <p:cNvPr id="18" name="组合 17"/>
            <p:cNvGrpSpPr/>
            <p:nvPr/>
          </p:nvGrpSpPr>
          <p:grpSpPr>
            <a:xfrm>
              <a:off x="921615" y="1348524"/>
              <a:ext cx="1378562" cy="1938051"/>
              <a:chOff x="1228820" y="1797432"/>
              <a:chExt cx="1838082" cy="2584068"/>
            </a:xfrm>
          </p:grpSpPr>
          <p:sp>
            <p:nvSpPr>
              <p:cNvPr id="19" name="椭圆 18"/>
              <p:cNvSpPr/>
              <p:nvPr/>
            </p:nvSpPr>
            <p:spPr>
              <a:xfrm>
                <a:off x="2082800" y="3695700"/>
                <a:ext cx="685800" cy="685800"/>
              </a:xfrm>
              <a:prstGeom prst="ellipse">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228820" y="2503113"/>
                <a:ext cx="1838082" cy="800829"/>
              </a:xfrm>
              <a:prstGeom prst="rect">
                <a:avLst/>
              </a:prstGeom>
            </p:spPr>
            <p:txBody>
              <a:bodyPr wrap="square">
                <a:spAutoFit/>
              </a:bodyPr>
              <a:lstStyle>
                <a:defPPr>
                  <a:defRPr lang="zh-CN"/>
                </a:defPPr>
                <a:lvl1pPr>
                  <a:defRPr sz="1500" b="1">
                    <a:solidFill>
                      <a:srgbClr val="00948D"/>
                    </a:solidFill>
                  </a:defRPr>
                </a:lvl1pPr>
              </a:lstStyle>
              <a:p>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21" name="矩形 20"/>
              <p:cNvSpPr/>
              <p:nvPr/>
            </p:nvSpPr>
            <p:spPr>
              <a:xfrm>
                <a:off x="1291666" y="2133781"/>
                <a:ext cx="1630424" cy="336348"/>
              </a:xfrm>
              <a:prstGeom prst="rect">
                <a:avLst/>
              </a:prstGeom>
            </p:spPr>
            <p:txBody>
              <a:bodyPr wrap="none">
                <a:spAutoFit/>
              </a:bodyPr>
              <a:lstStyle/>
              <a:p>
                <a:r>
                  <a:rPr lang="zh-CN" altLang="en-US" sz="1500" b="1" dirty="0">
                    <a:solidFill>
                      <a:srgbClr val="005D4B"/>
                    </a:solidFill>
                    <a:latin typeface="微软雅黑" panose="020B0503020204020204" pitchFamily="34" charset="-122"/>
                    <a:ea typeface="微软雅黑" panose="020B0503020204020204" pitchFamily="34" charset="-122"/>
                  </a:rPr>
                  <a:t>点击此处添加标题</a:t>
                </a:r>
              </a:p>
            </p:txBody>
          </p:sp>
          <p:cxnSp>
            <p:nvCxnSpPr>
              <p:cNvPr id="22" name="直接连接符 21"/>
              <p:cNvCxnSpPr/>
              <p:nvPr/>
            </p:nvCxnSpPr>
            <p:spPr>
              <a:xfrm>
                <a:off x="2394208" y="3247858"/>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1901514" y="1797432"/>
                <a:ext cx="492695" cy="336348"/>
              </a:xfrm>
              <a:prstGeom prst="rect">
                <a:avLst/>
              </a:prstGeom>
            </p:spPr>
            <p:txBody>
              <a:bodyPr wrap="none">
                <a:spAutoFit/>
              </a:bodyPr>
              <a:lstStyle>
                <a:defPPr>
                  <a:defRPr lang="zh-CN"/>
                </a:defPPr>
                <a:lvl1pPr>
                  <a:defRPr sz="1500" b="1">
                    <a:solidFill>
                      <a:srgbClr val="00948D"/>
                    </a:solidFill>
                  </a:defRPr>
                </a:lvl1pPr>
              </a:lstStyle>
              <a:p>
                <a:r>
                  <a:rPr lang="en-US" altLang="zh-CN" dirty="0">
                    <a:latin typeface="微软雅黑" panose="020B0503020204020204" pitchFamily="34" charset="-122"/>
                    <a:ea typeface="微软雅黑" panose="020B0503020204020204" pitchFamily="34" charset="-122"/>
                  </a:rPr>
                  <a:t>12%</a:t>
                </a:r>
              </a:p>
            </p:txBody>
          </p:sp>
          <p:sp>
            <p:nvSpPr>
              <p:cNvPr id="24" name="Freeform 331"/>
              <p:cNvSpPr/>
              <p:nvPr/>
            </p:nvSpPr>
            <p:spPr bwMode="auto">
              <a:xfrm>
                <a:off x="2286000" y="3937000"/>
                <a:ext cx="279400" cy="203200"/>
              </a:xfrm>
              <a:custGeom>
                <a:avLst/>
                <a:gdLst>
                  <a:gd name="T0" fmla="*/ 260 w 288"/>
                  <a:gd name="T1" fmla="*/ 0 h 210"/>
                  <a:gd name="T2" fmla="*/ 232 w 288"/>
                  <a:gd name="T3" fmla="*/ 28 h 210"/>
                  <a:gd name="T4" fmla="*/ 239 w 288"/>
                  <a:gd name="T5" fmla="*/ 46 h 210"/>
                  <a:gd name="T6" fmla="*/ 191 w 288"/>
                  <a:gd name="T7" fmla="*/ 117 h 210"/>
                  <a:gd name="T8" fmla="*/ 183 w 288"/>
                  <a:gd name="T9" fmla="*/ 116 h 210"/>
                  <a:gd name="T10" fmla="*/ 170 w 288"/>
                  <a:gd name="T11" fmla="*/ 119 h 210"/>
                  <a:gd name="T12" fmla="*/ 130 w 288"/>
                  <a:gd name="T13" fmla="*/ 79 h 210"/>
                  <a:gd name="T14" fmla="*/ 133 w 288"/>
                  <a:gd name="T15" fmla="*/ 67 h 210"/>
                  <a:gd name="T16" fmla="*/ 105 w 288"/>
                  <a:gd name="T17" fmla="*/ 39 h 210"/>
                  <a:gd name="T18" fmla="*/ 78 w 288"/>
                  <a:gd name="T19" fmla="*/ 67 h 210"/>
                  <a:gd name="T20" fmla="*/ 84 w 288"/>
                  <a:gd name="T21" fmla="*/ 84 h 210"/>
                  <a:gd name="T22" fmla="*/ 36 w 288"/>
                  <a:gd name="T23" fmla="*/ 156 h 210"/>
                  <a:gd name="T24" fmla="*/ 28 w 288"/>
                  <a:gd name="T25" fmla="*/ 155 h 210"/>
                  <a:gd name="T26" fmla="*/ 0 w 288"/>
                  <a:gd name="T27" fmla="*/ 183 h 210"/>
                  <a:gd name="T28" fmla="*/ 28 w 288"/>
                  <a:gd name="T29" fmla="*/ 210 h 210"/>
                  <a:gd name="T30" fmla="*/ 56 w 288"/>
                  <a:gd name="T31" fmla="*/ 183 h 210"/>
                  <a:gd name="T32" fmla="*/ 50 w 288"/>
                  <a:gd name="T33" fmla="*/ 166 h 210"/>
                  <a:gd name="T34" fmla="*/ 98 w 288"/>
                  <a:gd name="T35" fmla="*/ 94 h 210"/>
                  <a:gd name="T36" fmla="*/ 105 w 288"/>
                  <a:gd name="T37" fmla="*/ 95 h 210"/>
                  <a:gd name="T38" fmla="*/ 118 w 288"/>
                  <a:gd name="T39" fmla="*/ 92 h 210"/>
                  <a:gd name="T40" fmla="*/ 158 w 288"/>
                  <a:gd name="T41" fmla="*/ 132 h 210"/>
                  <a:gd name="T42" fmla="*/ 155 w 288"/>
                  <a:gd name="T43" fmla="*/ 144 h 210"/>
                  <a:gd name="T44" fmla="*/ 183 w 288"/>
                  <a:gd name="T45" fmla="*/ 172 h 210"/>
                  <a:gd name="T46" fmla="*/ 211 w 288"/>
                  <a:gd name="T47" fmla="*/ 144 h 210"/>
                  <a:gd name="T48" fmla="*/ 205 w 288"/>
                  <a:gd name="T49" fmla="*/ 127 h 210"/>
                  <a:gd name="T50" fmla="*/ 253 w 288"/>
                  <a:gd name="T51" fmla="*/ 55 h 210"/>
                  <a:gd name="T52" fmla="*/ 260 w 288"/>
                  <a:gd name="T53" fmla="*/ 56 h 210"/>
                  <a:gd name="T54" fmla="*/ 288 w 288"/>
                  <a:gd name="T55" fmla="*/ 28 h 210"/>
                  <a:gd name="T56" fmla="*/ 260 w 288"/>
                  <a:gd name="T57"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210">
                    <a:moveTo>
                      <a:pt x="260" y="0"/>
                    </a:moveTo>
                    <a:cubicBezTo>
                      <a:pt x="245" y="0"/>
                      <a:pt x="232" y="12"/>
                      <a:pt x="232" y="28"/>
                    </a:cubicBezTo>
                    <a:cubicBezTo>
                      <a:pt x="232" y="34"/>
                      <a:pt x="235" y="41"/>
                      <a:pt x="239" y="46"/>
                    </a:cubicBezTo>
                    <a:cubicBezTo>
                      <a:pt x="191" y="117"/>
                      <a:pt x="191" y="117"/>
                      <a:pt x="191" y="117"/>
                    </a:cubicBezTo>
                    <a:cubicBezTo>
                      <a:pt x="188" y="116"/>
                      <a:pt x="186" y="116"/>
                      <a:pt x="183" y="116"/>
                    </a:cubicBezTo>
                    <a:cubicBezTo>
                      <a:pt x="178" y="116"/>
                      <a:pt x="174" y="117"/>
                      <a:pt x="170" y="119"/>
                    </a:cubicBezTo>
                    <a:cubicBezTo>
                      <a:pt x="130" y="79"/>
                      <a:pt x="130" y="79"/>
                      <a:pt x="130" y="79"/>
                    </a:cubicBezTo>
                    <a:cubicBezTo>
                      <a:pt x="132" y="76"/>
                      <a:pt x="133" y="71"/>
                      <a:pt x="133" y="67"/>
                    </a:cubicBezTo>
                    <a:cubicBezTo>
                      <a:pt x="133" y="51"/>
                      <a:pt x="121" y="39"/>
                      <a:pt x="105" y="39"/>
                    </a:cubicBezTo>
                    <a:cubicBezTo>
                      <a:pt x="90" y="39"/>
                      <a:pt x="78" y="51"/>
                      <a:pt x="78" y="67"/>
                    </a:cubicBezTo>
                    <a:cubicBezTo>
                      <a:pt x="78" y="73"/>
                      <a:pt x="80" y="79"/>
                      <a:pt x="84" y="84"/>
                    </a:cubicBezTo>
                    <a:cubicBezTo>
                      <a:pt x="36" y="156"/>
                      <a:pt x="36" y="156"/>
                      <a:pt x="36" y="156"/>
                    </a:cubicBezTo>
                    <a:cubicBezTo>
                      <a:pt x="34" y="155"/>
                      <a:pt x="31" y="155"/>
                      <a:pt x="28" y="155"/>
                    </a:cubicBezTo>
                    <a:cubicBezTo>
                      <a:pt x="13" y="155"/>
                      <a:pt x="0" y="167"/>
                      <a:pt x="0" y="183"/>
                    </a:cubicBezTo>
                    <a:cubicBezTo>
                      <a:pt x="0" y="198"/>
                      <a:pt x="13" y="210"/>
                      <a:pt x="28" y="210"/>
                    </a:cubicBezTo>
                    <a:cubicBezTo>
                      <a:pt x="43" y="210"/>
                      <a:pt x="56" y="198"/>
                      <a:pt x="56" y="183"/>
                    </a:cubicBezTo>
                    <a:cubicBezTo>
                      <a:pt x="56" y="176"/>
                      <a:pt x="54" y="170"/>
                      <a:pt x="50" y="166"/>
                    </a:cubicBezTo>
                    <a:cubicBezTo>
                      <a:pt x="98" y="94"/>
                      <a:pt x="98" y="94"/>
                      <a:pt x="98" y="94"/>
                    </a:cubicBezTo>
                    <a:cubicBezTo>
                      <a:pt x="100" y="94"/>
                      <a:pt x="103" y="95"/>
                      <a:pt x="105" y="95"/>
                    </a:cubicBezTo>
                    <a:cubicBezTo>
                      <a:pt x="110" y="95"/>
                      <a:pt x="114" y="93"/>
                      <a:pt x="118" y="92"/>
                    </a:cubicBezTo>
                    <a:cubicBezTo>
                      <a:pt x="158" y="132"/>
                      <a:pt x="158" y="132"/>
                      <a:pt x="158" y="132"/>
                    </a:cubicBezTo>
                    <a:cubicBezTo>
                      <a:pt x="156" y="135"/>
                      <a:pt x="155" y="140"/>
                      <a:pt x="155" y="144"/>
                    </a:cubicBezTo>
                    <a:cubicBezTo>
                      <a:pt x="155" y="159"/>
                      <a:pt x="167" y="172"/>
                      <a:pt x="183" y="172"/>
                    </a:cubicBezTo>
                    <a:cubicBezTo>
                      <a:pt x="198" y="172"/>
                      <a:pt x="211" y="159"/>
                      <a:pt x="211" y="144"/>
                    </a:cubicBezTo>
                    <a:cubicBezTo>
                      <a:pt x="211" y="138"/>
                      <a:pt x="209" y="132"/>
                      <a:pt x="205" y="127"/>
                    </a:cubicBezTo>
                    <a:cubicBezTo>
                      <a:pt x="253" y="55"/>
                      <a:pt x="253" y="55"/>
                      <a:pt x="253" y="55"/>
                    </a:cubicBezTo>
                    <a:cubicBezTo>
                      <a:pt x="255" y="55"/>
                      <a:pt x="258" y="56"/>
                      <a:pt x="260" y="56"/>
                    </a:cubicBezTo>
                    <a:cubicBezTo>
                      <a:pt x="276" y="56"/>
                      <a:pt x="288" y="43"/>
                      <a:pt x="288" y="28"/>
                    </a:cubicBezTo>
                    <a:cubicBezTo>
                      <a:pt x="288" y="12"/>
                      <a:pt x="276" y="0"/>
                      <a:pt x="260" y="0"/>
                    </a:cubicBez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2679613" y="2114981"/>
              <a:ext cx="1332093" cy="1946385"/>
              <a:chOff x="3572818" y="2819374"/>
              <a:chExt cx="1776124" cy="2595180"/>
            </a:xfrm>
          </p:grpSpPr>
          <p:sp>
            <p:nvSpPr>
              <p:cNvPr id="26" name="椭圆 25"/>
              <p:cNvSpPr/>
              <p:nvPr/>
            </p:nvSpPr>
            <p:spPr>
              <a:xfrm>
                <a:off x="4426798" y="4728754"/>
                <a:ext cx="685800" cy="685800"/>
              </a:xfrm>
              <a:prstGeom prst="ellipse">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3572818" y="3536167"/>
                <a:ext cx="1776124" cy="800829"/>
              </a:xfrm>
              <a:prstGeom prst="rect">
                <a:avLst/>
              </a:prstGeom>
            </p:spPr>
            <p:txBody>
              <a:bodyPr wrap="square">
                <a:spAutoFit/>
              </a:bodyPr>
              <a:lstStyle>
                <a:defPPr>
                  <a:defRPr lang="zh-CN"/>
                </a:defPPr>
                <a:lvl1pPr>
                  <a:defRPr sz="1100" b="1">
                    <a:solidFill>
                      <a:srgbClr val="00948D"/>
                    </a:solidFill>
                  </a:defRPr>
                </a:lvl1pPr>
              </a:lstStyle>
              <a:p>
                <a:r>
                  <a:rPr lang="zh-CN" altLang="en-US"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dirty="0">
                    <a:solidFill>
                      <a:srgbClr val="005D4B"/>
                    </a:solidFill>
                    <a:latin typeface="微软雅黑" panose="020B0503020204020204" pitchFamily="34" charset="-122"/>
                    <a:ea typeface="微软雅黑" panose="020B0503020204020204" pitchFamily="34" charset="-122"/>
                  </a:rPr>
                  <a:t>1.2~1.3</a:t>
                </a:r>
                <a:r>
                  <a:rPr lang="zh-CN" altLang="en-US"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dirty="0">
                    <a:solidFill>
                      <a:srgbClr val="005D4B"/>
                    </a:solidFill>
                    <a:latin typeface="微软雅黑" panose="020B0503020204020204" pitchFamily="34" charset="-122"/>
                    <a:ea typeface="微软雅黑" panose="020B0503020204020204" pitchFamily="34" charset="-122"/>
                  </a:rPr>
                  <a:t>1.2~1.3</a:t>
                </a:r>
                <a:r>
                  <a:rPr lang="zh-CN" altLang="en-US" dirty="0">
                    <a:solidFill>
                      <a:srgbClr val="005D4B"/>
                    </a:solidFill>
                    <a:latin typeface="微软雅黑" panose="020B0503020204020204" pitchFamily="34" charset="-122"/>
                    <a:ea typeface="微软雅黑" panose="020B0503020204020204" pitchFamily="34" charset="-122"/>
                  </a:rPr>
                  <a:t>之间</a:t>
                </a:r>
              </a:p>
            </p:txBody>
          </p:sp>
          <p:sp>
            <p:nvSpPr>
              <p:cNvPr id="28" name="矩形 27"/>
              <p:cNvSpPr/>
              <p:nvPr/>
            </p:nvSpPr>
            <p:spPr>
              <a:xfrm>
                <a:off x="3635664" y="3166835"/>
                <a:ext cx="1630425" cy="336348"/>
              </a:xfrm>
              <a:prstGeom prst="rect">
                <a:avLst/>
              </a:prstGeom>
            </p:spPr>
            <p:txBody>
              <a:bodyPr wrap="none">
                <a:spAutoFit/>
              </a:bodyPr>
              <a:lstStyle/>
              <a:p>
                <a:r>
                  <a:rPr lang="zh-CN" altLang="en-US" sz="1500" b="1" dirty="0">
                    <a:solidFill>
                      <a:srgbClr val="005D4B"/>
                    </a:solidFill>
                    <a:latin typeface="微软雅黑" panose="020B0503020204020204" pitchFamily="34" charset="-122"/>
                    <a:ea typeface="微软雅黑" panose="020B0503020204020204" pitchFamily="34" charset="-122"/>
                  </a:rPr>
                  <a:t>点击此处添加标题</a:t>
                </a:r>
              </a:p>
            </p:txBody>
          </p:sp>
          <p:cxnSp>
            <p:nvCxnSpPr>
              <p:cNvPr id="29" name="直接连接符 28"/>
              <p:cNvCxnSpPr/>
              <p:nvPr/>
            </p:nvCxnSpPr>
            <p:spPr>
              <a:xfrm>
                <a:off x="4769697" y="4252266"/>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261224" y="2819374"/>
                <a:ext cx="492695" cy="336348"/>
              </a:xfrm>
              <a:prstGeom prst="rect">
                <a:avLst/>
              </a:prstGeom>
            </p:spPr>
            <p:txBody>
              <a:bodyPr wrap="none">
                <a:spAutoFit/>
              </a:bodyPr>
              <a:lstStyle>
                <a:defPPr>
                  <a:defRPr lang="zh-CN"/>
                </a:defPPr>
                <a:lvl1pPr>
                  <a:defRPr sz="1500" b="1">
                    <a:solidFill>
                      <a:srgbClr val="00948D"/>
                    </a:solidFill>
                  </a:defRPr>
                </a:lvl1pPr>
              </a:lstStyle>
              <a:p>
                <a:r>
                  <a:rPr lang="en-US" altLang="zh-CN" dirty="0">
                    <a:latin typeface="微软雅黑" panose="020B0503020204020204" pitchFamily="34" charset="-122"/>
                    <a:ea typeface="微软雅黑" panose="020B0503020204020204" pitchFamily="34" charset="-122"/>
                  </a:rPr>
                  <a:t>37%</a:t>
                </a:r>
              </a:p>
            </p:txBody>
          </p:sp>
          <p:grpSp>
            <p:nvGrpSpPr>
              <p:cNvPr id="31" name="组合 30"/>
              <p:cNvGrpSpPr/>
              <p:nvPr/>
            </p:nvGrpSpPr>
            <p:grpSpPr>
              <a:xfrm>
                <a:off x="4630792" y="4931954"/>
                <a:ext cx="277812" cy="279400"/>
                <a:chOff x="3556878" y="7505065"/>
                <a:chExt cx="277812" cy="279400"/>
              </a:xfrm>
              <a:solidFill>
                <a:schemeClr val="bg1"/>
              </a:solidFill>
            </p:grpSpPr>
            <p:sp>
              <p:nvSpPr>
                <p:cNvPr id="32" name="Freeform 478"/>
                <p:cNvSpPr/>
                <p:nvPr/>
              </p:nvSpPr>
              <p:spPr bwMode="auto">
                <a:xfrm>
                  <a:off x="3556878" y="7505065"/>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33" name="Freeform 479"/>
                <p:cNvSpPr>
                  <a:spLocks noEditPoints="1"/>
                </p:cNvSpPr>
                <p:nvPr/>
              </p:nvSpPr>
              <p:spPr bwMode="auto">
                <a:xfrm>
                  <a:off x="3579103" y="7527290"/>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34" name="Freeform 480"/>
                <p:cNvSpPr/>
                <p:nvPr/>
              </p:nvSpPr>
              <p:spPr bwMode="auto">
                <a:xfrm>
                  <a:off x="3736265" y="7687627"/>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35" name="Freeform 481"/>
                <p:cNvSpPr>
                  <a:spLocks noEditPoints="1"/>
                </p:cNvSpPr>
                <p:nvPr/>
              </p:nvSpPr>
              <p:spPr bwMode="auto">
                <a:xfrm>
                  <a:off x="3714040" y="7660640"/>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5441643" y="1834907"/>
              <a:ext cx="1332093" cy="1969283"/>
              <a:chOff x="7255527" y="2445943"/>
              <a:chExt cx="1776124" cy="2625711"/>
            </a:xfrm>
          </p:grpSpPr>
          <p:sp>
            <p:nvSpPr>
              <p:cNvPr id="37" name="椭圆 36"/>
              <p:cNvSpPr/>
              <p:nvPr/>
            </p:nvSpPr>
            <p:spPr>
              <a:xfrm>
                <a:off x="8109507" y="4385854"/>
                <a:ext cx="685800" cy="685800"/>
              </a:xfrm>
              <a:prstGeom prst="ellipse">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rgbClr val="DCB68A"/>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255527" y="3193267"/>
                <a:ext cx="1776124" cy="800829"/>
              </a:xfrm>
              <a:prstGeom prst="rect">
                <a:avLst/>
              </a:prstGeom>
            </p:spPr>
            <p:txBody>
              <a:bodyPr wrap="square">
                <a:spAutoFit/>
              </a:bodyPr>
              <a:lstStyle>
                <a:defPPr>
                  <a:defRPr lang="zh-CN"/>
                </a:defPPr>
                <a:lvl1pPr>
                  <a:defRPr sz="1100" b="1">
                    <a:solidFill>
                      <a:srgbClr val="005D4B"/>
                    </a:solidFill>
                  </a:defRPr>
                </a:lvl1pPr>
              </a:lstStyle>
              <a:p>
                <a:r>
                  <a:rPr lang="zh-CN" altLang="en-US" dirty="0">
                    <a:latin typeface="微软雅黑" panose="020B0503020204020204" pitchFamily="34" charset="-122"/>
                    <a:ea typeface="微软雅黑" panose="020B0503020204020204" pitchFamily="34" charset="-122"/>
                  </a:rPr>
                  <a:t>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之间点击添加正文、温提示正文行距在</a:t>
                </a:r>
                <a:r>
                  <a:rPr lang="en-US" altLang="zh-CN" dirty="0">
                    <a:latin typeface="微软雅黑" panose="020B0503020204020204" pitchFamily="34" charset="-122"/>
                    <a:ea typeface="微软雅黑" panose="020B0503020204020204" pitchFamily="34" charset="-122"/>
                  </a:rPr>
                  <a:t>1.2~1.3</a:t>
                </a:r>
                <a:r>
                  <a:rPr lang="zh-CN" altLang="en-US" dirty="0">
                    <a:latin typeface="微软雅黑" panose="020B0503020204020204" pitchFamily="34" charset="-122"/>
                    <a:ea typeface="微软雅黑" panose="020B0503020204020204" pitchFamily="34" charset="-122"/>
                  </a:rPr>
                  <a:t>之间</a:t>
                </a:r>
              </a:p>
            </p:txBody>
          </p:sp>
          <p:sp>
            <p:nvSpPr>
              <p:cNvPr id="39" name="矩形 38"/>
              <p:cNvSpPr/>
              <p:nvPr/>
            </p:nvSpPr>
            <p:spPr>
              <a:xfrm>
                <a:off x="7318373" y="2823935"/>
                <a:ext cx="1630425" cy="336348"/>
              </a:xfrm>
              <a:prstGeom prst="rect">
                <a:avLst/>
              </a:prstGeom>
            </p:spPr>
            <p:txBody>
              <a:bodyPr wrap="none">
                <a:spAutoFit/>
              </a:bodyPr>
              <a:lstStyle/>
              <a:p>
                <a:r>
                  <a:rPr lang="zh-CN" altLang="en-US" sz="1500" b="1" dirty="0">
                    <a:solidFill>
                      <a:srgbClr val="005D4B"/>
                    </a:solidFill>
                    <a:latin typeface="微软雅黑" panose="020B0503020204020204" pitchFamily="34" charset="-122"/>
                    <a:ea typeface="微软雅黑" panose="020B0503020204020204" pitchFamily="34" charset="-122"/>
                  </a:rPr>
                  <a:t>点击此处添加标题</a:t>
                </a:r>
              </a:p>
            </p:txBody>
          </p:sp>
          <p:cxnSp>
            <p:nvCxnSpPr>
              <p:cNvPr id="40" name="直接连接符 39"/>
              <p:cNvCxnSpPr/>
              <p:nvPr/>
            </p:nvCxnSpPr>
            <p:spPr>
              <a:xfrm>
                <a:off x="8452406" y="3890890"/>
                <a:ext cx="0" cy="498620"/>
              </a:xfrm>
              <a:prstGeom prst="line">
                <a:avLst/>
              </a:prstGeom>
              <a:ln w="12700">
                <a:solidFill>
                  <a:srgbClr val="435468"/>
                </a:solidFill>
                <a:headEnd type="ova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7982044" y="2445943"/>
                <a:ext cx="385934" cy="336348"/>
              </a:xfrm>
              <a:prstGeom prst="rect">
                <a:avLst/>
              </a:prstGeom>
            </p:spPr>
            <p:txBody>
              <a:bodyPr wrap="none">
                <a:spAutoFit/>
              </a:bodyPr>
              <a:lstStyle>
                <a:defPPr>
                  <a:defRPr lang="zh-CN"/>
                </a:defPPr>
                <a:lvl1pPr>
                  <a:defRPr sz="1500" b="1">
                    <a:solidFill>
                      <a:srgbClr val="00948D"/>
                    </a:solidFill>
                  </a:defRPr>
                </a:lvl1pPr>
              </a:lstStyle>
              <a:p>
                <a:r>
                  <a:rPr lang="en-US" altLang="zh-CN" dirty="0">
                    <a:latin typeface="微软雅黑" panose="020B0503020204020204" pitchFamily="34" charset="-122"/>
                    <a:ea typeface="微软雅黑" panose="020B0503020204020204" pitchFamily="34" charset="-122"/>
                  </a:rPr>
                  <a:t>9%</a:t>
                </a:r>
              </a:p>
            </p:txBody>
          </p:sp>
          <p:sp>
            <p:nvSpPr>
              <p:cNvPr id="42" name="Freeform 493"/>
              <p:cNvSpPr/>
              <p:nvPr/>
            </p:nvSpPr>
            <p:spPr bwMode="auto">
              <a:xfrm>
                <a:off x="8319851" y="4589848"/>
                <a:ext cx="265113" cy="277813"/>
              </a:xfrm>
              <a:custGeom>
                <a:avLst/>
                <a:gdLst>
                  <a:gd name="T0" fmla="*/ 69 w 275"/>
                  <a:gd name="T1" fmla="*/ 169 h 287"/>
                  <a:gd name="T2" fmla="*/ 103 w 275"/>
                  <a:gd name="T3" fmla="*/ 135 h 287"/>
                  <a:gd name="T4" fmla="*/ 124 w 275"/>
                  <a:gd name="T5" fmla="*/ 156 h 287"/>
                  <a:gd name="T6" fmla="*/ 124 w 275"/>
                  <a:gd name="T7" fmla="*/ 224 h 287"/>
                  <a:gd name="T8" fmla="*/ 124 w 275"/>
                  <a:gd name="T9" fmla="*/ 225 h 287"/>
                  <a:gd name="T10" fmla="*/ 117 w 275"/>
                  <a:gd name="T11" fmla="*/ 256 h 287"/>
                  <a:gd name="T12" fmla="*/ 103 w 275"/>
                  <a:gd name="T13" fmla="*/ 261 h 287"/>
                  <a:gd name="T14" fmla="*/ 87 w 275"/>
                  <a:gd name="T15" fmla="*/ 255 h 287"/>
                  <a:gd name="T16" fmla="*/ 82 w 275"/>
                  <a:gd name="T17" fmla="*/ 237 h 287"/>
                  <a:gd name="T18" fmla="*/ 71 w 275"/>
                  <a:gd name="T19" fmla="*/ 222 h 287"/>
                  <a:gd name="T20" fmla="*/ 56 w 275"/>
                  <a:gd name="T21" fmla="*/ 234 h 287"/>
                  <a:gd name="T22" fmla="*/ 67 w 275"/>
                  <a:gd name="T23" fmla="*/ 273 h 287"/>
                  <a:gd name="T24" fmla="*/ 103 w 275"/>
                  <a:gd name="T25" fmla="*/ 287 h 287"/>
                  <a:gd name="T26" fmla="*/ 136 w 275"/>
                  <a:gd name="T27" fmla="*/ 274 h 287"/>
                  <a:gd name="T28" fmla="*/ 151 w 275"/>
                  <a:gd name="T29" fmla="*/ 224 h 287"/>
                  <a:gd name="T30" fmla="*/ 151 w 275"/>
                  <a:gd name="T31" fmla="*/ 156 h 287"/>
                  <a:gd name="T32" fmla="*/ 172 w 275"/>
                  <a:gd name="T33" fmla="*/ 135 h 287"/>
                  <a:gd name="T34" fmla="*/ 206 w 275"/>
                  <a:gd name="T35" fmla="*/ 169 h 287"/>
                  <a:gd name="T36" fmla="*/ 241 w 275"/>
                  <a:gd name="T37" fmla="*/ 135 h 287"/>
                  <a:gd name="T38" fmla="*/ 273 w 275"/>
                  <a:gd name="T39" fmla="*/ 167 h 287"/>
                  <a:gd name="T40" fmla="*/ 275 w 275"/>
                  <a:gd name="T41" fmla="*/ 142 h 287"/>
                  <a:gd name="T42" fmla="*/ 147 w 275"/>
                  <a:gd name="T43" fmla="*/ 24 h 287"/>
                  <a:gd name="T44" fmla="*/ 147 w 275"/>
                  <a:gd name="T45" fmla="*/ 9 h 287"/>
                  <a:gd name="T46" fmla="*/ 138 w 275"/>
                  <a:gd name="T47" fmla="*/ 0 h 287"/>
                  <a:gd name="T48" fmla="*/ 128 w 275"/>
                  <a:gd name="T49" fmla="*/ 9 h 287"/>
                  <a:gd name="T50" fmla="*/ 128 w 275"/>
                  <a:gd name="T51" fmla="*/ 24 h 287"/>
                  <a:gd name="T52" fmla="*/ 0 w 275"/>
                  <a:gd name="T53" fmla="*/ 142 h 287"/>
                  <a:gd name="T54" fmla="*/ 3 w 275"/>
                  <a:gd name="T55" fmla="*/ 167 h 287"/>
                  <a:gd name="T56" fmla="*/ 35 w 275"/>
                  <a:gd name="T57" fmla="*/ 135 h 287"/>
                  <a:gd name="T58" fmla="*/ 69 w 275"/>
                  <a:gd name="T59" fmla="*/ 16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5" h="287">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p:spPr>
            <p:txBody>
              <a:bodyPr vert="horz" wrap="square" lIns="68580" tIns="34290" rIns="68580" bIns="34290" numCol="1" anchor="t" anchorCtr="0" compatLnSpc="1"/>
              <a:lstStyle/>
              <a:p>
                <a:endParaRPr lang="zh-CN" altLang="en-US" sz="1350">
                  <a:solidFill>
                    <a:srgbClr val="DCB68A"/>
                  </a:solidFill>
                  <a:latin typeface="微软雅黑" panose="020B0503020204020204" pitchFamily="34" charset="-122"/>
                  <a:ea typeface="微软雅黑" panose="020B0503020204020204" pitchFamily="34" charset="-122"/>
                </a:endParaRPr>
              </a:p>
            </p:txBody>
          </p:sp>
        </p:grpSp>
      </p:grpSp>
      <p:pic>
        <p:nvPicPr>
          <p:cNvPr id="53" name="图片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5" y="-10251"/>
            <a:ext cx="780386" cy="731829"/>
          </a:xfrm>
          <a:prstGeom prst="rect">
            <a:avLst/>
          </a:prstGeom>
        </p:spPr>
      </p:pic>
      <p:sp>
        <p:nvSpPr>
          <p:cNvPr id="54" name="等腰三角形 53"/>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文本框 1"/>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01.</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347056" y="512880"/>
            <a:ext cx="3529845"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50" name="图片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grpSp>
        <p:nvGrpSpPr>
          <p:cNvPr id="2" name="组合 1"/>
          <p:cNvGrpSpPr/>
          <p:nvPr/>
        </p:nvGrpSpPr>
        <p:grpSpPr>
          <a:xfrm>
            <a:off x="1763713" y="1680369"/>
            <a:ext cx="8664575" cy="3497262"/>
            <a:chOff x="1773238" y="1909763"/>
            <a:chExt cx="8664575" cy="3497262"/>
          </a:xfrm>
        </p:grpSpPr>
        <p:pic>
          <p:nvPicPr>
            <p:cNvPr id="5" name="图片 4"/>
            <p:cNvPicPr>
              <a:picLocks noChangeAspect="1" noChangeArrowheads="1"/>
            </p:cNvPicPr>
            <p:nvPr/>
          </p:nvPicPr>
          <p:blipFill>
            <a:blip r:embed="rId3" cstate="email"/>
            <a:srcRect/>
            <a:stretch>
              <a:fillRect/>
            </a:stretch>
          </p:blipFill>
          <p:spPr bwMode="auto">
            <a:xfrm>
              <a:off x="1773238" y="1909763"/>
              <a:ext cx="2160587" cy="1757362"/>
            </a:xfrm>
            <a:prstGeom prst="rect">
              <a:avLst/>
            </a:prstGeom>
            <a:noFill/>
            <a:ln w="9525">
              <a:noFill/>
              <a:miter lim="800000"/>
              <a:headEnd/>
              <a:tailEnd/>
            </a:ln>
          </p:spPr>
        </p:pic>
        <p:pic>
          <p:nvPicPr>
            <p:cNvPr id="7" name="图片 8"/>
            <p:cNvPicPr>
              <a:picLocks noChangeAspect="1" noChangeArrowheads="1"/>
            </p:cNvPicPr>
            <p:nvPr/>
          </p:nvPicPr>
          <p:blipFill>
            <a:blip r:embed="rId4" cstate="email"/>
            <a:srcRect/>
            <a:stretch>
              <a:fillRect/>
            </a:stretch>
          </p:blipFill>
          <p:spPr bwMode="auto">
            <a:xfrm>
              <a:off x="3943350" y="3665538"/>
              <a:ext cx="2152650" cy="1741487"/>
            </a:xfrm>
            <a:prstGeom prst="rect">
              <a:avLst/>
            </a:prstGeom>
            <a:noFill/>
            <a:ln w="9525">
              <a:noFill/>
              <a:miter lim="800000"/>
              <a:headEnd/>
              <a:tailEnd/>
            </a:ln>
          </p:spPr>
        </p:pic>
        <p:pic>
          <p:nvPicPr>
            <p:cNvPr id="8" name="图片 9"/>
            <p:cNvPicPr>
              <a:picLocks noChangeAspect="1" noChangeArrowheads="1"/>
            </p:cNvPicPr>
            <p:nvPr/>
          </p:nvPicPr>
          <p:blipFill>
            <a:blip r:embed="rId5" cstate="email"/>
            <a:srcRect/>
            <a:stretch>
              <a:fillRect/>
            </a:stretch>
          </p:blipFill>
          <p:spPr bwMode="auto">
            <a:xfrm>
              <a:off x="6103938" y="3667125"/>
              <a:ext cx="2154237" cy="1727200"/>
            </a:xfrm>
            <a:prstGeom prst="rect">
              <a:avLst/>
            </a:prstGeom>
            <a:noFill/>
            <a:ln w="9525">
              <a:noFill/>
              <a:miter lim="800000"/>
              <a:headEnd/>
              <a:tailEnd/>
            </a:ln>
          </p:spPr>
        </p:pic>
        <p:pic>
          <p:nvPicPr>
            <p:cNvPr id="9" name="图片 10"/>
            <p:cNvPicPr>
              <a:picLocks noChangeAspect="1" noChangeArrowheads="1"/>
            </p:cNvPicPr>
            <p:nvPr/>
          </p:nvPicPr>
          <p:blipFill>
            <a:blip r:embed="rId6" cstate="email"/>
            <a:srcRect/>
            <a:stretch>
              <a:fillRect/>
            </a:stretch>
          </p:blipFill>
          <p:spPr bwMode="auto">
            <a:xfrm>
              <a:off x="8281988" y="1909763"/>
              <a:ext cx="2155825" cy="1755775"/>
            </a:xfrm>
            <a:prstGeom prst="rect">
              <a:avLst/>
            </a:prstGeom>
            <a:noFill/>
            <a:ln w="9525">
              <a:noFill/>
              <a:miter lim="800000"/>
              <a:headEnd/>
              <a:tailEnd/>
            </a:ln>
          </p:spPr>
        </p:pic>
        <p:grpSp>
          <p:nvGrpSpPr>
            <p:cNvPr id="10" name="组合 11"/>
            <p:cNvGrpSpPr/>
            <p:nvPr/>
          </p:nvGrpSpPr>
          <p:grpSpPr bwMode="auto">
            <a:xfrm>
              <a:off x="1773238" y="3667125"/>
              <a:ext cx="2476500" cy="1739900"/>
              <a:chOff x="0" y="0"/>
              <a:chExt cx="2476327" cy="1740530"/>
            </a:xfrm>
            <a:solidFill>
              <a:srgbClr val="00948D"/>
            </a:solidFill>
          </p:grpSpPr>
          <p:grpSp>
            <p:nvGrpSpPr>
              <p:cNvPr id="11" name="组合 12"/>
              <p:cNvGrpSpPr/>
              <p:nvPr/>
            </p:nvGrpSpPr>
            <p:grpSpPr bwMode="auto">
              <a:xfrm>
                <a:off x="0" y="0"/>
                <a:ext cx="2476327" cy="1740529"/>
                <a:chOff x="0" y="0"/>
                <a:chExt cx="2476327" cy="1740529"/>
              </a:xfrm>
              <a:grpFill/>
            </p:grpSpPr>
            <p:sp>
              <p:nvSpPr>
                <p:cNvPr id="14" name="矩形 15"/>
                <p:cNvSpPr>
                  <a:spLocks noChangeArrowheads="1"/>
                </p:cNvSpPr>
                <p:nvPr/>
              </p:nvSpPr>
              <p:spPr bwMode="auto">
                <a:xfrm>
                  <a:off x="0" y="0"/>
                  <a:ext cx="2173693" cy="1740529"/>
                </a:xfrm>
                <a:prstGeom prst="rect">
                  <a:avLst/>
                </a:prstGeom>
                <a:grp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5" name="等腰三角形 16"/>
                <p:cNvSpPr>
                  <a:spLocks noChangeArrowheads="1"/>
                </p:cNvSpPr>
                <p:nvPr/>
              </p:nvSpPr>
              <p:spPr bwMode="auto">
                <a:xfrm rot="5400000">
                  <a:off x="2143476" y="746503"/>
                  <a:ext cx="357505" cy="308194"/>
                </a:xfrm>
                <a:prstGeom prst="triangle">
                  <a:avLst>
                    <a:gd name="adj" fmla="val 50000"/>
                  </a:avLst>
                </a:prstGeom>
                <a:grp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2" name="文本框 13"/>
              <p:cNvSpPr txBox="1">
                <a:spLocks noChangeArrowheads="1"/>
              </p:cNvSpPr>
              <p:nvPr/>
            </p:nvSpPr>
            <p:spPr bwMode="auto">
              <a:xfrm>
                <a:off x="548050" y="315826"/>
                <a:ext cx="1287436" cy="584775"/>
              </a:xfrm>
              <a:prstGeom prst="rect">
                <a:avLst/>
              </a:prstGeom>
              <a:grpFill/>
              <a:ln w="9525">
                <a:noFill/>
                <a:miter lim="800000"/>
              </a:ln>
            </p:spPr>
            <p:txBody>
              <a:bodyPr>
                <a:spAutoFit/>
              </a:bodyPr>
              <a:lstStyle/>
              <a:p>
                <a:pPr eaLnBrk="1" hangingPunct="1"/>
                <a:r>
                  <a:rPr lang="zh-CN" altLang="en-US" sz="3200">
                    <a:solidFill>
                      <a:srgbClr val="FFFFFF"/>
                    </a:solidFill>
                    <a:latin typeface="微软雅黑" panose="020B0503020204020204" pitchFamily="34" charset="-122"/>
                    <a:ea typeface="微软雅黑" panose="020B0503020204020204" pitchFamily="34" charset="-122"/>
                  </a:rPr>
                  <a:t>进取</a:t>
                </a:r>
              </a:p>
            </p:txBody>
          </p:sp>
          <p:sp>
            <p:nvSpPr>
              <p:cNvPr id="13" name="文本框 14"/>
              <p:cNvSpPr txBox="1">
                <a:spLocks noChangeArrowheads="1"/>
              </p:cNvSpPr>
              <p:nvPr/>
            </p:nvSpPr>
            <p:spPr bwMode="auto">
              <a:xfrm>
                <a:off x="343397" y="909533"/>
                <a:ext cx="1473447" cy="830997"/>
              </a:xfrm>
              <a:prstGeom prst="rect">
                <a:avLst/>
              </a:prstGeom>
              <a:grpFill/>
              <a:ln w="9525">
                <a:noFill/>
                <a:miter lim="800000"/>
              </a:ln>
            </p:spPr>
            <p:txBody>
              <a:bodyPr>
                <a:spAutoFit/>
              </a:bodyPr>
              <a:lstStyle/>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en-US" sz="120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p>
              <a:p>
                <a:pP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grpSp>
        <p:grpSp>
          <p:nvGrpSpPr>
            <p:cNvPr id="16" name="组合 17"/>
            <p:cNvGrpSpPr/>
            <p:nvPr/>
          </p:nvGrpSpPr>
          <p:grpSpPr bwMode="auto">
            <a:xfrm>
              <a:off x="3638550" y="1909763"/>
              <a:ext cx="2457450" cy="1757362"/>
              <a:chOff x="0" y="0"/>
              <a:chExt cx="2457000" cy="1756777"/>
            </a:xfrm>
          </p:grpSpPr>
          <p:grpSp>
            <p:nvGrpSpPr>
              <p:cNvPr id="17" name="组合 18"/>
              <p:cNvGrpSpPr/>
              <p:nvPr/>
            </p:nvGrpSpPr>
            <p:grpSpPr bwMode="auto">
              <a:xfrm>
                <a:off x="0" y="0"/>
                <a:ext cx="2457000" cy="1756777"/>
                <a:chOff x="0" y="0"/>
                <a:chExt cx="2457000" cy="1756777"/>
              </a:xfrm>
            </p:grpSpPr>
            <p:sp>
              <p:nvSpPr>
                <p:cNvPr id="20" name="矩形 21"/>
                <p:cNvSpPr>
                  <a:spLocks noChangeArrowheads="1"/>
                </p:cNvSpPr>
                <p:nvPr/>
              </p:nvSpPr>
              <p:spPr bwMode="auto">
                <a:xfrm>
                  <a:off x="296760" y="0"/>
                  <a:ext cx="2160240" cy="1756777"/>
                </a:xfrm>
                <a:prstGeom prst="rect">
                  <a:avLst/>
                </a:prstGeom>
                <a:solidFill>
                  <a:srgbClr val="7F7F7F"/>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等腰三角形 22"/>
                <p:cNvSpPr>
                  <a:spLocks noChangeArrowheads="1"/>
                </p:cNvSpPr>
                <p:nvPr/>
              </p:nvSpPr>
              <p:spPr bwMode="auto">
                <a:xfrm rot="-5400000">
                  <a:off x="-24656" y="738199"/>
                  <a:ext cx="357505" cy="308194"/>
                </a:xfrm>
                <a:prstGeom prst="triangle">
                  <a:avLst>
                    <a:gd name="adj" fmla="val 50000"/>
                  </a:avLst>
                </a:prstGeom>
                <a:solidFill>
                  <a:srgbClr val="7F7F7F"/>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18" name="文本框 19"/>
              <p:cNvSpPr txBox="1">
                <a:spLocks noChangeArrowheads="1"/>
              </p:cNvSpPr>
              <p:nvPr/>
            </p:nvSpPr>
            <p:spPr bwMode="auto">
              <a:xfrm>
                <a:off x="900272" y="336942"/>
                <a:ext cx="1287436" cy="584775"/>
              </a:xfrm>
              <a:prstGeom prst="rect">
                <a:avLst/>
              </a:prstGeom>
              <a:noFill/>
              <a:ln w="9525">
                <a:noFill/>
                <a:miter lim="800000"/>
              </a:ln>
            </p:spPr>
            <p:txBody>
              <a:bodyPr>
                <a:spAutoFit/>
              </a:bodyPr>
              <a:lstStyle/>
              <a:p>
                <a:pPr eaLnBrk="1" hangingPunct="1"/>
                <a:r>
                  <a:rPr lang="zh-CN" altLang="en-US" sz="3200">
                    <a:solidFill>
                      <a:srgbClr val="FFFFFF"/>
                    </a:solidFill>
                    <a:latin typeface="微软雅黑" panose="020B0503020204020204" pitchFamily="34" charset="-122"/>
                    <a:ea typeface="微软雅黑" panose="020B0503020204020204" pitchFamily="34" charset="-122"/>
                  </a:rPr>
                  <a:t>合作</a:t>
                </a:r>
              </a:p>
            </p:txBody>
          </p:sp>
          <p:sp>
            <p:nvSpPr>
              <p:cNvPr id="19" name="文本框 20"/>
              <p:cNvSpPr txBox="1">
                <a:spLocks noChangeArrowheads="1"/>
              </p:cNvSpPr>
              <p:nvPr/>
            </p:nvSpPr>
            <p:spPr bwMode="auto">
              <a:xfrm>
                <a:off x="646772" y="892297"/>
                <a:ext cx="1473447" cy="830997"/>
              </a:xfrm>
              <a:prstGeom prst="rect">
                <a:avLst/>
              </a:prstGeom>
              <a:noFill/>
              <a:ln w="9525">
                <a:noFill/>
                <a:miter lim="800000"/>
              </a:ln>
            </p:spPr>
            <p:txBody>
              <a:bodyPr>
                <a:spAutoFit/>
              </a:bodyPr>
              <a:lstStyle/>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en-US" sz="120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p>
              <a:p>
                <a:pP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grpSp>
        <p:grpSp>
          <p:nvGrpSpPr>
            <p:cNvPr id="22" name="组合 23"/>
            <p:cNvGrpSpPr/>
            <p:nvPr/>
          </p:nvGrpSpPr>
          <p:grpSpPr bwMode="auto">
            <a:xfrm>
              <a:off x="6097588" y="1909763"/>
              <a:ext cx="2184400" cy="1757362"/>
              <a:chOff x="0" y="0"/>
              <a:chExt cx="2184062" cy="1756778"/>
            </a:xfrm>
            <a:solidFill>
              <a:srgbClr val="005D4B"/>
            </a:solidFill>
          </p:grpSpPr>
          <p:sp>
            <p:nvSpPr>
              <p:cNvPr id="23" name="矩形 24"/>
              <p:cNvSpPr>
                <a:spLocks noChangeArrowheads="1"/>
              </p:cNvSpPr>
              <p:nvPr/>
            </p:nvSpPr>
            <p:spPr bwMode="auto">
              <a:xfrm>
                <a:off x="0" y="0"/>
                <a:ext cx="2184062" cy="1756778"/>
              </a:xfrm>
              <a:prstGeom prst="rect">
                <a:avLst/>
              </a:prstGeom>
              <a:grp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4" name="文本框 25"/>
              <p:cNvSpPr txBox="1">
                <a:spLocks noChangeArrowheads="1"/>
              </p:cNvSpPr>
              <p:nvPr/>
            </p:nvSpPr>
            <p:spPr bwMode="auto">
              <a:xfrm>
                <a:off x="614611" y="337295"/>
                <a:ext cx="1287436" cy="584775"/>
              </a:xfrm>
              <a:prstGeom prst="rect">
                <a:avLst/>
              </a:prstGeom>
              <a:grpFill/>
              <a:ln w="9525">
                <a:noFill/>
                <a:miter lim="800000"/>
              </a:ln>
            </p:spPr>
            <p:txBody>
              <a:bodyPr>
                <a:spAutoFit/>
              </a:bodyPr>
              <a:lstStyle/>
              <a:p>
                <a:pPr eaLnBrk="1" hangingPunct="1"/>
                <a:r>
                  <a:rPr lang="zh-CN" altLang="en-US" sz="3200">
                    <a:solidFill>
                      <a:srgbClr val="FFFFFF"/>
                    </a:solidFill>
                    <a:latin typeface="微软雅黑" panose="020B0503020204020204" pitchFamily="34" charset="-122"/>
                    <a:ea typeface="微软雅黑" panose="020B0503020204020204" pitchFamily="34" charset="-122"/>
                  </a:rPr>
                  <a:t>共赢</a:t>
                </a:r>
              </a:p>
            </p:txBody>
          </p:sp>
          <p:sp>
            <p:nvSpPr>
              <p:cNvPr id="25" name="文本框 26"/>
              <p:cNvSpPr txBox="1">
                <a:spLocks noChangeArrowheads="1"/>
              </p:cNvSpPr>
              <p:nvPr/>
            </p:nvSpPr>
            <p:spPr bwMode="auto">
              <a:xfrm>
                <a:off x="356353" y="898103"/>
                <a:ext cx="1473447" cy="830997"/>
              </a:xfrm>
              <a:prstGeom prst="rect">
                <a:avLst/>
              </a:prstGeom>
              <a:grpFill/>
              <a:ln w="9525">
                <a:noFill/>
                <a:miter lim="800000"/>
              </a:ln>
            </p:spPr>
            <p:txBody>
              <a:bodyPr>
                <a:spAutoFit/>
              </a:bodyPr>
              <a:lstStyle/>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en-US" sz="120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p>
              <a:p>
                <a:pPr eaLnBrk="1" hangingPunct="1"/>
                <a:r>
                  <a:rPr lang="zh-CN" altLang="en-US" sz="1200">
                    <a:solidFill>
                      <a:srgbClr val="FFFFFF"/>
                    </a:solidFill>
                    <a:latin typeface="微软雅黑" panose="020B0503020204020204" pitchFamily="34" charset="-122"/>
                    <a:ea typeface="微软雅黑" panose="020B0503020204020204" pitchFamily="34" charset="-122"/>
                  </a:rPr>
                  <a:t>单击此处添加标题</a:t>
                </a:r>
              </a:p>
              <a:p>
                <a:pPr eaLnBrk="1" hangingPunct="1"/>
                <a:endParaRPr lang="zh-CN" altLang="en-US" sz="1200">
                  <a:solidFill>
                    <a:srgbClr val="FFFFFF"/>
                  </a:solidFill>
                  <a:latin typeface="微软雅黑" panose="020B0503020204020204" pitchFamily="34" charset="-122"/>
                  <a:ea typeface="微软雅黑" panose="020B0503020204020204" pitchFamily="34" charset="-122"/>
                </a:endParaRPr>
              </a:p>
            </p:txBody>
          </p:sp>
        </p:grpSp>
        <p:grpSp>
          <p:nvGrpSpPr>
            <p:cNvPr id="26" name="组合 27"/>
            <p:cNvGrpSpPr/>
            <p:nvPr/>
          </p:nvGrpSpPr>
          <p:grpSpPr bwMode="auto">
            <a:xfrm>
              <a:off x="7950200" y="3667125"/>
              <a:ext cx="2468563" cy="1727200"/>
              <a:chOff x="0" y="0"/>
              <a:chExt cx="2469151" cy="1728192"/>
            </a:xfrm>
          </p:grpSpPr>
          <p:grpSp>
            <p:nvGrpSpPr>
              <p:cNvPr id="27" name="组合 28"/>
              <p:cNvGrpSpPr/>
              <p:nvPr/>
            </p:nvGrpSpPr>
            <p:grpSpPr bwMode="auto">
              <a:xfrm>
                <a:off x="0" y="0"/>
                <a:ext cx="2469151" cy="1728192"/>
                <a:chOff x="0" y="0"/>
                <a:chExt cx="2469151" cy="1728192"/>
              </a:xfrm>
            </p:grpSpPr>
            <p:sp>
              <p:nvSpPr>
                <p:cNvPr id="30" name="矩形 31"/>
                <p:cNvSpPr>
                  <a:spLocks noChangeArrowheads="1"/>
                </p:cNvSpPr>
                <p:nvPr/>
              </p:nvSpPr>
              <p:spPr bwMode="auto">
                <a:xfrm>
                  <a:off x="308911" y="0"/>
                  <a:ext cx="2160240" cy="1728192"/>
                </a:xfrm>
                <a:prstGeom prst="rect">
                  <a:avLst/>
                </a:prstGeom>
                <a:solidFill>
                  <a:srgbClr val="C6C9CE"/>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1" name="等腰三角形 32"/>
                <p:cNvSpPr>
                  <a:spLocks noChangeArrowheads="1"/>
                </p:cNvSpPr>
                <p:nvPr/>
              </p:nvSpPr>
              <p:spPr bwMode="auto">
                <a:xfrm rot="-5400000">
                  <a:off x="-24656" y="748856"/>
                  <a:ext cx="357505" cy="308194"/>
                </a:xfrm>
                <a:prstGeom prst="triangle">
                  <a:avLst>
                    <a:gd name="adj" fmla="val 50000"/>
                  </a:avLst>
                </a:prstGeom>
                <a:solidFill>
                  <a:srgbClr val="C6C9CE"/>
                </a:solidFill>
                <a:ln w="9525">
                  <a:noFill/>
                  <a:miter lim="800000"/>
                </a:ln>
              </p:spPr>
              <p:txBody>
                <a:bodyPr anchor="ctr"/>
                <a:lstStyle/>
                <a:p>
                  <a:pPr algn="ctr" eaLnBrk="1" hangingPunct="1"/>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28" name="文本框 29"/>
              <p:cNvSpPr txBox="1">
                <a:spLocks noChangeArrowheads="1"/>
              </p:cNvSpPr>
              <p:nvPr/>
            </p:nvSpPr>
            <p:spPr bwMode="auto">
              <a:xfrm>
                <a:off x="866908" y="315824"/>
                <a:ext cx="1287436" cy="584775"/>
              </a:xfrm>
              <a:prstGeom prst="rect">
                <a:avLst/>
              </a:prstGeom>
              <a:noFill/>
              <a:ln w="9525">
                <a:noFill/>
                <a:miter lim="800000"/>
              </a:ln>
            </p:spPr>
            <p:txBody>
              <a:bodyPr>
                <a:spAutoFit/>
              </a:bodyPr>
              <a:lstStyle/>
              <a:p>
                <a:pPr eaLnBrk="1" hangingPunct="1"/>
                <a:r>
                  <a:rPr lang="zh-CN" altLang="en-US" sz="3200">
                    <a:solidFill>
                      <a:srgbClr val="FFFFFF"/>
                    </a:solidFill>
                    <a:latin typeface="微软雅黑" panose="020B0503020204020204" pitchFamily="34" charset="-122"/>
                    <a:ea typeface="微软雅黑" panose="020B0503020204020204" pitchFamily="34" charset="-122"/>
                  </a:rPr>
                  <a:t>期盼</a:t>
                </a:r>
              </a:p>
            </p:txBody>
          </p:sp>
          <p:sp>
            <p:nvSpPr>
              <p:cNvPr id="29" name="文本框 30"/>
              <p:cNvSpPr txBox="1">
                <a:spLocks noChangeArrowheads="1"/>
              </p:cNvSpPr>
              <p:nvPr/>
            </p:nvSpPr>
            <p:spPr bwMode="auto">
              <a:xfrm>
                <a:off x="652307" y="864096"/>
                <a:ext cx="1473447" cy="830997"/>
              </a:xfrm>
              <a:prstGeom prst="rect">
                <a:avLst/>
              </a:prstGeom>
              <a:noFill/>
              <a:ln w="9525">
                <a:noFill/>
                <a:miter lim="800000"/>
              </a:ln>
            </p:spPr>
            <p:txBody>
              <a:bodyPr>
                <a:spAutoFit/>
              </a:bodyPr>
              <a:lstStyle/>
              <a:p>
                <a:pPr eaLnBrk="1" hangingPunct="1"/>
                <a:r>
                  <a:rPr lang="zh-CN" altLang="en-US" sz="1200" dirty="0">
                    <a:solidFill>
                      <a:srgbClr val="FFFFFF"/>
                    </a:solidFill>
                    <a:latin typeface="微软雅黑" panose="020B0503020204020204" pitchFamily="34" charset="-122"/>
                    <a:ea typeface="微软雅黑" panose="020B0503020204020204" pitchFamily="34" charset="-122"/>
                  </a:rPr>
                  <a:t>单击此处添加标题</a:t>
                </a:r>
                <a:endParaRPr lang="en-US" sz="1200" dirty="0">
                  <a:solidFill>
                    <a:srgbClr val="FFFFFF"/>
                  </a:solidFill>
                  <a:latin typeface="微软雅黑" panose="020B0503020204020204" pitchFamily="34" charset="-122"/>
                  <a:ea typeface="微软雅黑" panose="020B0503020204020204" pitchFamily="34" charset="-122"/>
                </a:endParaRPr>
              </a:p>
              <a:p>
                <a:pPr eaLnBrk="1" hangingPunct="1"/>
                <a:r>
                  <a:rPr lang="zh-CN" altLang="en-US" sz="1200" dirty="0">
                    <a:solidFill>
                      <a:srgbClr val="FFFFFF"/>
                    </a:solidFill>
                    <a:latin typeface="微软雅黑" panose="020B0503020204020204" pitchFamily="34" charset="-122"/>
                    <a:ea typeface="微软雅黑" panose="020B0503020204020204" pitchFamily="34" charset="-122"/>
                  </a:rPr>
                  <a:t>单击此处添加标题</a:t>
                </a:r>
              </a:p>
              <a:p>
                <a:pPr eaLnBrk="1" hangingPunct="1"/>
                <a:r>
                  <a:rPr lang="zh-CN" altLang="en-US" sz="1200" dirty="0">
                    <a:solidFill>
                      <a:srgbClr val="FFFFFF"/>
                    </a:solidFill>
                    <a:latin typeface="微软雅黑" panose="020B0503020204020204" pitchFamily="34" charset="-122"/>
                    <a:ea typeface="微软雅黑" panose="020B0503020204020204" pitchFamily="34" charset="-122"/>
                  </a:rPr>
                  <a:t>单击此处添加标题</a:t>
                </a:r>
              </a:p>
              <a:p>
                <a:pPr eaLnBrk="1" hangingPunct="1"/>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grpSp>
      <p:pic>
        <p:nvPicPr>
          <p:cNvPr id="32" name="图片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85" y="-10251"/>
            <a:ext cx="780386" cy="731829"/>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01.</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85" y="-10251"/>
            <a:ext cx="780386" cy="731829"/>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01.</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sp>
        <p:nvSpPr>
          <p:cNvPr id="75" name="文本框 356"/>
          <p:cNvSpPr>
            <a:spLocks noChangeArrowheads="1"/>
          </p:cNvSpPr>
          <p:nvPr/>
        </p:nvSpPr>
        <p:spPr bwMode="auto">
          <a:xfrm>
            <a:off x="762721" y="1297041"/>
            <a:ext cx="987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defTabSz="913765" eaLnBrk="1" fontAlgn="base" hangingPunct="1">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77" name="文本框 356"/>
          <p:cNvSpPr>
            <a:spLocks noChangeArrowheads="1"/>
          </p:cNvSpPr>
          <p:nvPr/>
        </p:nvSpPr>
        <p:spPr bwMode="auto">
          <a:xfrm>
            <a:off x="3014266" y="4642688"/>
            <a:ext cx="1085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79" name="文本框 356"/>
          <p:cNvSpPr>
            <a:spLocks noChangeArrowheads="1"/>
          </p:cNvSpPr>
          <p:nvPr/>
        </p:nvSpPr>
        <p:spPr bwMode="auto">
          <a:xfrm>
            <a:off x="5600208" y="1305359"/>
            <a:ext cx="9915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81" name="文本框 356"/>
          <p:cNvSpPr>
            <a:spLocks noChangeArrowheads="1"/>
          </p:cNvSpPr>
          <p:nvPr/>
        </p:nvSpPr>
        <p:spPr bwMode="auto">
          <a:xfrm>
            <a:off x="8094781" y="4642688"/>
            <a:ext cx="9288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83" name="文本框 356"/>
          <p:cNvSpPr>
            <a:spLocks noChangeArrowheads="1"/>
          </p:cNvSpPr>
          <p:nvPr/>
        </p:nvSpPr>
        <p:spPr bwMode="auto">
          <a:xfrm>
            <a:off x="10532712" y="1245419"/>
            <a:ext cx="97590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3765" fontAlgn="base">
              <a:spcBef>
                <a:spcPct val="0"/>
              </a:spcBef>
              <a:spcAft>
                <a:spcPct val="0"/>
              </a:spcAft>
            </a:pPr>
            <a:r>
              <a:rPr lang="zh-CN" altLang="en-US" sz="1400" b="1" dirty="0">
                <a:solidFill>
                  <a:srgbClr val="005D4B"/>
                </a:solidFill>
                <a:latin typeface="Calibri" panose="020F0502020204030204"/>
                <a:ea typeface="宋体" panose="02010600030101010101" pitchFamily="2" charset="-122"/>
                <a:cs typeface="微软雅黑" panose="020B0503020204020204" pitchFamily="34" charset="-122"/>
                <a:sym typeface="+mn-lt"/>
              </a:rPr>
              <a:t>添加标题</a:t>
            </a:r>
          </a:p>
        </p:txBody>
      </p:sp>
      <p:sp>
        <p:nvSpPr>
          <p:cNvPr id="67" name="直接连接符 3"/>
          <p:cNvSpPr>
            <a:spLocks noChangeShapeType="1"/>
          </p:cNvSpPr>
          <p:nvPr/>
        </p:nvSpPr>
        <p:spPr bwMode="auto">
          <a:xfrm>
            <a:off x="0" y="3443456"/>
            <a:ext cx="12189770" cy="1928"/>
          </a:xfrm>
          <a:prstGeom prst="line">
            <a:avLst/>
          </a:prstGeom>
          <a:noFill/>
          <a:ln w="9525">
            <a:solidFill>
              <a:srgbClr val="1B2153"/>
            </a:solidFill>
            <a:bevel/>
          </a:ln>
          <a:extLst>
            <a:ext uri="{909E8E84-426E-40DD-AFC4-6F175D3DCCD1}">
              <a14:hiddenFill xmlns:a14="http://schemas.microsoft.com/office/drawing/2010/main">
                <a:noFill/>
              </a14:hiddenFill>
            </a:ext>
          </a:extLst>
        </p:spPr>
        <p:txBody>
          <a:bodyPr lIns="68568" tIns="34289" rIns="68568" bIns="34289"/>
          <a:lstStyle/>
          <a:p>
            <a:pPr defTabSz="913765" fontAlgn="base">
              <a:spcBef>
                <a:spcPct val="0"/>
              </a:spcBef>
              <a:spcAft>
                <a:spcPct val="0"/>
              </a:spcAft>
              <a:buFont typeface="Arial" panose="020B0604020202020204" pitchFamily="34" charset="0"/>
              <a:buNone/>
            </a:pPr>
            <a:endParaRPr lang="zh-CN" altLang="en-US" smtClean="0">
              <a:solidFill>
                <a:prstClr val="white"/>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68" name="Diamond 151"/>
          <p:cNvSpPr>
            <a:spLocks noChangeArrowheads="1"/>
          </p:cNvSpPr>
          <p:nvPr/>
        </p:nvSpPr>
        <p:spPr bwMode="auto">
          <a:xfrm>
            <a:off x="218083" y="2554085"/>
            <a:ext cx="1721891" cy="1749830"/>
          </a:xfrm>
          <a:prstGeom prst="diamond">
            <a:avLst/>
          </a:prstGeom>
          <a:solidFill>
            <a:srgbClr val="005D4B"/>
          </a:solidFill>
          <a:ln>
            <a:noFill/>
          </a:ln>
        </p:spPr>
        <p:txBody>
          <a:bodyPr lIns="68568" tIns="34289" rIns="68568" bIns="34289"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buFont typeface="Arial" panose="020B0604020202020204" pitchFamily="34" charset="0"/>
              <a:buNone/>
            </a:pPr>
            <a:endParaRPr lang="zh-CN" altLang="zh-CN" smtClean="0">
              <a:solidFill>
                <a:srgbClr val="FFFFFF"/>
              </a:solidFill>
              <a:latin typeface="Calibri" panose="020F0502020204030204"/>
              <a:ea typeface="宋体" panose="02010600030101010101" pitchFamily="2" charset="-122"/>
              <a:cs typeface="微软雅黑" panose="020B0503020204020204" pitchFamily="34" charset="-122"/>
              <a:sym typeface="+mn-lt"/>
            </a:endParaRPr>
          </a:p>
        </p:txBody>
      </p:sp>
      <p:sp>
        <p:nvSpPr>
          <p:cNvPr id="69" name="Diamond 152"/>
          <p:cNvSpPr>
            <a:spLocks noChangeArrowheads="1"/>
          </p:cNvSpPr>
          <p:nvPr/>
        </p:nvSpPr>
        <p:spPr bwMode="auto">
          <a:xfrm>
            <a:off x="2713696" y="2554085"/>
            <a:ext cx="1719994" cy="1749830"/>
          </a:xfrm>
          <a:prstGeom prst="diamond">
            <a:avLst/>
          </a:prstGeom>
          <a:solidFill>
            <a:schemeClr val="accent2"/>
          </a:solidFill>
          <a:ln>
            <a:noFill/>
          </a:ln>
        </p:spPr>
        <p:txBody>
          <a:bodyPr lIns="68568" tIns="34289" rIns="68568" bIns="34289"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buFont typeface="Arial" panose="020B0604020202020204" pitchFamily="34" charset="0"/>
              <a:buNone/>
            </a:pPr>
            <a:endParaRPr lang="zh-CN" altLang="zh-CN" smtClean="0">
              <a:solidFill>
                <a:srgbClr val="FFFFFF"/>
              </a:solidFill>
              <a:latin typeface="Calibri" panose="020F0502020204030204"/>
              <a:ea typeface="宋体" panose="02010600030101010101" pitchFamily="2" charset="-122"/>
              <a:cs typeface="微软雅黑" panose="020B0503020204020204" pitchFamily="34" charset="-122"/>
              <a:sym typeface="+mn-lt"/>
            </a:endParaRPr>
          </a:p>
        </p:txBody>
      </p:sp>
      <p:sp>
        <p:nvSpPr>
          <p:cNvPr id="70" name="Diamond 153"/>
          <p:cNvSpPr>
            <a:spLocks noChangeArrowheads="1"/>
          </p:cNvSpPr>
          <p:nvPr/>
        </p:nvSpPr>
        <p:spPr bwMode="auto">
          <a:xfrm>
            <a:off x="5254812" y="2554085"/>
            <a:ext cx="1719994" cy="1749830"/>
          </a:xfrm>
          <a:prstGeom prst="diamond">
            <a:avLst/>
          </a:prstGeom>
          <a:solidFill>
            <a:srgbClr val="009276"/>
          </a:solidFill>
          <a:ln>
            <a:noFill/>
          </a:ln>
        </p:spPr>
        <p:txBody>
          <a:bodyPr lIns="68568" tIns="34289" rIns="68568" bIns="34289"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buFont typeface="Arial" panose="020B0604020202020204" pitchFamily="34" charset="0"/>
              <a:buNone/>
            </a:pPr>
            <a:endParaRPr lang="zh-CN" altLang="zh-CN" smtClean="0">
              <a:solidFill>
                <a:srgbClr val="FFFFFF"/>
              </a:solidFill>
              <a:latin typeface="Calibri" panose="020F0502020204030204"/>
              <a:ea typeface="宋体" panose="02010600030101010101" pitchFamily="2" charset="-122"/>
              <a:cs typeface="微软雅黑" panose="020B0503020204020204" pitchFamily="34" charset="-122"/>
              <a:sym typeface="+mn-lt"/>
            </a:endParaRPr>
          </a:p>
        </p:txBody>
      </p:sp>
      <p:sp>
        <p:nvSpPr>
          <p:cNvPr id="71" name="Diamond 153"/>
          <p:cNvSpPr>
            <a:spLocks noChangeArrowheads="1"/>
          </p:cNvSpPr>
          <p:nvPr/>
        </p:nvSpPr>
        <p:spPr bwMode="auto">
          <a:xfrm>
            <a:off x="7699213" y="2554085"/>
            <a:ext cx="1719994" cy="1749830"/>
          </a:xfrm>
          <a:prstGeom prst="diamond">
            <a:avLst/>
          </a:prstGeom>
          <a:solidFill>
            <a:srgbClr val="F1995D"/>
          </a:solidFill>
          <a:ln>
            <a:noFill/>
          </a:ln>
        </p:spPr>
        <p:txBody>
          <a:bodyPr lIns="68568" tIns="34289" rIns="68568" bIns="34289"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buFont typeface="Arial" panose="020B0604020202020204" pitchFamily="34" charset="0"/>
              <a:buNone/>
            </a:pPr>
            <a:endParaRPr lang="zh-CN" altLang="zh-CN" smtClean="0">
              <a:solidFill>
                <a:srgbClr val="FFFFFF"/>
              </a:solidFill>
              <a:latin typeface="Calibri" panose="020F0502020204030204"/>
              <a:ea typeface="宋体" panose="02010600030101010101" pitchFamily="2" charset="-122"/>
              <a:cs typeface="微软雅黑" panose="020B0503020204020204" pitchFamily="34" charset="-122"/>
              <a:sym typeface="+mn-lt"/>
            </a:endParaRPr>
          </a:p>
        </p:txBody>
      </p:sp>
      <p:sp>
        <p:nvSpPr>
          <p:cNvPr id="72" name="Diamond 153"/>
          <p:cNvSpPr>
            <a:spLocks noChangeArrowheads="1"/>
          </p:cNvSpPr>
          <p:nvPr/>
        </p:nvSpPr>
        <p:spPr bwMode="auto">
          <a:xfrm>
            <a:off x="10160681" y="2554085"/>
            <a:ext cx="1719994" cy="1749830"/>
          </a:xfrm>
          <a:prstGeom prst="diamond">
            <a:avLst/>
          </a:prstGeom>
          <a:solidFill>
            <a:srgbClr val="00D2AA"/>
          </a:solidFill>
          <a:ln>
            <a:noFill/>
          </a:ln>
        </p:spPr>
        <p:txBody>
          <a:bodyPr lIns="68568" tIns="34289" rIns="68568" bIns="34289" anchor="ct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buFont typeface="Arial" panose="020B0604020202020204" pitchFamily="34" charset="0"/>
              <a:buNone/>
            </a:pPr>
            <a:endParaRPr lang="zh-CN" altLang="zh-CN" smtClean="0">
              <a:solidFill>
                <a:srgbClr val="FFFFFF"/>
              </a:solidFill>
              <a:latin typeface="Calibri" panose="020F0502020204030204"/>
              <a:ea typeface="宋体" panose="02010600030101010101" pitchFamily="2" charset="-122"/>
              <a:cs typeface="微软雅黑" panose="020B0503020204020204" pitchFamily="34" charset="-122"/>
              <a:sym typeface="+mn-lt"/>
            </a:endParaRPr>
          </a:p>
        </p:txBody>
      </p:sp>
      <p:sp>
        <p:nvSpPr>
          <p:cNvPr id="73" name="文本框 19"/>
          <p:cNvSpPr>
            <a:spLocks noChangeArrowheads="1"/>
          </p:cNvSpPr>
          <p:nvPr/>
        </p:nvSpPr>
        <p:spPr bwMode="auto">
          <a:xfrm>
            <a:off x="475039" y="3136709"/>
            <a:ext cx="1206076" cy="7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9" rIns="68568" bIns="34289">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zh-CN" altLang="en-US" b="1" dirty="0">
                <a:solidFill>
                  <a:prstClr val="white"/>
                </a:solidFill>
                <a:latin typeface="Calibri" panose="020F0502020204030204"/>
                <a:ea typeface="宋体" panose="02010600030101010101" pitchFamily="2" charset="-122"/>
                <a:cs typeface="微软雅黑" panose="020B0503020204020204" pitchFamily="34" charset="-122"/>
                <a:sym typeface="+mn-lt"/>
              </a:rPr>
              <a:t>标题</a:t>
            </a:r>
            <a:endParaRPr lang="zh-CN" altLang="en-US" b="1" dirty="0"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85" name="文本框 19"/>
          <p:cNvSpPr>
            <a:spLocks noChangeArrowheads="1"/>
          </p:cNvSpPr>
          <p:nvPr/>
        </p:nvSpPr>
        <p:spPr bwMode="auto">
          <a:xfrm>
            <a:off x="2993399" y="3136709"/>
            <a:ext cx="1206076" cy="7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9" rIns="68568" bIns="34289">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zh-CN" altLang="en-US" b="1" dirty="0">
                <a:solidFill>
                  <a:prstClr val="white"/>
                </a:solidFill>
                <a:latin typeface="Calibri" panose="020F0502020204030204"/>
                <a:ea typeface="宋体" panose="02010600030101010101" pitchFamily="2" charset="-122"/>
                <a:cs typeface="微软雅黑" panose="020B0503020204020204" pitchFamily="34" charset="-122"/>
                <a:sym typeface="+mn-lt"/>
              </a:rPr>
              <a:t>标题</a:t>
            </a:r>
            <a:endParaRPr lang="zh-CN" altLang="en-US" b="1" dirty="0"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86" name="文本框 19"/>
          <p:cNvSpPr>
            <a:spLocks noChangeArrowheads="1"/>
          </p:cNvSpPr>
          <p:nvPr/>
        </p:nvSpPr>
        <p:spPr bwMode="auto">
          <a:xfrm>
            <a:off x="5510810" y="3136709"/>
            <a:ext cx="1206076" cy="7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9" rIns="68568" bIns="34289">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zh-CN" altLang="en-US" b="1" dirty="0">
                <a:solidFill>
                  <a:prstClr val="white"/>
                </a:solidFill>
                <a:latin typeface="Calibri" panose="020F0502020204030204"/>
                <a:ea typeface="宋体" panose="02010600030101010101" pitchFamily="2" charset="-122"/>
                <a:cs typeface="微软雅黑" panose="020B0503020204020204" pitchFamily="34" charset="-122"/>
                <a:sym typeface="+mn-lt"/>
              </a:rPr>
              <a:t>标题</a:t>
            </a:r>
            <a:endParaRPr lang="zh-CN" altLang="en-US" b="1" dirty="0"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87" name="文本框 19"/>
          <p:cNvSpPr>
            <a:spLocks noChangeArrowheads="1"/>
          </p:cNvSpPr>
          <p:nvPr/>
        </p:nvSpPr>
        <p:spPr bwMode="auto">
          <a:xfrm>
            <a:off x="7923921" y="3136709"/>
            <a:ext cx="1206076" cy="7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9" rIns="68568" bIns="34289">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zh-CN" altLang="en-US" b="1" dirty="0">
                <a:solidFill>
                  <a:prstClr val="white"/>
                </a:solidFill>
                <a:latin typeface="Calibri" panose="020F0502020204030204"/>
                <a:ea typeface="宋体" panose="02010600030101010101" pitchFamily="2" charset="-122"/>
                <a:cs typeface="微软雅黑" panose="020B0503020204020204" pitchFamily="34" charset="-122"/>
                <a:sym typeface="+mn-lt"/>
              </a:rPr>
              <a:t>标题</a:t>
            </a:r>
            <a:endParaRPr lang="zh-CN" altLang="en-US" b="1" dirty="0"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88" name="文本框 19"/>
          <p:cNvSpPr>
            <a:spLocks noChangeArrowheads="1"/>
          </p:cNvSpPr>
          <p:nvPr/>
        </p:nvSpPr>
        <p:spPr bwMode="auto">
          <a:xfrm>
            <a:off x="10417628" y="3136709"/>
            <a:ext cx="1206076" cy="71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8" tIns="34289" rIns="68568" bIns="34289">
            <a:spAutoFit/>
          </a:bodyPr>
          <a:lstStyle>
            <a:lvl1pPr eaLnBrk="0" hangingPunct="0">
              <a:defRPr sz="2400">
                <a:solidFill>
                  <a:schemeClr val="tx1"/>
                </a:solidFill>
                <a:latin typeface="Arial" panose="020B0604020202020204" pitchFamily="34" charset="0"/>
                <a:ea typeface="宋体" panose="02010600030101010101" pitchFamily="2" charset="-122"/>
              </a:defRPr>
            </a:lvl1pPr>
            <a:lvl2pPr marL="742950" indent="-285750" eaLnBrk="0" hangingPunct="0">
              <a:defRPr sz="2400">
                <a:solidFill>
                  <a:schemeClr val="tx1"/>
                </a:solidFill>
                <a:latin typeface="Arial" panose="020B0604020202020204" pitchFamily="34" charset="0"/>
                <a:ea typeface="宋体" panose="02010600030101010101" pitchFamily="2" charset="-122"/>
              </a:defRPr>
            </a:lvl2pPr>
            <a:lvl3pPr marL="1143000" indent="-228600" eaLnBrk="0" hangingPunct="0">
              <a:defRPr sz="2400">
                <a:solidFill>
                  <a:schemeClr val="tx1"/>
                </a:solidFill>
                <a:latin typeface="Arial" panose="020B0604020202020204" pitchFamily="34" charset="0"/>
                <a:ea typeface="宋体" panose="02010600030101010101" pitchFamily="2" charset="-122"/>
              </a:defRPr>
            </a:lvl3pPr>
            <a:lvl4pPr marL="1600200" indent="-228600" eaLnBrk="0" hangingPunct="0">
              <a:defRPr sz="2400">
                <a:solidFill>
                  <a:schemeClr val="tx1"/>
                </a:solidFill>
                <a:latin typeface="Arial" panose="020B0604020202020204" pitchFamily="34" charset="0"/>
                <a:ea typeface="宋体" panose="02010600030101010101" pitchFamily="2" charset="-122"/>
              </a:defRPr>
            </a:lvl4pPr>
            <a:lvl5pPr marL="2057400" indent="-228600" eaLnBrk="0" hangingPunc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defTabSz="913765" eaLnBrk="1" fontAlgn="base" hangingPunct="1">
              <a:spcBef>
                <a:spcPct val="0"/>
              </a:spcBef>
              <a:spcAft>
                <a:spcPct val="0"/>
              </a:spcAft>
            </a:pPr>
            <a:r>
              <a:rPr lang="zh-CN" altLang="en-US" b="1" dirty="0">
                <a:solidFill>
                  <a:prstClr val="white"/>
                </a:solidFill>
                <a:latin typeface="Calibri" panose="020F0502020204030204"/>
                <a:ea typeface="宋体" panose="02010600030101010101" pitchFamily="2" charset="-122"/>
                <a:cs typeface="微软雅黑" panose="020B0503020204020204" pitchFamily="34" charset="-122"/>
                <a:sym typeface="+mn-lt"/>
              </a:rPr>
              <a:t>标题</a:t>
            </a:r>
            <a:endParaRPr lang="zh-CN" altLang="en-US" b="1" dirty="0" smtClean="0">
              <a:solidFill>
                <a:prstClr val="white"/>
              </a:solidFill>
              <a:latin typeface="Calibri" panose="020F0502020204030204"/>
              <a:ea typeface="宋体" panose="02010600030101010101" pitchFamily="2" charset="-122"/>
              <a:cs typeface="微软雅黑" panose="020B0503020204020204" pitchFamily="34" charset="-122"/>
              <a:sym typeface="+mn-lt"/>
            </a:endParaRPr>
          </a:p>
        </p:txBody>
      </p:sp>
      <p:sp>
        <p:nvSpPr>
          <p:cNvPr id="90" name="文本框 89"/>
          <p:cNvSpPr txBox="1"/>
          <p:nvPr/>
        </p:nvSpPr>
        <p:spPr>
          <a:xfrm>
            <a:off x="243563" y="1603367"/>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91" name="文本框 90"/>
          <p:cNvSpPr txBox="1"/>
          <p:nvPr/>
        </p:nvSpPr>
        <p:spPr>
          <a:xfrm>
            <a:off x="5124466" y="1724808"/>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92" name="文本框 91"/>
          <p:cNvSpPr txBox="1"/>
          <p:nvPr/>
        </p:nvSpPr>
        <p:spPr>
          <a:xfrm>
            <a:off x="10160681" y="1628945"/>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93" name="文本框 92"/>
          <p:cNvSpPr txBox="1"/>
          <p:nvPr/>
        </p:nvSpPr>
        <p:spPr>
          <a:xfrm>
            <a:off x="2567859" y="4989842"/>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
        <p:nvSpPr>
          <p:cNvPr id="94" name="文本框 93"/>
          <p:cNvSpPr txBox="1"/>
          <p:nvPr/>
        </p:nvSpPr>
        <p:spPr>
          <a:xfrm>
            <a:off x="7587675" y="4925848"/>
            <a:ext cx="1943068" cy="769441"/>
          </a:xfrm>
          <a:prstGeom prst="rect">
            <a:avLst/>
          </a:prstGeom>
        </p:spPr>
        <p:txBody>
          <a:bodyPr wrap="square">
            <a:spAutoFit/>
          </a:bodyPr>
          <a:lstStyle>
            <a:defPPr>
              <a:defRPr lang="zh-CN"/>
            </a:defPPr>
            <a:lvl1pPr>
              <a:defRPr sz="1500" b="1">
                <a:solidFill>
                  <a:srgbClr val="00948D"/>
                </a:solidFill>
              </a:defRPr>
            </a:lvl1pPr>
          </a:lstStyle>
          <a:p>
            <a:pPr algn="ctr"/>
            <a:r>
              <a:rPr lang="zh-CN" altLang="en-US" sz="1100" dirty="0">
                <a:solidFill>
                  <a:srgbClr val="005D4B"/>
                </a:solidFill>
                <a:latin typeface="微软雅黑" panose="020B0503020204020204" pitchFamily="34" charset="-122"/>
                <a:ea typeface="微软雅黑" panose="020B0503020204020204" pitchFamily="34" charset="-122"/>
              </a:rPr>
              <a:t>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之间点击添加正文、温提示正文行距在</a:t>
            </a:r>
            <a:r>
              <a:rPr lang="en-US" altLang="zh-CN" sz="1100" dirty="0">
                <a:solidFill>
                  <a:srgbClr val="005D4B"/>
                </a:solidFill>
                <a:latin typeface="微软雅黑" panose="020B0503020204020204" pitchFamily="34" charset="-122"/>
                <a:ea typeface="微软雅黑" panose="020B0503020204020204" pitchFamily="34" charset="-122"/>
              </a:rPr>
              <a:t>1.2~1.3</a:t>
            </a:r>
            <a:r>
              <a:rPr lang="zh-CN" altLang="en-US" sz="1100" dirty="0">
                <a:solidFill>
                  <a:srgbClr val="005D4B"/>
                </a:solidFill>
                <a:latin typeface="微软雅黑" panose="020B0503020204020204" pitchFamily="34" charset="-122"/>
                <a:ea typeface="微软雅黑" panose="020B0503020204020204" pitchFamily="34" charset="-122"/>
              </a:rPr>
              <a:t>之间</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293"/>
          <a:stretch>
            <a:fillRect/>
          </a:stretch>
        </p:blipFill>
        <p:spPr>
          <a:xfrm>
            <a:off x="0" y="4882845"/>
            <a:ext cx="4186672" cy="2156146"/>
          </a:xfrm>
        </p:spPr>
      </p:pic>
      <p:grpSp>
        <p:nvGrpSpPr>
          <p:cNvPr id="13" name="组合 12"/>
          <p:cNvGrpSpPr/>
          <p:nvPr/>
        </p:nvGrpSpPr>
        <p:grpSpPr>
          <a:xfrm>
            <a:off x="4111436" y="2607513"/>
            <a:ext cx="5707022" cy="1642975"/>
            <a:chOff x="4111436" y="2361292"/>
            <a:chExt cx="5707022" cy="1642975"/>
          </a:xfrm>
        </p:grpSpPr>
        <p:sp>
          <p:nvSpPr>
            <p:cNvPr id="7" name="文本框 6"/>
            <p:cNvSpPr txBox="1"/>
            <p:nvPr/>
          </p:nvSpPr>
          <p:spPr>
            <a:xfrm>
              <a:off x="4111436" y="2361292"/>
              <a:ext cx="3118485" cy="583565"/>
            </a:xfrm>
            <a:prstGeom prst="rect">
              <a:avLst/>
            </a:prstGeom>
            <a:noFill/>
          </p:spPr>
          <p:txBody>
            <a:bodyPr wrap="square" rtlCol="0">
              <a:spAutoFit/>
            </a:bodyPr>
            <a:lstStyle/>
            <a:p>
              <a:r>
                <a:rPr lang="en-US" altLang="zh-CN" sz="3200" b="1" dirty="0" smtClean="0">
                  <a:solidFill>
                    <a:srgbClr val="00948D"/>
                  </a:solidFill>
                  <a:latin typeface="微软雅黑" panose="020B0503020204020204" pitchFamily="34" charset="-122"/>
                  <a:ea typeface="微软雅黑" panose="020B0503020204020204" pitchFamily="34" charset="-122"/>
                </a:rPr>
                <a:t>02.</a:t>
              </a:r>
              <a:r>
                <a:rPr lang="zh-CN" altLang="en-US" sz="3200" b="1" dirty="0" smtClean="0">
                  <a:solidFill>
                    <a:srgbClr val="00948D"/>
                  </a:solidFill>
                  <a:latin typeface="微软雅黑" panose="020B0503020204020204" pitchFamily="34" charset="-122"/>
                  <a:ea typeface="微软雅黑" panose="020B0503020204020204" pitchFamily="34" charset="-122"/>
                </a:rPr>
                <a:t>请输入标题</a:t>
              </a:r>
              <a:endParaRPr lang="zh-CN" altLang="en-US" sz="3200" b="1" dirty="0">
                <a:solidFill>
                  <a:srgbClr val="00948D"/>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4111436" y="3030832"/>
              <a:ext cx="5414961" cy="0"/>
            </a:xfrm>
            <a:prstGeom prst="line">
              <a:avLst/>
            </a:prstGeom>
            <a:ln w="25400">
              <a:solidFill>
                <a:srgbClr val="00948D"/>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11436" y="3173270"/>
              <a:ext cx="5707022" cy="830997"/>
            </a:xfrm>
            <a:prstGeom prst="rect">
              <a:avLst/>
            </a:prstGeom>
            <a:noFill/>
          </p:spPr>
          <p:txBody>
            <a:bodyPr wrap="square" rtlCol="0">
              <a:spAutoFit/>
            </a:bodyPr>
            <a:lstStyle/>
            <a:p>
              <a:r>
                <a:rPr lang="en-US" altLang="zh-CN" sz="1600" dirty="0" smtClean="0">
                  <a:solidFill>
                    <a:srgbClr val="00948D"/>
                  </a:solidFill>
                  <a:latin typeface="微软雅黑" panose="020B0503020204020204" pitchFamily="34" charset="-122"/>
                  <a:ea typeface="微软雅黑" panose="020B0503020204020204" pitchFamily="34" charset="-122"/>
                </a:rPr>
                <a:t>You can click here and enter whatever you like and also you can delete here ,enter the right thing. </a:t>
              </a:r>
              <a:r>
                <a:rPr lang="en-US" altLang="zh-CN" sz="1600" dirty="0">
                  <a:solidFill>
                    <a:srgbClr val="00948D"/>
                  </a:solidFill>
                  <a:latin typeface="微软雅黑" panose="020B0503020204020204" pitchFamily="34" charset="-122"/>
                  <a:ea typeface="微软雅黑" panose="020B0503020204020204" pitchFamily="34" charset="-122"/>
                </a:rPr>
                <a:t>You can click here and enter whatever you like and </a:t>
              </a:r>
              <a:r>
                <a:rPr lang="en-US" altLang="zh-CN" sz="1600" dirty="0" smtClean="0">
                  <a:solidFill>
                    <a:srgbClr val="00948D"/>
                  </a:solidFill>
                  <a:latin typeface="微软雅黑" panose="020B0503020204020204" pitchFamily="34" charset="-122"/>
                  <a:ea typeface="微软雅黑" panose="020B0503020204020204" pitchFamily="34" charset="-122"/>
                </a:rPr>
                <a:t>also.</a:t>
              </a:r>
              <a:endParaRPr lang="zh-CN" altLang="en-US" sz="1600" dirty="0">
                <a:solidFill>
                  <a:srgbClr val="00948D"/>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1808018" y="1975155"/>
            <a:ext cx="8575964" cy="2907690"/>
          </a:xfrm>
          <a:prstGeom prst="rect">
            <a:avLst/>
          </a:prstGeom>
          <a:noFill/>
          <a:ln w="25400">
            <a:solidFill>
              <a:srgbClr val="009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11" name="内容占位符 3"/>
          <p:cNvPicPr>
            <a:picLocks noChangeAspect="1"/>
          </p:cNvPicPr>
          <p:nvPr/>
        </p:nvPicPr>
        <p:blipFill rotWithShape="1">
          <a:blip r:embed="rId2" cstate="print">
            <a:extLst>
              <a:ext uri="{28A0092B-C50C-407E-A947-70E740481C1C}">
                <a14:useLocalDpi xmlns:a14="http://schemas.microsoft.com/office/drawing/2010/main" val="0"/>
              </a:ext>
            </a:extLst>
          </a:blip>
          <a:srcRect l="35293"/>
          <a:stretch>
            <a:fillRect/>
          </a:stretch>
        </p:blipFill>
        <p:spPr>
          <a:xfrm rot="10800000">
            <a:off x="8005328" y="-180991"/>
            <a:ext cx="4186672" cy="2156146"/>
          </a:xfrm>
          <a:prstGeom prst="rect">
            <a:avLst/>
          </a:prstGeom>
        </p:spPr>
      </p:pic>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690" y="2731089"/>
            <a:ext cx="1636482" cy="1395823"/>
          </a:xfrm>
          <a:prstGeom prst="rect">
            <a:avLst/>
          </a:prstGeom>
        </p:spPr>
      </p:pic>
      <p:pic>
        <p:nvPicPr>
          <p:cNvPr id="3" name="图片 2"/>
          <p:cNvPicPr>
            <a:picLocks noChangeAspect="1"/>
          </p:cNvPicPr>
          <p:nvPr/>
        </p:nvPicPr>
        <p:blipFill rotWithShape="1">
          <a:blip r:embed="rId4"/>
          <a:srcRect l="18654" t="17763"/>
          <a:stretch>
            <a:fillRect/>
          </a:stretch>
        </p:blipFill>
        <p:spPr>
          <a:xfrm>
            <a:off x="-27709" y="-13856"/>
            <a:ext cx="2013450" cy="178483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8692"/>
            <a:ext cx="2905136" cy="1399308"/>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9286864" y="0"/>
            <a:ext cx="2905136" cy="1399308"/>
          </a:xfrm>
          <a:prstGeom prst="rect">
            <a:avLst/>
          </a:prstGeom>
        </p:spPr>
      </p:pic>
      <p:sp>
        <p:nvSpPr>
          <p:cNvPr id="33" name="等腰三角形 32"/>
          <p:cNvSpPr/>
          <p:nvPr/>
        </p:nvSpPr>
        <p:spPr>
          <a:xfrm rot="5400000">
            <a:off x="877948" y="203152"/>
            <a:ext cx="362123" cy="312175"/>
          </a:xfrm>
          <a:prstGeom prst="triangle">
            <a:avLst/>
          </a:prstGeom>
          <a:solidFill>
            <a:srgbClr val="00948D"/>
          </a:solidFill>
          <a:ln>
            <a:solidFill>
              <a:srgbClr val="005D4B"/>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文本框 33"/>
          <p:cNvSpPr txBox="1"/>
          <p:nvPr/>
        </p:nvSpPr>
        <p:spPr>
          <a:xfrm>
            <a:off x="1347056" y="74654"/>
            <a:ext cx="2192337" cy="338554"/>
          </a:xfrm>
          <a:prstGeom prst="rect">
            <a:avLst/>
          </a:prstGeom>
          <a:noFill/>
        </p:spPr>
        <p:txBody>
          <a:bodyPr wrap="square" rtlCol="0">
            <a:spAutoFit/>
          </a:bodyPr>
          <a:lstStyle/>
          <a:p>
            <a:r>
              <a:rPr lang="en-US" altLang="zh-CN" sz="1600" b="1" dirty="0" smtClean="0">
                <a:solidFill>
                  <a:srgbClr val="005D4B"/>
                </a:solidFill>
                <a:latin typeface="微软雅黑" panose="020B0503020204020204" pitchFamily="34" charset="-122"/>
                <a:ea typeface="微软雅黑" panose="020B0503020204020204" pitchFamily="34" charset="-122"/>
              </a:rPr>
              <a:t>02.</a:t>
            </a:r>
            <a:r>
              <a:rPr lang="zh-CN" altLang="en-US" sz="1600" b="1" dirty="0" smtClean="0">
                <a:solidFill>
                  <a:srgbClr val="005D4B"/>
                </a:solidFill>
                <a:latin typeface="微软雅黑" panose="020B0503020204020204" pitchFamily="34" charset="-122"/>
                <a:ea typeface="微软雅黑" panose="020B0503020204020204" pitchFamily="34" charset="-122"/>
              </a:rPr>
              <a:t>请输入小标题</a:t>
            </a:r>
            <a:endParaRPr lang="zh-CN" altLang="en-US" sz="1600" b="1" dirty="0">
              <a:solidFill>
                <a:srgbClr val="005D4B"/>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347056" y="413208"/>
            <a:ext cx="1988205" cy="0"/>
          </a:xfrm>
          <a:prstGeom prst="line">
            <a:avLst/>
          </a:prstGeom>
          <a:ln>
            <a:solidFill>
              <a:srgbClr val="005D4B"/>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347056" y="512880"/>
            <a:ext cx="3191931" cy="276999"/>
          </a:xfrm>
          <a:prstGeom prst="rect">
            <a:avLst/>
          </a:prstGeom>
        </p:spPr>
        <p:txBody>
          <a:bodyPr wrap="square">
            <a:spAutoFit/>
          </a:bodyPr>
          <a:lstStyle>
            <a:defPPr>
              <a:defRPr lang="zh-CN"/>
            </a:defPPr>
            <a:lvl1pPr>
              <a:defRPr sz="1500" b="1">
                <a:solidFill>
                  <a:srgbClr val="00948D"/>
                </a:solidFill>
              </a:defRPr>
            </a:lvl1pPr>
          </a:lstStyle>
          <a:p>
            <a:r>
              <a:rPr lang="zh-CN" altLang="en-US" sz="1200" dirty="0">
                <a:latin typeface="微软雅黑" panose="020B0503020204020204" pitchFamily="34" charset="-122"/>
                <a:ea typeface="微软雅黑" panose="020B0503020204020204" pitchFamily="34" charset="-122"/>
              </a:rPr>
              <a:t>点击添加正文、温提示正文</a:t>
            </a:r>
            <a:r>
              <a:rPr lang="zh-CN" altLang="en-US" sz="1200" dirty="0" smtClean="0">
                <a:latin typeface="微软雅黑" panose="020B0503020204020204" pitchFamily="34" charset="-122"/>
                <a:ea typeface="微软雅黑" panose="020B0503020204020204" pitchFamily="34" charset="-122"/>
              </a:rPr>
              <a:t>行距随意添加</a:t>
            </a:r>
            <a:endParaRPr lang="zh-CN" altLang="en-US" sz="12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90" y="74654"/>
            <a:ext cx="732773" cy="625012"/>
          </a:xfrm>
          <a:prstGeom prst="rect">
            <a:avLst/>
          </a:prstGeom>
        </p:spPr>
      </p:pic>
      <p:sp>
        <p:nvSpPr>
          <p:cNvPr id="10" name="下箭头 21"/>
          <p:cNvSpPr>
            <a:spLocks noChangeArrowheads="1"/>
          </p:cNvSpPr>
          <p:nvPr/>
        </p:nvSpPr>
        <p:spPr bwMode="auto">
          <a:xfrm>
            <a:off x="5286375" y="1593850"/>
            <a:ext cx="1608138" cy="1884363"/>
          </a:xfrm>
          <a:prstGeom prst="downArrow">
            <a:avLst>
              <a:gd name="adj1" fmla="val 50000"/>
              <a:gd name="adj2" fmla="val 54162"/>
            </a:avLst>
          </a:prstGeom>
          <a:solidFill>
            <a:srgbClr val="009276"/>
          </a:solid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1" name="下箭头 22"/>
          <p:cNvSpPr>
            <a:spLocks noChangeArrowheads="1"/>
          </p:cNvSpPr>
          <p:nvPr/>
        </p:nvSpPr>
        <p:spPr bwMode="auto">
          <a:xfrm rot="-5400000">
            <a:off x="4180682" y="2669381"/>
            <a:ext cx="1435100" cy="1808163"/>
          </a:xfrm>
          <a:prstGeom prst="downArrow">
            <a:avLst>
              <a:gd name="adj1" fmla="val 50000"/>
              <a:gd name="adj2" fmla="val 54131"/>
            </a:avLst>
          </a:prstGeom>
          <a:solidFill>
            <a:srgbClr val="009276"/>
          </a:solid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2" name="下箭头 23"/>
          <p:cNvSpPr>
            <a:spLocks noChangeArrowheads="1"/>
          </p:cNvSpPr>
          <p:nvPr/>
        </p:nvSpPr>
        <p:spPr bwMode="auto">
          <a:xfrm rot="5400000">
            <a:off x="6565107" y="2669381"/>
            <a:ext cx="1435100" cy="1808163"/>
          </a:xfrm>
          <a:prstGeom prst="downArrow">
            <a:avLst>
              <a:gd name="adj1" fmla="val 50000"/>
              <a:gd name="adj2" fmla="val 54131"/>
            </a:avLst>
          </a:prstGeom>
          <a:solidFill>
            <a:srgbClr val="009276"/>
          </a:solid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3" name="下箭头 24"/>
          <p:cNvSpPr>
            <a:spLocks noChangeArrowheads="1"/>
          </p:cNvSpPr>
          <p:nvPr/>
        </p:nvSpPr>
        <p:spPr bwMode="auto">
          <a:xfrm rot="10800000">
            <a:off x="5286375" y="3668713"/>
            <a:ext cx="1608138" cy="1884362"/>
          </a:xfrm>
          <a:prstGeom prst="downArrow">
            <a:avLst>
              <a:gd name="adj1" fmla="val 50000"/>
              <a:gd name="adj2" fmla="val 54162"/>
            </a:avLst>
          </a:prstGeom>
          <a:solidFill>
            <a:srgbClr val="009276"/>
          </a:solidFill>
          <a:ln w="9525">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p>
            <a:pPr algn="ct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4" name="文本框 9"/>
          <p:cNvSpPr txBox="1">
            <a:spLocks noChangeArrowheads="1"/>
          </p:cNvSpPr>
          <p:nvPr/>
        </p:nvSpPr>
        <p:spPr bwMode="auto">
          <a:xfrm>
            <a:off x="4049713" y="3281363"/>
            <a:ext cx="1009650" cy="584200"/>
          </a:xfrm>
          <a:prstGeom prst="rect">
            <a:avLst/>
          </a:prstGeom>
          <a:noFill/>
          <a:ln w="9525">
            <a:noFill/>
            <a:miter lim="800000"/>
          </a:ln>
        </p:spPr>
        <p:txBody>
          <a:bodyPr>
            <a:spAutoFit/>
          </a:bodyPr>
          <a:lstStyle/>
          <a:p>
            <a:pPr algn="ctr" eaLnBrk="1" hangingPunct="1"/>
            <a:r>
              <a:rPr lang="en-US" altLang="zh-CN" sz="1600">
                <a:solidFill>
                  <a:srgbClr val="FFFFFF"/>
                </a:solidFill>
                <a:latin typeface="微软雅黑" panose="020B0503020204020204" pitchFamily="34" charset="-122"/>
                <a:ea typeface="微软雅黑" panose="020B0503020204020204" pitchFamily="34" charset="-122"/>
              </a:rPr>
              <a:t> </a:t>
            </a:r>
            <a:r>
              <a:rPr lang="zh-CN" altLang="en-US" sz="1600">
                <a:solidFill>
                  <a:srgbClr val="FFFFFF"/>
                </a:solidFill>
                <a:latin typeface="微软雅黑" panose="020B0503020204020204" pitchFamily="34" charset="-122"/>
                <a:ea typeface="微软雅黑" panose="020B0503020204020204" pitchFamily="34" charset="-122"/>
              </a:rPr>
              <a:t>单击添    加标题</a:t>
            </a:r>
          </a:p>
        </p:txBody>
      </p:sp>
      <p:sp>
        <p:nvSpPr>
          <p:cNvPr id="15" name="文本框 10"/>
          <p:cNvSpPr txBox="1">
            <a:spLocks noChangeArrowheads="1"/>
          </p:cNvSpPr>
          <p:nvPr/>
        </p:nvSpPr>
        <p:spPr bwMode="auto">
          <a:xfrm>
            <a:off x="7094538" y="3281363"/>
            <a:ext cx="958850" cy="584200"/>
          </a:xfrm>
          <a:prstGeom prst="rect">
            <a:avLst/>
          </a:prstGeom>
          <a:noFill/>
          <a:ln w="9525">
            <a:noFill/>
            <a:miter lim="800000"/>
          </a:ln>
        </p:spPr>
        <p:txBody>
          <a:bodyPr>
            <a:spAutoFit/>
          </a:bodyPr>
          <a:lstStyle/>
          <a:p>
            <a:pPr algn="ctr" eaLnBrk="1" hangingPunct="1"/>
            <a:r>
              <a:rPr lang="en-US" altLang="zh-CN" sz="1600">
                <a:solidFill>
                  <a:srgbClr val="FFFFFF"/>
                </a:solidFill>
                <a:latin typeface="微软雅黑" panose="020B0503020204020204" pitchFamily="34" charset="-122"/>
                <a:ea typeface="微软雅黑" panose="020B0503020204020204" pitchFamily="34" charset="-122"/>
              </a:rPr>
              <a:t> </a:t>
            </a:r>
            <a:r>
              <a:rPr lang="zh-CN" altLang="en-US" sz="1600">
                <a:solidFill>
                  <a:srgbClr val="FFFFFF"/>
                </a:solidFill>
                <a:latin typeface="微软雅黑" panose="020B0503020204020204" pitchFamily="34" charset="-122"/>
                <a:ea typeface="微软雅黑" panose="020B0503020204020204" pitchFamily="34" charset="-122"/>
              </a:rPr>
              <a:t>单击添加标题</a:t>
            </a:r>
          </a:p>
        </p:txBody>
      </p:sp>
      <p:sp>
        <p:nvSpPr>
          <p:cNvPr id="16" name="文本框 11"/>
          <p:cNvSpPr txBox="1">
            <a:spLocks noChangeArrowheads="1"/>
          </p:cNvSpPr>
          <p:nvPr/>
        </p:nvSpPr>
        <p:spPr bwMode="auto">
          <a:xfrm>
            <a:off x="5699125" y="1892300"/>
            <a:ext cx="830263" cy="923925"/>
          </a:xfrm>
          <a:prstGeom prst="rect">
            <a:avLst/>
          </a:prstGeom>
          <a:noFill/>
          <a:ln w="9525">
            <a:noFill/>
            <a:miter lim="800000"/>
          </a:ln>
        </p:spPr>
        <p:txBody>
          <a:bodyPr>
            <a:spAutoFit/>
          </a:bodyPr>
          <a:lstStyle/>
          <a:p>
            <a:pPr eaLnBrk="1" hangingPunct="1"/>
            <a:r>
              <a:rPr lang="zh-CN" altLang="en-US">
                <a:solidFill>
                  <a:srgbClr val="000000"/>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单击</a:t>
            </a:r>
            <a:endParaRPr lang="en-US">
              <a:solidFill>
                <a:srgbClr val="FFFFFF"/>
              </a:solidFill>
              <a:latin typeface="微软雅黑" panose="020B0503020204020204" pitchFamily="34" charset="-122"/>
              <a:ea typeface="微软雅黑" panose="020B0503020204020204" pitchFamily="34" charset="-122"/>
            </a:endParaRPr>
          </a:p>
          <a:p>
            <a:pPr eaLnBrk="1" hangingPunct="1"/>
            <a:r>
              <a:rPr lang="en-US">
                <a:solidFill>
                  <a:srgbClr val="000000"/>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添加</a:t>
            </a:r>
            <a:endParaRPr lang="en-US">
              <a:solidFill>
                <a:srgbClr val="FFFFFF"/>
              </a:solidFill>
              <a:latin typeface="微软雅黑" panose="020B0503020204020204" pitchFamily="34" charset="-122"/>
              <a:ea typeface="微软雅黑" panose="020B0503020204020204" pitchFamily="34" charset="-122"/>
            </a:endParaRPr>
          </a:p>
          <a:p>
            <a:pPr eaLnBrk="1" hangingPunct="1"/>
            <a:r>
              <a:rPr lang="zh-CN" altLang="en-US">
                <a:solidFill>
                  <a:srgbClr val="FFFFFF"/>
                </a:solidFill>
                <a:latin typeface="微软雅黑" panose="020B0503020204020204" pitchFamily="34" charset="-122"/>
                <a:ea typeface="微软雅黑" panose="020B0503020204020204" pitchFamily="34" charset="-122"/>
              </a:rPr>
              <a:t>  标题</a:t>
            </a:r>
          </a:p>
        </p:txBody>
      </p:sp>
      <p:sp>
        <p:nvSpPr>
          <p:cNvPr id="17" name="文本框 12"/>
          <p:cNvSpPr txBox="1">
            <a:spLocks noChangeArrowheads="1"/>
          </p:cNvSpPr>
          <p:nvPr/>
        </p:nvSpPr>
        <p:spPr bwMode="auto">
          <a:xfrm>
            <a:off x="5699125" y="4181475"/>
            <a:ext cx="830263" cy="922338"/>
          </a:xfrm>
          <a:prstGeom prst="rect">
            <a:avLst/>
          </a:prstGeom>
          <a:noFill/>
          <a:ln w="9525">
            <a:noFill/>
            <a:miter lim="800000"/>
          </a:ln>
        </p:spPr>
        <p:txBody>
          <a:bodyPr>
            <a:spAutoFit/>
          </a:bodyPr>
          <a:lstStyle/>
          <a:p>
            <a:pPr eaLnBrk="1" hangingPunct="1"/>
            <a:r>
              <a:rPr lang="zh-CN" altLang="en-US">
                <a:solidFill>
                  <a:srgbClr val="000000"/>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单击</a:t>
            </a:r>
            <a:endParaRPr lang="en-US">
              <a:solidFill>
                <a:srgbClr val="FFFFFF"/>
              </a:solidFill>
              <a:latin typeface="微软雅黑" panose="020B0503020204020204" pitchFamily="34" charset="-122"/>
              <a:ea typeface="微软雅黑" panose="020B0503020204020204" pitchFamily="34" charset="-122"/>
            </a:endParaRPr>
          </a:p>
          <a:p>
            <a:pPr eaLnBrk="1" hangingPunct="1"/>
            <a:r>
              <a:rPr lang="en-US">
                <a:solidFill>
                  <a:srgbClr val="000000"/>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添加</a:t>
            </a:r>
            <a:endParaRPr lang="en-US">
              <a:solidFill>
                <a:srgbClr val="FFFFFF"/>
              </a:solidFill>
              <a:latin typeface="微软雅黑" panose="020B0503020204020204" pitchFamily="34" charset="-122"/>
              <a:ea typeface="微软雅黑" panose="020B0503020204020204" pitchFamily="34" charset="-122"/>
            </a:endParaRPr>
          </a:p>
          <a:p>
            <a:pPr eaLnBrk="1" hangingPunct="1"/>
            <a:r>
              <a:rPr lang="zh-CN" altLang="en-US">
                <a:solidFill>
                  <a:srgbClr val="FFFFFF"/>
                </a:solidFill>
                <a:latin typeface="微软雅黑" panose="020B0503020204020204" pitchFamily="34" charset="-122"/>
                <a:ea typeface="微软雅黑" panose="020B0503020204020204" pitchFamily="34" charset="-122"/>
              </a:rPr>
              <a:t> </a:t>
            </a:r>
            <a:r>
              <a:rPr lang="en-US">
                <a:solidFill>
                  <a:srgbClr val="FFFFFF"/>
                </a:solidFill>
                <a:latin typeface="微软雅黑" panose="020B0503020204020204" pitchFamily="34" charset="-122"/>
                <a:ea typeface="微软雅黑" panose="020B0503020204020204" pitchFamily="34" charset="-122"/>
              </a:rPr>
              <a:t> </a:t>
            </a: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18" name="文本框 13"/>
          <p:cNvSpPr txBox="1">
            <a:spLocks noChangeArrowheads="1"/>
          </p:cNvSpPr>
          <p:nvPr/>
        </p:nvSpPr>
        <p:spPr bwMode="auto">
          <a:xfrm>
            <a:off x="7626350" y="4845050"/>
            <a:ext cx="2613025" cy="831850"/>
          </a:xfrm>
          <a:prstGeom prst="rect">
            <a:avLst/>
          </a:prstGeom>
          <a:noFill/>
          <a:ln w="9525">
            <a:noFill/>
            <a:miter lim="800000"/>
          </a:ln>
        </p:spPr>
        <p:txBody>
          <a:bodyPr>
            <a:spAutoFit/>
          </a:bodyPr>
          <a:lstStyle/>
          <a:p>
            <a:pPr eaLnBrk="1" hangingPunct="1"/>
            <a:r>
              <a:rPr lang="zh-CN" altLang="en-US" sz="1200" b="1">
                <a:solidFill>
                  <a:srgbClr val="000000"/>
                </a:solidFill>
                <a:latin typeface="微软雅黑" panose="020B0503020204020204" pitchFamily="34" charset="-122"/>
                <a:ea typeface="微软雅黑" panose="020B0503020204020204" pitchFamily="34" charset="-122"/>
              </a:rPr>
              <a:t>单击添加标题</a:t>
            </a:r>
            <a:endParaRPr lang="en-US" sz="1200" b="1">
              <a:solidFill>
                <a:srgbClr val="000000"/>
              </a:solidFill>
              <a:latin typeface="微软雅黑" panose="020B0503020204020204" pitchFamily="34" charset="-122"/>
              <a:ea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a:t>
            </a:r>
          </a:p>
        </p:txBody>
      </p:sp>
      <p:sp>
        <p:nvSpPr>
          <p:cNvPr id="19" name="文本框 14"/>
          <p:cNvSpPr txBox="1">
            <a:spLocks noChangeArrowheads="1"/>
          </p:cNvSpPr>
          <p:nvPr/>
        </p:nvSpPr>
        <p:spPr bwMode="auto">
          <a:xfrm>
            <a:off x="1993900" y="4845050"/>
            <a:ext cx="2613025" cy="831850"/>
          </a:xfrm>
          <a:prstGeom prst="rect">
            <a:avLst/>
          </a:prstGeom>
          <a:noFill/>
          <a:ln w="9525">
            <a:noFill/>
            <a:miter lim="800000"/>
          </a:ln>
        </p:spPr>
        <p:txBody>
          <a:bodyPr>
            <a:spAutoFit/>
          </a:bodyPr>
          <a:lstStyle/>
          <a:p>
            <a:pPr algn="r" eaLnBrk="1" hangingPunct="1"/>
            <a:r>
              <a:rPr lang="zh-CN" altLang="en-US" sz="1200" b="1">
                <a:solidFill>
                  <a:srgbClr val="000000"/>
                </a:solidFill>
                <a:latin typeface="微软雅黑" panose="020B0503020204020204" pitchFamily="34" charset="-122"/>
                <a:ea typeface="微软雅黑" panose="020B0503020204020204" pitchFamily="34" charset="-122"/>
              </a:rPr>
              <a:t>单击添加标题</a:t>
            </a:r>
            <a:endParaRPr lang="en-US" sz="1200" b="1">
              <a:solidFill>
                <a:srgbClr val="000000"/>
              </a:solidFill>
              <a:latin typeface="微软雅黑" panose="020B0503020204020204" pitchFamily="34" charset="-122"/>
              <a:ea typeface="微软雅黑" panose="020B0503020204020204" pitchFamily="34" charset="-122"/>
            </a:endParaRPr>
          </a:p>
          <a:p>
            <a:pPr algn="r" eaLnBrk="1" hangingPunct="1"/>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a:t>
            </a:r>
          </a:p>
        </p:txBody>
      </p:sp>
      <p:sp>
        <p:nvSpPr>
          <p:cNvPr id="20" name="文本框 15"/>
          <p:cNvSpPr txBox="1">
            <a:spLocks noChangeArrowheads="1"/>
          </p:cNvSpPr>
          <p:nvPr/>
        </p:nvSpPr>
        <p:spPr bwMode="auto">
          <a:xfrm>
            <a:off x="7626350" y="1590675"/>
            <a:ext cx="2613025" cy="830263"/>
          </a:xfrm>
          <a:prstGeom prst="rect">
            <a:avLst/>
          </a:prstGeom>
          <a:noFill/>
          <a:ln w="9525">
            <a:noFill/>
            <a:miter lim="800000"/>
          </a:ln>
        </p:spPr>
        <p:txBody>
          <a:bodyPr>
            <a:spAutoFit/>
          </a:bodyPr>
          <a:lstStyle/>
          <a:p>
            <a:pPr eaLnBrk="1" hangingPunct="1"/>
            <a:r>
              <a:rPr lang="zh-CN" altLang="en-US" sz="1200" b="1">
                <a:solidFill>
                  <a:srgbClr val="000000"/>
                </a:solidFill>
                <a:latin typeface="微软雅黑" panose="020B0503020204020204" pitchFamily="34" charset="-122"/>
                <a:ea typeface="微软雅黑" panose="020B0503020204020204" pitchFamily="34" charset="-122"/>
              </a:rPr>
              <a:t>单击添加标题</a:t>
            </a:r>
            <a:endParaRPr lang="en-US" sz="1200" b="1">
              <a:solidFill>
                <a:srgbClr val="000000"/>
              </a:solidFill>
              <a:latin typeface="微软雅黑" panose="020B0503020204020204" pitchFamily="34" charset="-122"/>
              <a:ea typeface="微软雅黑" panose="020B0503020204020204" pitchFamily="34" charset="-122"/>
            </a:endParaRPr>
          </a:p>
          <a:p>
            <a:pPr eaLnBrk="1" hangingPunct="1"/>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a:t>
            </a:r>
          </a:p>
        </p:txBody>
      </p:sp>
      <p:sp>
        <p:nvSpPr>
          <p:cNvPr id="21" name="文本框 16"/>
          <p:cNvSpPr txBox="1">
            <a:spLocks noChangeArrowheads="1"/>
          </p:cNvSpPr>
          <p:nvPr/>
        </p:nvSpPr>
        <p:spPr bwMode="auto">
          <a:xfrm>
            <a:off x="1941513" y="1590675"/>
            <a:ext cx="2613025" cy="830263"/>
          </a:xfrm>
          <a:prstGeom prst="rect">
            <a:avLst/>
          </a:prstGeom>
          <a:noFill/>
          <a:ln w="9525">
            <a:noFill/>
            <a:miter lim="800000"/>
          </a:ln>
        </p:spPr>
        <p:txBody>
          <a:bodyPr>
            <a:spAutoFit/>
          </a:bodyPr>
          <a:lstStyle/>
          <a:p>
            <a:pPr algn="r" eaLnBrk="1" hangingPunct="1"/>
            <a:r>
              <a:rPr lang="zh-CN" altLang="en-US" sz="1200" b="1">
                <a:solidFill>
                  <a:srgbClr val="000000"/>
                </a:solidFill>
                <a:latin typeface="微软雅黑" panose="020B0503020204020204" pitchFamily="34" charset="-122"/>
                <a:ea typeface="微软雅黑" panose="020B0503020204020204" pitchFamily="34" charset="-122"/>
              </a:rPr>
              <a:t>单击添加标题</a:t>
            </a:r>
            <a:endParaRPr lang="en-US" sz="1200" b="1">
              <a:solidFill>
                <a:srgbClr val="000000"/>
              </a:solidFill>
              <a:latin typeface="微软雅黑" panose="020B0503020204020204" pitchFamily="34" charset="-122"/>
              <a:ea typeface="微软雅黑" panose="020B0503020204020204" pitchFamily="34" charset="-122"/>
            </a:endParaRPr>
          </a:p>
          <a:p>
            <a:pPr algn="r" eaLnBrk="1" hangingPunct="1"/>
            <a:r>
              <a:rPr lang="zh-CN" altLang="en-US" sz="1200">
                <a:solidFill>
                  <a:srgbClr val="000000"/>
                </a:solidFill>
                <a:latin typeface="微软雅黑" panose="020B0503020204020204" pitchFamily="34" charset="-122"/>
                <a:ea typeface="微软雅黑" panose="020B0503020204020204" pitchFamily="34" charset="-122"/>
              </a:rPr>
              <a:t>我们工作室致力于专业</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模板的发布，课件及汇报</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的美化并提供专业的</a:t>
            </a:r>
            <a:r>
              <a:rPr lang="en-US" altLang="zh-CN" sz="1200">
                <a:solidFill>
                  <a:srgbClr val="000000"/>
                </a:solidFill>
                <a:latin typeface="微软雅黑" panose="020B0503020204020204" pitchFamily="34" charset="-122"/>
                <a:ea typeface="微软雅黑" panose="020B0503020204020204" pitchFamily="34" charset="-122"/>
              </a:rPr>
              <a:t>PPT</a:t>
            </a:r>
            <a:r>
              <a:rPr lang="zh-CN" altLang="en-US" sz="1200">
                <a:solidFill>
                  <a:srgbClr val="000000"/>
                </a:solidFill>
                <a:latin typeface="微软雅黑" panose="020B0503020204020204" pitchFamily="34" charset="-122"/>
                <a:ea typeface="微软雅黑" panose="020B0503020204020204" pitchFamily="34" charset="-122"/>
              </a:rPr>
              <a:t>个性定制服务。</a:t>
            </a:r>
          </a:p>
        </p:txBody>
      </p:sp>
      <p:sp>
        <p:nvSpPr>
          <p:cNvPr id="22" name="文本框 17"/>
          <p:cNvSpPr txBox="1">
            <a:spLocks noChangeArrowheads="1"/>
          </p:cNvSpPr>
          <p:nvPr/>
        </p:nvSpPr>
        <p:spPr bwMode="auto">
          <a:xfrm>
            <a:off x="4478338" y="48799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latin typeface="微软雅黑" panose="020B0503020204020204" pitchFamily="34" charset="-122"/>
                <a:ea typeface="微软雅黑" panose="020B0503020204020204" pitchFamily="34" charset="-122"/>
              </a:rPr>
              <a:t>03</a:t>
            </a:r>
            <a:endParaRPr lang="zh-CN" altLang="en-US" sz="3200">
              <a:solidFill>
                <a:srgbClr val="404040"/>
              </a:solidFill>
              <a:latin typeface="微软雅黑" panose="020B0503020204020204" pitchFamily="34" charset="-122"/>
              <a:ea typeface="微软雅黑" panose="020B0503020204020204" pitchFamily="34" charset="-122"/>
            </a:endParaRPr>
          </a:p>
        </p:txBody>
      </p:sp>
      <p:sp>
        <p:nvSpPr>
          <p:cNvPr id="23" name="文本框 18"/>
          <p:cNvSpPr txBox="1">
            <a:spLocks noChangeArrowheads="1"/>
          </p:cNvSpPr>
          <p:nvPr/>
        </p:nvSpPr>
        <p:spPr bwMode="auto">
          <a:xfrm>
            <a:off x="7018338" y="15906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latin typeface="微软雅黑" panose="020B0503020204020204" pitchFamily="34" charset="-122"/>
                <a:ea typeface="微软雅黑" panose="020B0503020204020204" pitchFamily="34" charset="-122"/>
              </a:rPr>
              <a:t>02</a:t>
            </a:r>
            <a:endParaRPr lang="zh-CN" altLang="en-US" sz="3200">
              <a:solidFill>
                <a:srgbClr val="404040"/>
              </a:solidFill>
              <a:latin typeface="微软雅黑" panose="020B0503020204020204" pitchFamily="34" charset="-122"/>
              <a:ea typeface="微软雅黑" panose="020B0503020204020204" pitchFamily="34" charset="-122"/>
            </a:endParaRPr>
          </a:p>
        </p:txBody>
      </p:sp>
      <p:sp>
        <p:nvSpPr>
          <p:cNvPr id="24" name="文本框 19"/>
          <p:cNvSpPr txBox="1">
            <a:spLocks noChangeArrowheads="1"/>
          </p:cNvSpPr>
          <p:nvPr/>
        </p:nvSpPr>
        <p:spPr bwMode="auto">
          <a:xfrm>
            <a:off x="4519613" y="1624013"/>
            <a:ext cx="695325" cy="585787"/>
          </a:xfrm>
          <a:prstGeom prst="rect">
            <a:avLst/>
          </a:prstGeom>
          <a:noFill/>
          <a:ln w="9525">
            <a:noFill/>
            <a:miter lim="800000"/>
          </a:ln>
        </p:spPr>
        <p:txBody>
          <a:bodyPr>
            <a:spAutoFit/>
          </a:bodyPr>
          <a:lstStyle/>
          <a:p>
            <a:pPr algn="ctr" eaLnBrk="1" hangingPunct="1"/>
            <a:r>
              <a:rPr lang="en-US" altLang="zh-CN" sz="3200">
                <a:solidFill>
                  <a:srgbClr val="404040"/>
                </a:solidFill>
                <a:latin typeface="微软雅黑" panose="020B0503020204020204" pitchFamily="34" charset="-122"/>
                <a:ea typeface="微软雅黑" panose="020B0503020204020204" pitchFamily="34" charset="-122"/>
              </a:rPr>
              <a:t>01</a:t>
            </a:r>
            <a:endParaRPr lang="zh-CN" altLang="en-US" sz="3200">
              <a:solidFill>
                <a:srgbClr val="404040"/>
              </a:solidFill>
              <a:latin typeface="微软雅黑" panose="020B0503020204020204" pitchFamily="34" charset="-122"/>
              <a:ea typeface="微软雅黑" panose="020B0503020204020204" pitchFamily="34" charset="-122"/>
            </a:endParaRPr>
          </a:p>
        </p:txBody>
      </p:sp>
      <p:sp>
        <p:nvSpPr>
          <p:cNvPr id="25" name="文本框 20"/>
          <p:cNvSpPr txBox="1">
            <a:spLocks noChangeArrowheads="1"/>
          </p:cNvSpPr>
          <p:nvPr/>
        </p:nvSpPr>
        <p:spPr bwMode="auto">
          <a:xfrm>
            <a:off x="6924675" y="4879975"/>
            <a:ext cx="695325" cy="584200"/>
          </a:xfrm>
          <a:prstGeom prst="rect">
            <a:avLst/>
          </a:prstGeom>
          <a:noFill/>
          <a:ln w="9525">
            <a:noFill/>
            <a:miter lim="800000"/>
          </a:ln>
        </p:spPr>
        <p:txBody>
          <a:bodyPr>
            <a:spAutoFit/>
          </a:bodyPr>
          <a:lstStyle/>
          <a:p>
            <a:pPr algn="ctr" eaLnBrk="1" hangingPunct="1"/>
            <a:r>
              <a:rPr lang="en-US" altLang="zh-CN" sz="3200">
                <a:solidFill>
                  <a:srgbClr val="404040"/>
                </a:solidFill>
                <a:latin typeface="微软雅黑" panose="020B0503020204020204" pitchFamily="34" charset="-122"/>
                <a:ea typeface="微软雅黑" panose="020B0503020204020204" pitchFamily="34" charset="-122"/>
              </a:rPr>
              <a:t>04</a:t>
            </a:r>
            <a:endParaRPr lang="zh-CN" altLang="en-US" sz="320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更多模板亮亮图文旗舰店：https://liangliangtuwen.tmall.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2388</Words>
  <Application>Microsoft Office PowerPoint</Application>
  <PresentationFormat>宽屏</PresentationFormat>
  <Paragraphs>274</Paragraphs>
  <Slides>27</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Lato Light</vt:lpstr>
      <vt:lpstr>맑은 고딕</vt:lpstr>
      <vt:lpstr>MS PGothic</vt:lpstr>
      <vt:lpstr>等线 Light</vt:lpstr>
      <vt:lpstr>方正准圆简体</vt:lpstr>
      <vt:lpstr>华文细黑</vt:lpstr>
      <vt:lpstr>宋体</vt:lpstr>
      <vt:lpstr>微软雅黑</vt:lpstr>
      <vt:lpstr>Arial</vt:lpstr>
      <vt:lpstr>Calibri</vt:lpstr>
      <vt:lpstr>Wingdings</vt:lpstr>
      <vt:lpstr>更多模板亮亮图文旗舰店：https://liangliangtuwen.tmall.com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更多模版：亮亮图文旗舰店https:/liangliangtuwen.tmall.com</cp:keywords>
  <dc:description>更多模版：亮亮图文旗舰店https://liangliangtuwen.tmall.com</dc:description>
  <cp:lastModifiedBy>Administrator</cp:lastModifiedBy>
  <cp:revision>2</cp:revision>
  <dcterms:created xsi:type="dcterms:W3CDTF">2017-11-29T05:22:37Z</dcterms:created>
  <dcterms:modified xsi:type="dcterms:W3CDTF">2017-11-29T13:17:47Z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