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56" r:id="rId3"/>
    <p:sldId id="257" r:id="rId5"/>
    <p:sldId id="258" r:id="rId6"/>
    <p:sldId id="261" r:id="rId7"/>
    <p:sldId id="267" r:id="rId8"/>
    <p:sldId id="259" r:id="rId9"/>
    <p:sldId id="262" r:id="rId10"/>
    <p:sldId id="263" r:id="rId11"/>
    <p:sldId id="264" r:id="rId12"/>
    <p:sldId id="265" r:id="rId13"/>
    <p:sldId id="266" r:id="rId14"/>
    <p:sldId id="260" r:id="rId15"/>
    <p:sldId id="268" r:id="rId16"/>
    <p:sldId id="269" r:id="rId17"/>
    <p:sldId id="270" r:id="rId18"/>
    <p:sldId id="271" r:id="rId19"/>
    <p:sldId id="272"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45"/>
    <a:srgbClr val="F2882F"/>
    <a:srgbClr val="218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6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B40AB-C935-470B-8DA5-82F04C44E2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41856-379E-4DC5-B0F8-B87B870D59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hdphoto1.wdp"/><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15139"/>
          <a:stretch>
            <a:fillRect/>
          </a:stretch>
        </p:blipFill>
        <p:spPr>
          <a:xfrm>
            <a:off x="672111" y="2178753"/>
            <a:ext cx="5920599" cy="446936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71" y="304800"/>
            <a:ext cx="4419985" cy="2088442"/>
          </a:xfrm>
          <a:prstGeom prst="rect">
            <a:avLst/>
          </a:prstGeom>
        </p:spPr>
      </p:pic>
      <p:grpSp>
        <p:nvGrpSpPr>
          <p:cNvPr id="10" name="组合 9"/>
          <p:cNvGrpSpPr/>
          <p:nvPr/>
        </p:nvGrpSpPr>
        <p:grpSpPr>
          <a:xfrm>
            <a:off x="7400268" y="1980832"/>
            <a:ext cx="3877986" cy="1661994"/>
            <a:chOff x="7323078" y="1946965"/>
            <a:chExt cx="3877986" cy="1661994"/>
          </a:xfrm>
        </p:grpSpPr>
        <p:sp>
          <p:nvSpPr>
            <p:cNvPr id="8" name="文本框 7"/>
            <p:cNvSpPr txBox="1"/>
            <p:nvPr/>
          </p:nvSpPr>
          <p:spPr>
            <a:xfrm>
              <a:off x="8246409" y="1946965"/>
              <a:ext cx="2954655" cy="923330"/>
            </a:xfrm>
            <a:prstGeom prst="rect">
              <a:avLst/>
            </a:prstGeom>
            <a:noFill/>
          </p:spPr>
          <p:txBody>
            <a:bodyPr wrap="none" rtlCol="0">
              <a:spAutoFit/>
            </a:bodyPr>
            <a:lstStyle/>
            <a:p>
              <a:pPr algn="r"/>
              <a:r>
                <a:rPr lang="zh-CN" altLang="en-US" sz="5400" b="1" dirty="0" smtClean="0">
                  <a:solidFill>
                    <a:srgbClr val="C00000"/>
                  </a:solidFill>
                  <a:latin typeface="微软雅黑" panose="020B0503020204020204" pitchFamily="34" charset="-122"/>
                  <a:ea typeface="微软雅黑" panose="020B0503020204020204" pitchFamily="34" charset="-122"/>
                </a:rPr>
                <a:t>卡通幼儿</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323078" y="2777962"/>
              <a:ext cx="3877986" cy="830997"/>
            </a:xfrm>
            <a:prstGeom prst="rect">
              <a:avLst/>
            </a:prstGeom>
            <a:noFill/>
          </p:spPr>
          <p:txBody>
            <a:bodyPr wrap="none" rtlCol="0">
              <a:spAutoFit/>
            </a:bodyPr>
            <a:lstStyle/>
            <a:p>
              <a:pPr algn="r"/>
              <a:r>
                <a:rPr lang="zh-CN" altLang="en-US" sz="4800" b="1" dirty="0" smtClean="0">
                  <a:solidFill>
                    <a:schemeClr val="tx1">
                      <a:lumMod val="85000"/>
                      <a:lumOff val="15000"/>
                    </a:schemeClr>
                  </a:solidFill>
                  <a:latin typeface="微软雅黑" panose="020B0503020204020204" pitchFamily="34" charset="-122"/>
                  <a:ea typeface="微软雅黑" panose="020B0503020204020204" pitchFamily="34" charset="-122"/>
                </a:rPr>
                <a:t>教育教学通用</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7112000" y="3642826"/>
            <a:ext cx="4166254" cy="646331"/>
          </a:xfrm>
          <a:prstGeom prst="rect">
            <a:avLst/>
          </a:prstGeom>
          <a:noFill/>
        </p:spPr>
        <p:txBody>
          <a:bodyPr wrap="square" rtlCol="0">
            <a:spAutoFit/>
          </a:bodyPr>
          <a:lstStyle/>
          <a:p>
            <a:pPr algn="r"/>
            <a:r>
              <a:rPr lang="en-US" altLang="zh-CN" dirty="0" smtClean="0"/>
              <a:t>Add anything what you want and anything what you like.</a:t>
            </a:r>
            <a:endParaRPr lang="zh-CN" altLang="en-US" dirty="0"/>
          </a:p>
        </p:txBody>
      </p:sp>
      <p:sp>
        <p:nvSpPr>
          <p:cNvPr id="12" name="文本框 11"/>
          <p:cNvSpPr txBox="1"/>
          <p:nvPr/>
        </p:nvSpPr>
        <p:spPr>
          <a:xfrm>
            <a:off x="9495174" y="4289157"/>
            <a:ext cx="1783080" cy="368300"/>
          </a:xfrm>
          <a:prstGeom prst="rect">
            <a:avLst/>
          </a:prstGeom>
          <a:noFill/>
        </p:spPr>
        <p:txBody>
          <a:bodyPr wrap="none" rtlCol="0">
            <a:spAutoFit/>
          </a:bodyPr>
          <a:lstStyle/>
          <a:p>
            <a:pPr algn="r"/>
            <a:r>
              <a:rPr lang="zh-CN" altLang="en-US" dirty="0" smtClean="0">
                <a:latin typeface="微软雅黑" panose="020B0503020204020204" pitchFamily="34" charset="-122"/>
                <a:ea typeface="微软雅黑" panose="020B0503020204020204" pitchFamily="34" charset="-122"/>
              </a:rPr>
              <a:t>教师：亮亮图文</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ValueShape"/>
          <p:cNvSpPr/>
          <p:nvPr/>
        </p:nvSpPr>
        <p:spPr bwMode="auto">
          <a:xfrm>
            <a:off x="896113" y="2763179"/>
            <a:ext cx="3869809" cy="2508138"/>
          </a:xfrm>
          <a:custGeom>
            <a:avLst/>
            <a:gdLst>
              <a:gd name="connsiteX0" fmla="*/ 2726691 w 3869809"/>
              <a:gd name="connsiteY0" fmla="*/ 293285 h 2508138"/>
              <a:gd name="connsiteX1" fmla="*/ 2711624 w 3869809"/>
              <a:gd name="connsiteY1" fmla="*/ 308348 h 2508138"/>
              <a:gd name="connsiteX2" fmla="*/ 2663598 w 3869809"/>
              <a:gd name="connsiteY2" fmla="*/ 542763 h 2508138"/>
              <a:gd name="connsiteX3" fmla="*/ 2606155 w 3869809"/>
              <a:gd name="connsiteY3" fmla="*/ 790357 h 2508138"/>
              <a:gd name="connsiteX4" fmla="*/ 2414994 w 3869809"/>
              <a:gd name="connsiteY4" fmla="*/ 1111383 h 2508138"/>
              <a:gd name="connsiteX5" fmla="*/ 2495978 w 3869809"/>
              <a:gd name="connsiteY5" fmla="*/ 1111383 h 2508138"/>
              <a:gd name="connsiteX6" fmla="*/ 2695615 w 3869809"/>
              <a:gd name="connsiteY6" fmla="*/ 1019124 h 2508138"/>
              <a:gd name="connsiteX7" fmla="*/ 2792609 w 3869809"/>
              <a:gd name="connsiteY7" fmla="*/ 412846 h 2508138"/>
              <a:gd name="connsiteX8" fmla="*/ 2726691 w 3869809"/>
              <a:gd name="connsiteY8" fmla="*/ 293285 h 2508138"/>
              <a:gd name="connsiteX9" fmla="*/ 2820182 w 3869809"/>
              <a:gd name="connsiteY9" fmla="*/ 1341 h 2508138"/>
              <a:gd name="connsiteX10" fmla="*/ 2846285 w 3869809"/>
              <a:gd name="connsiteY10" fmla="*/ 4268 h 2508138"/>
              <a:gd name="connsiteX11" fmla="*/ 2866060 w 3869809"/>
              <a:gd name="connsiteY11" fmla="*/ 35335 h 2508138"/>
              <a:gd name="connsiteX12" fmla="*/ 2930095 w 3869809"/>
              <a:gd name="connsiteY12" fmla="*/ 36276 h 2508138"/>
              <a:gd name="connsiteX13" fmla="*/ 2899961 w 3869809"/>
              <a:gd name="connsiteY13" fmla="*/ 101235 h 2508138"/>
              <a:gd name="connsiteX14" fmla="*/ 2931036 w 3869809"/>
              <a:gd name="connsiteY14" fmla="*/ 168076 h 2508138"/>
              <a:gd name="connsiteX15" fmla="*/ 2942336 w 3869809"/>
              <a:gd name="connsiteY15" fmla="*/ 282929 h 2508138"/>
              <a:gd name="connsiteX16" fmla="*/ 2996012 w 3869809"/>
              <a:gd name="connsiteY16" fmla="*/ 763997 h 2508138"/>
              <a:gd name="connsiteX17" fmla="*/ 2971529 w 3869809"/>
              <a:gd name="connsiteY17" fmla="*/ 1213999 h 2508138"/>
              <a:gd name="connsiteX18" fmla="*/ 2657948 w 3869809"/>
              <a:gd name="connsiteY18" fmla="*/ 1427702 h 2508138"/>
              <a:gd name="connsiteX19" fmla="*/ 2289750 w 3869809"/>
              <a:gd name="connsiteY19" fmla="*/ 1657410 h 2508138"/>
              <a:gd name="connsiteX20" fmla="*/ 2439610 w 3869809"/>
              <a:gd name="connsiteY20" fmla="*/ 2032240 h 2508138"/>
              <a:gd name="connsiteX21" fmla="*/ 2469908 w 3869809"/>
              <a:gd name="connsiteY21" fmla="*/ 2119959 h 2508138"/>
              <a:gd name="connsiteX22" fmla="*/ 2633102 w 3869809"/>
              <a:gd name="connsiteY22" fmla="*/ 2052037 h 2508138"/>
              <a:gd name="connsiteX23" fmla="*/ 3869809 w 3869809"/>
              <a:gd name="connsiteY23" fmla="*/ 998354 h 2508138"/>
              <a:gd name="connsiteX24" fmla="*/ 2542749 w 3869809"/>
              <a:gd name="connsiteY24" fmla="*/ 2231888 h 2508138"/>
              <a:gd name="connsiteX25" fmla="*/ 79689 w 3869809"/>
              <a:gd name="connsiteY25" fmla="*/ 1875952 h 2508138"/>
              <a:gd name="connsiteX26" fmla="*/ 195454 w 3869809"/>
              <a:gd name="connsiteY26" fmla="*/ 840160 h 2508138"/>
              <a:gd name="connsiteX27" fmla="*/ 169101 w 3869809"/>
              <a:gd name="connsiteY27" fmla="*/ 1697042 h 2508138"/>
              <a:gd name="connsiteX28" fmla="*/ 1471142 w 3869809"/>
              <a:gd name="connsiteY28" fmla="*/ 2328357 h 2508138"/>
              <a:gd name="connsiteX29" fmla="*/ 1601667 w 3869809"/>
              <a:gd name="connsiteY29" fmla="*/ 2321104 h 2508138"/>
              <a:gd name="connsiteX30" fmla="*/ 1535859 w 3869809"/>
              <a:gd name="connsiteY30" fmla="*/ 2203083 h 2508138"/>
              <a:gd name="connsiteX31" fmla="*/ 1323583 w 3869809"/>
              <a:gd name="connsiteY31" fmla="*/ 1892766 h 2508138"/>
              <a:gd name="connsiteX32" fmla="*/ 1286857 w 3869809"/>
              <a:gd name="connsiteY32" fmla="*/ 1657410 h 2508138"/>
              <a:gd name="connsiteX33" fmla="*/ 1321699 w 3869809"/>
              <a:gd name="connsiteY33" fmla="*/ 1471949 h 2508138"/>
              <a:gd name="connsiteX34" fmla="*/ 1271790 w 3869809"/>
              <a:gd name="connsiteY34" fmla="*/ 1334501 h 2508138"/>
              <a:gd name="connsiteX35" fmla="*/ 1139954 w 3869809"/>
              <a:gd name="connsiteY35" fmla="*/ 1230944 h 2508138"/>
              <a:gd name="connsiteX36" fmla="*/ 1110762 w 3869809"/>
              <a:gd name="connsiteY36" fmla="*/ 790357 h 2508138"/>
              <a:gd name="connsiteX37" fmla="*/ 1463894 w 3869809"/>
              <a:gd name="connsiteY37" fmla="*/ 747052 h 2508138"/>
              <a:gd name="connsiteX38" fmla="*/ 1677656 w 3869809"/>
              <a:gd name="connsiteY38" fmla="*/ 714102 h 2508138"/>
              <a:gd name="connsiteX39" fmla="*/ 1764291 w 3869809"/>
              <a:gd name="connsiteY39" fmla="*/ 731989 h 2508138"/>
              <a:gd name="connsiteX40" fmla="*/ 1606088 w 3869809"/>
              <a:gd name="connsiteY40" fmla="*/ 836487 h 2508138"/>
              <a:gd name="connsiteX41" fmla="*/ 1582546 w 3869809"/>
              <a:gd name="connsiteY41" fmla="*/ 890149 h 2508138"/>
              <a:gd name="connsiteX42" fmla="*/ 1618330 w 3869809"/>
              <a:gd name="connsiteY42" fmla="*/ 961697 h 2508138"/>
              <a:gd name="connsiteX43" fmla="*/ 1677656 w 3869809"/>
              <a:gd name="connsiteY43" fmla="*/ 1003120 h 2508138"/>
              <a:gd name="connsiteX44" fmla="*/ 1709673 w 3869809"/>
              <a:gd name="connsiteY44" fmla="*/ 1127388 h 2508138"/>
              <a:gd name="connsiteX45" fmla="*/ 1721915 w 3869809"/>
              <a:gd name="connsiteY45" fmla="*/ 1253539 h 2508138"/>
              <a:gd name="connsiteX46" fmla="*/ 1907426 w 3869809"/>
              <a:gd name="connsiteY46" fmla="*/ 1190463 h 2508138"/>
              <a:gd name="connsiteX47" fmla="*/ 2136256 w 3869809"/>
              <a:gd name="connsiteY47" fmla="*/ 976760 h 2508138"/>
              <a:gd name="connsiteX48" fmla="*/ 2363201 w 3869809"/>
              <a:gd name="connsiteY48" fmla="*/ 652909 h 2508138"/>
              <a:gd name="connsiteX49" fmla="*/ 2482795 w 3869809"/>
              <a:gd name="connsiteY49" fmla="*/ 438265 h 2508138"/>
              <a:gd name="connsiteX50" fmla="*/ 2504454 w 3869809"/>
              <a:gd name="connsiteY50" fmla="*/ 303641 h 2508138"/>
              <a:gd name="connsiteX51" fmla="*/ 2471495 w 3869809"/>
              <a:gd name="connsiteY51" fmla="*/ 199143 h 2508138"/>
              <a:gd name="connsiteX52" fmla="*/ 2432886 w 3869809"/>
              <a:gd name="connsiteY52" fmla="*/ 204791 h 2508138"/>
              <a:gd name="connsiteX53" fmla="*/ 2029845 w 3869809"/>
              <a:gd name="connsiteY53" fmla="*/ 288578 h 2508138"/>
              <a:gd name="connsiteX54" fmla="*/ 1147488 w 3869809"/>
              <a:gd name="connsiteY54" fmla="*/ 493809 h 2508138"/>
              <a:gd name="connsiteX55" fmla="*/ 435575 w 3869809"/>
              <a:gd name="connsiteY55" fmla="*/ 662324 h 2508138"/>
              <a:gd name="connsiteX56" fmla="*/ 406383 w 3869809"/>
              <a:gd name="connsiteY56" fmla="*/ 832721 h 2508138"/>
              <a:gd name="connsiteX57" fmla="*/ 277372 w 3869809"/>
              <a:gd name="connsiteY57" fmla="*/ 922157 h 2508138"/>
              <a:gd name="connsiteX58" fmla="*/ 231230 w 3869809"/>
              <a:gd name="connsiteY58" fmla="*/ 776236 h 2508138"/>
              <a:gd name="connsiteX59" fmla="*/ 383783 w 3869809"/>
              <a:gd name="connsiteY59" fmla="*/ 630315 h 2508138"/>
              <a:gd name="connsiteX60" fmla="*/ 804715 w 3869809"/>
              <a:gd name="connsiteY60" fmla="*/ 523934 h 2508138"/>
              <a:gd name="connsiteX61" fmla="*/ 2293517 w 3869809"/>
              <a:gd name="connsiteY61" fmla="*/ 185021 h 2508138"/>
              <a:gd name="connsiteX62" fmla="*/ 2452661 w 3869809"/>
              <a:gd name="connsiteY62" fmla="*/ 149247 h 2508138"/>
              <a:gd name="connsiteX63" fmla="*/ 2459253 w 3869809"/>
              <a:gd name="connsiteY63" fmla="*/ 90879 h 2508138"/>
              <a:gd name="connsiteX64" fmla="*/ 2500687 w 3869809"/>
              <a:gd name="connsiteY64" fmla="*/ 38159 h 2508138"/>
              <a:gd name="connsiteX65" fmla="*/ 2567546 w 3869809"/>
              <a:gd name="connsiteY65" fmla="*/ 29686 h 2508138"/>
              <a:gd name="connsiteX66" fmla="*/ 2654181 w 3869809"/>
              <a:gd name="connsiteY66" fmla="*/ 33452 h 2508138"/>
              <a:gd name="connsiteX67" fmla="*/ 2726691 w 3869809"/>
              <a:gd name="connsiteY67" fmla="*/ 20272 h 2508138"/>
              <a:gd name="connsiteX68" fmla="*/ 2820182 w 3869809"/>
              <a:gd name="connsiteY68" fmla="*/ 1341 h 25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69809" h="2508138">
                <a:moveTo>
                  <a:pt x="2726691" y="293285"/>
                </a:moveTo>
                <a:cubicBezTo>
                  <a:pt x="2726691" y="293285"/>
                  <a:pt x="2726691" y="293285"/>
                  <a:pt x="2711624" y="308348"/>
                </a:cubicBezTo>
                <a:cubicBezTo>
                  <a:pt x="2696557" y="323411"/>
                  <a:pt x="2673957" y="488160"/>
                  <a:pt x="2663598" y="542763"/>
                </a:cubicBezTo>
                <a:cubicBezTo>
                  <a:pt x="2654181" y="596424"/>
                  <a:pt x="2617456" y="733872"/>
                  <a:pt x="2606155" y="790357"/>
                </a:cubicBezTo>
                <a:cubicBezTo>
                  <a:pt x="2594855" y="845902"/>
                  <a:pt x="2480912" y="1034187"/>
                  <a:pt x="2414994" y="1111383"/>
                </a:cubicBezTo>
                <a:cubicBezTo>
                  <a:pt x="2388627" y="1142450"/>
                  <a:pt x="2407460" y="1123622"/>
                  <a:pt x="2495978" y="1111383"/>
                </a:cubicBezTo>
                <a:cubicBezTo>
                  <a:pt x="2584497" y="1099145"/>
                  <a:pt x="2667365" y="1085024"/>
                  <a:pt x="2695615" y="1019124"/>
                </a:cubicBezTo>
                <a:cubicBezTo>
                  <a:pt x="2723866" y="953224"/>
                  <a:pt x="2788842" y="474039"/>
                  <a:pt x="2792609" y="412846"/>
                </a:cubicBezTo>
                <a:cubicBezTo>
                  <a:pt x="2796375" y="350712"/>
                  <a:pt x="2764358" y="313996"/>
                  <a:pt x="2726691" y="293285"/>
                </a:cubicBezTo>
                <a:close/>
                <a:moveTo>
                  <a:pt x="2820182" y="1341"/>
                </a:moveTo>
                <a:cubicBezTo>
                  <a:pt x="2829687" y="-851"/>
                  <a:pt x="2838516" y="-675"/>
                  <a:pt x="2846285" y="4268"/>
                </a:cubicBezTo>
                <a:cubicBezTo>
                  <a:pt x="2850051" y="7092"/>
                  <a:pt x="2859468" y="22155"/>
                  <a:pt x="2866060" y="35335"/>
                </a:cubicBezTo>
                <a:cubicBezTo>
                  <a:pt x="2876419" y="58870"/>
                  <a:pt x="2918794" y="8975"/>
                  <a:pt x="2930095" y="36276"/>
                </a:cubicBezTo>
                <a:cubicBezTo>
                  <a:pt x="2952695" y="90879"/>
                  <a:pt x="2895252" y="95586"/>
                  <a:pt x="2899961" y="101235"/>
                </a:cubicBezTo>
                <a:cubicBezTo>
                  <a:pt x="2931036" y="141716"/>
                  <a:pt x="2931036" y="168076"/>
                  <a:pt x="2931036" y="168076"/>
                </a:cubicBezTo>
                <a:cubicBezTo>
                  <a:pt x="2931036" y="168076"/>
                  <a:pt x="2922561" y="236800"/>
                  <a:pt x="2942336" y="282929"/>
                </a:cubicBezTo>
                <a:cubicBezTo>
                  <a:pt x="2963053" y="334708"/>
                  <a:pt x="2943278" y="415670"/>
                  <a:pt x="2996012" y="763997"/>
                </a:cubicBezTo>
                <a:cubicBezTo>
                  <a:pt x="3004488" y="819541"/>
                  <a:pt x="3014846" y="1076551"/>
                  <a:pt x="2971529" y="1213999"/>
                </a:cubicBezTo>
                <a:cubicBezTo>
                  <a:pt x="2918794" y="1378748"/>
                  <a:pt x="3020496" y="1214940"/>
                  <a:pt x="2657948" y="1427702"/>
                </a:cubicBezTo>
                <a:cubicBezTo>
                  <a:pt x="2359434" y="1601866"/>
                  <a:pt x="2228540" y="1569857"/>
                  <a:pt x="2289750" y="1657410"/>
                </a:cubicBezTo>
                <a:cubicBezTo>
                  <a:pt x="2343308" y="1734842"/>
                  <a:pt x="2368027" y="1822365"/>
                  <a:pt x="2439610" y="2032240"/>
                </a:cubicBezTo>
                <a:lnTo>
                  <a:pt x="2469908" y="2119959"/>
                </a:lnTo>
                <a:lnTo>
                  <a:pt x="2633102" y="2052037"/>
                </a:lnTo>
                <a:cubicBezTo>
                  <a:pt x="3197809" y="1794972"/>
                  <a:pt x="3633574" y="1407021"/>
                  <a:pt x="3869809" y="998354"/>
                </a:cubicBezTo>
                <a:cubicBezTo>
                  <a:pt x="3668397" y="1471052"/>
                  <a:pt x="3190279" y="1937158"/>
                  <a:pt x="2542749" y="2231888"/>
                </a:cubicBezTo>
                <a:cubicBezTo>
                  <a:pt x="1489572" y="2710235"/>
                  <a:pt x="386513" y="2552042"/>
                  <a:pt x="79689" y="1875952"/>
                </a:cubicBezTo>
                <a:cubicBezTo>
                  <a:pt x="-62429" y="1563331"/>
                  <a:pt x="-8782" y="1193271"/>
                  <a:pt x="195454" y="840160"/>
                </a:cubicBezTo>
                <a:cubicBezTo>
                  <a:pt x="68395" y="1136773"/>
                  <a:pt x="51454" y="1436211"/>
                  <a:pt x="169101" y="1697042"/>
                </a:cubicBezTo>
                <a:cubicBezTo>
                  <a:pt x="360866" y="2119010"/>
                  <a:pt x="863660" y="2339410"/>
                  <a:pt x="1471142" y="2328357"/>
                </a:cubicBezTo>
                <a:lnTo>
                  <a:pt x="1601667" y="2321104"/>
                </a:lnTo>
                <a:lnTo>
                  <a:pt x="1535859" y="2203083"/>
                </a:lnTo>
                <a:cubicBezTo>
                  <a:pt x="1453182" y="2072637"/>
                  <a:pt x="1349715" y="1946427"/>
                  <a:pt x="1323583" y="1892766"/>
                </a:cubicBezTo>
                <a:cubicBezTo>
                  <a:pt x="1279324" y="1802389"/>
                  <a:pt x="1284032" y="1770381"/>
                  <a:pt x="1286857" y="1657410"/>
                </a:cubicBezTo>
                <a:cubicBezTo>
                  <a:pt x="1289682" y="1545380"/>
                  <a:pt x="1309458" y="1535025"/>
                  <a:pt x="1321699" y="1471949"/>
                </a:cubicBezTo>
                <a:cubicBezTo>
                  <a:pt x="1333941" y="1407932"/>
                  <a:pt x="1301924" y="1363685"/>
                  <a:pt x="1271790" y="1334501"/>
                </a:cubicBezTo>
                <a:cubicBezTo>
                  <a:pt x="1242598" y="1304376"/>
                  <a:pt x="1156905" y="1273308"/>
                  <a:pt x="1139954" y="1230944"/>
                </a:cubicBezTo>
                <a:cubicBezTo>
                  <a:pt x="1123004" y="1189522"/>
                  <a:pt x="898884" y="935337"/>
                  <a:pt x="1110762" y="790357"/>
                </a:cubicBezTo>
                <a:cubicBezTo>
                  <a:pt x="1321699" y="644437"/>
                  <a:pt x="1409276" y="712219"/>
                  <a:pt x="1463894" y="747052"/>
                </a:cubicBezTo>
                <a:cubicBezTo>
                  <a:pt x="1519453" y="780943"/>
                  <a:pt x="1607029" y="749876"/>
                  <a:pt x="1677656" y="714102"/>
                </a:cubicBezTo>
                <a:cubicBezTo>
                  <a:pt x="1749224" y="678328"/>
                  <a:pt x="1745457" y="690566"/>
                  <a:pt x="1764291" y="731989"/>
                </a:cubicBezTo>
                <a:cubicBezTo>
                  <a:pt x="1782183" y="774353"/>
                  <a:pt x="1639047" y="791299"/>
                  <a:pt x="1606088" y="836487"/>
                </a:cubicBezTo>
                <a:cubicBezTo>
                  <a:pt x="1572187" y="881676"/>
                  <a:pt x="1555237" y="860964"/>
                  <a:pt x="1582546" y="890149"/>
                </a:cubicBezTo>
                <a:cubicBezTo>
                  <a:pt x="1608913" y="920274"/>
                  <a:pt x="1603263" y="945693"/>
                  <a:pt x="1618330" y="961697"/>
                </a:cubicBezTo>
                <a:cubicBezTo>
                  <a:pt x="1634338" y="977701"/>
                  <a:pt x="1667297" y="985233"/>
                  <a:pt x="1677656" y="1003120"/>
                </a:cubicBezTo>
                <a:cubicBezTo>
                  <a:pt x="1688956" y="1021948"/>
                  <a:pt x="1709673" y="1107618"/>
                  <a:pt x="1709673" y="1127388"/>
                </a:cubicBezTo>
                <a:cubicBezTo>
                  <a:pt x="1709673" y="1146216"/>
                  <a:pt x="1708731" y="1242241"/>
                  <a:pt x="1721915" y="1253539"/>
                </a:cubicBezTo>
                <a:cubicBezTo>
                  <a:pt x="1736040" y="1263894"/>
                  <a:pt x="1865992" y="1225296"/>
                  <a:pt x="1907426" y="1190463"/>
                </a:cubicBezTo>
                <a:cubicBezTo>
                  <a:pt x="1948861" y="1156572"/>
                  <a:pt x="2107063" y="1027597"/>
                  <a:pt x="2136256" y="976760"/>
                </a:cubicBezTo>
                <a:cubicBezTo>
                  <a:pt x="2166389" y="924981"/>
                  <a:pt x="2293517" y="723516"/>
                  <a:pt x="2363201" y="652909"/>
                </a:cubicBezTo>
                <a:cubicBezTo>
                  <a:pt x="2432886" y="581361"/>
                  <a:pt x="2447011" y="498516"/>
                  <a:pt x="2482795" y="438265"/>
                </a:cubicBezTo>
                <a:cubicBezTo>
                  <a:pt x="2514812" y="384603"/>
                  <a:pt x="2513870" y="348829"/>
                  <a:pt x="2504454" y="303641"/>
                </a:cubicBezTo>
                <a:cubicBezTo>
                  <a:pt x="2495037" y="258452"/>
                  <a:pt x="2480912" y="199143"/>
                  <a:pt x="2471495" y="199143"/>
                </a:cubicBezTo>
                <a:cubicBezTo>
                  <a:pt x="2461136" y="199143"/>
                  <a:pt x="2432886" y="204791"/>
                  <a:pt x="2432886" y="204791"/>
                </a:cubicBezTo>
                <a:cubicBezTo>
                  <a:pt x="2373560" y="217971"/>
                  <a:pt x="2157914" y="257511"/>
                  <a:pt x="2029845" y="288578"/>
                </a:cubicBezTo>
                <a:cubicBezTo>
                  <a:pt x="1901776" y="319645"/>
                  <a:pt x="1284032" y="461800"/>
                  <a:pt x="1147488" y="493809"/>
                </a:cubicBezTo>
                <a:cubicBezTo>
                  <a:pt x="1011886" y="524876"/>
                  <a:pt x="449700" y="654792"/>
                  <a:pt x="435575" y="662324"/>
                </a:cubicBezTo>
                <a:cubicBezTo>
                  <a:pt x="421450" y="669855"/>
                  <a:pt x="413917" y="784709"/>
                  <a:pt x="406383" y="832721"/>
                </a:cubicBezTo>
                <a:cubicBezTo>
                  <a:pt x="396966" y="886383"/>
                  <a:pt x="361182" y="964521"/>
                  <a:pt x="277372" y="922157"/>
                </a:cubicBezTo>
                <a:cubicBezTo>
                  <a:pt x="201096" y="882617"/>
                  <a:pt x="231230" y="776236"/>
                  <a:pt x="231230" y="776236"/>
                </a:cubicBezTo>
                <a:cubicBezTo>
                  <a:pt x="248180" y="731048"/>
                  <a:pt x="290556" y="672679"/>
                  <a:pt x="383783" y="630315"/>
                </a:cubicBezTo>
                <a:cubicBezTo>
                  <a:pt x="477009" y="587951"/>
                  <a:pt x="682296" y="555001"/>
                  <a:pt x="804715" y="523934"/>
                </a:cubicBezTo>
                <a:cubicBezTo>
                  <a:pt x="927134" y="492867"/>
                  <a:pt x="2194640" y="208557"/>
                  <a:pt x="2293517" y="185021"/>
                </a:cubicBezTo>
                <a:cubicBezTo>
                  <a:pt x="2293517" y="185021"/>
                  <a:pt x="2293517" y="185021"/>
                  <a:pt x="2452661" y="149247"/>
                </a:cubicBezTo>
                <a:cubicBezTo>
                  <a:pt x="2452661" y="149247"/>
                  <a:pt x="2429119" y="105942"/>
                  <a:pt x="2459253" y="90879"/>
                </a:cubicBezTo>
                <a:cubicBezTo>
                  <a:pt x="2489387" y="74875"/>
                  <a:pt x="2492212" y="39101"/>
                  <a:pt x="2500687" y="38159"/>
                </a:cubicBezTo>
                <a:cubicBezTo>
                  <a:pt x="2508220" y="37218"/>
                  <a:pt x="2533646" y="18389"/>
                  <a:pt x="2567546" y="29686"/>
                </a:cubicBezTo>
                <a:cubicBezTo>
                  <a:pt x="2600505" y="41925"/>
                  <a:pt x="2630639" y="20272"/>
                  <a:pt x="2654181" y="33452"/>
                </a:cubicBezTo>
                <a:cubicBezTo>
                  <a:pt x="2677723" y="46632"/>
                  <a:pt x="2702207" y="7092"/>
                  <a:pt x="2726691" y="20272"/>
                </a:cubicBezTo>
                <a:cubicBezTo>
                  <a:pt x="2757060" y="35806"/>
                  <a:pt x="2791667" y="7916"/>
                  <a:pt x="2820182" y="1341"/>
                </a:cubicBezTo>
                <a:close/>
              </a:path>
            </a:pathLst>
          </a:custGeom>
          <a:solidFill>
            <a:srgbClr val="00B945"/>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5" name="CustomText1"/>
          <p:cNvSpPr/>
          <p:nvPr/>
        </p:nvSpPr>
        <p:spPr>
          <a:xfrm>
            <a:off x="6033633" y="4570933"/>
            <a:ext cx="4628409" cy="521970"/>
          </a:xfrm>
          <a:prstGeom prst="rect">
            <a:avLst/>
          </a:prstGeom>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 name="CustomText2"/>
          <p:cNvSpPr/>
          <p:nvPr/>
        </p:nvSpPr>
        <p:spPr>
          <a:xfrm>
            <a:off x="6106946" y="2394990"/>
            <a:ext cx="2236510" cy="400110"/>
          </a:xfrm>
          <a:prstGeom prst="rect">
            <a:avLst/>
          </a:prstGeom>
        </p:spPr>
        <p:txBody>
          <a:bodyPr wrap="none">
            <a:spAutoFit/>
          </a:bodyPr>
          <a:lstStyle/>
          <a:p>
            <a:r>
              <a:rPr lang="zh-CN" altLang="en-US" sz="2000" dirty="0" smtClean="0">
                <a:effectLst/>
                <a:latin typeface="微软雅黑" panose="020B0503020204020204" pitchFamily="34" charset="-122"/>
                <a:ea typeface="微软雅黑" panose="020B0503020204020204" pitchFamily="34" charset="-122"/>
                <a:cs typeface="+mn-ea"/>
                <a:sym typeface="+mn-lt"/>
              </a:rPr>
              <a:t>在此处添加小标题</a:t>
            </a:r>
            <a:endParaRPr lang="zh-CN" altLang="en-US" sz="2000" dirty="0">
              <a:effectLst/>
              <a:latin typeface="微软雅黑" panose="020B0503020204020204" pitchFamily="34" charset="-122"/>
              <a:ea typeface="微软雅黑" panose="020B0503020204020204" pitchFamily="34" charset="-122"/>
              <a:cs typeface="+mn-ea"/>
              <a:sym typeface="+mn-lt"/>
            </a:endParaRPr>
          </a:p>
        </p:txBody>
      </p:sp>
      <p:sp>
        <p:nvSpPr>
          <p:cNvPr id="7" name="IconShape"/>
          <p:cNvSpPr/>
          <p:nvPr/>
        </p:nvSpPr>
        <p:spPr bwMode="auto">
          <a:xfrm>
            <a:off x="603363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F2882F"/>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IconShape"/>
          <p:cNvSpPr/>
          <p:nvPr/>
        </p:nvSpPr>
        <p:spPr bwMode="auto">
          <a:xfrm>
            <a:off x="702087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2185C5"/>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9" name="IconShape"/>
          <p:cNvSpPr/>
          <p:nvPr/>
        </p:nvSpPr>
        <p:spPr bwMode="auto">
          <a:xfrm>
            <a:off x="800811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00B945"/>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IconShape"/>
          <p:cNvSpPr/>
          <p:nvPr/>
        </p:nvSpPr>
        <p:spPr bwMode="auto">
          <a:xfrm>
            <a:off x="899535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FF0000"/>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1" name="IconShape"/>
          <p:cNvSpPr/>
          <p:nvPr/>
        </p:nvSpPr>
        <p:spPr bwMode="auto">
          <a:xfrm>
            <a:off x="9982592"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chemeClr val="lt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2" name="ValueText"/>
          <p:cNvSpPr/>
          <p:nvPr/>
        </p:nvSpPr>
        <p:spPr>
          <a:xfrm>
            <a:off x="8785275" y="1968614"/>
            <a:ext cx="1060944" cy="795708"/>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4800" dirty="0">
                <a:solidFill>
                  <a:srgbClr val="FF0000"/>
                </a:solidFill>
                <a:latin typeface="微软雅黑" panose="020B0503020204020204" pitchFamily="34" charset="-122"/>
                <a:ea typeface="微软雅黑" panose="020B0503020204020204" pitchFamily="34" charset="-122"/>
                <a:cs typeface="+mn-ea"/>
                <a:sym typeface="+mn-lt"/>
              </a:rPr>
              <a:t>70%</a:t>
            </a:r>
            <a:endParaRPr lang="en-US" altLang="zh-CN" sz="480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3" name="LineShape"/>
          <p:cNvCxnSpPr/>
          <p:nvPr/>
        </p:nvCxnSpPr>
        <p:spPr>
          <a:xfrm flipH="1">
            <a:off x="6033633" y="2908651"/>
            <a:ext cx="4628409" cy="0"/>
          </a:xfrm>
          <a:prstGeom prst="straightConnector1">
            <a:avLst/>
          </a:prstGeom>
          <a:noFill/>
          <a:ln w="3175" cap="flat" cmpd="sng">
            <a:solidFill>
              <a:schemeClr val="tx1">
                <a:lumMod val="75000"/>
                <a:lumOff val="25000"/>
              </a:schemeClr>
            </a:solidFill>
            <a:prstDash val="solid"/>
            <a:miter/>
            <a:headEnd type="none" w="med" len="med"/>
            <a:tailEnd type="none" w="med" len="med"/>
          </a:ln>
        </p:spPr>
      </p:cxnSp>
      <p:cxnSp>
        <p:nvCxnSpPr>
          <p:cNvPr id="14" name="LineShape"/>
          <p:cNvCxnSpPr/>
          <p:nvPr/>
        </p:nvCxnSpPr>
        <p:spPr>
          <a:xfrm flipH="1">
            <a:off x="6033633" y="4518581"/>
            <a:ext cx="4628409" cy="0"/>
          </a:xfrm>
          <a:prstGeom prst="straightConnector1">
            <a:avLst/>
          </a:prstGeom>
          <a:noFill/>
          <a:ln w="3175" cap="flat" cmpd="sng">
            <a:solidFill>
              <a:schemeClr val="tx1">
                <a:lumMod val="75000"/>
                <a:lumOff val="25000"/>
              </a:schemeClr>
            </a:solidFill>
            <a:prstDash val="solid"/>
            <a:miter/>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419526"/>
            <a:chOff x="5815414" y="1429993"/>
            <a:chExt cx="4813300" cy="2419526"/>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a:t>
              </a:r>
              <a:r>
                <a:rPr lang="en-US" altLang="zh-CN" sz="8000" b="1" dirty="0" smtClean="0">
                  <a:solidFill>
                    <a:schemeClr val="bg1"/>
                  </a:solidFill>
                  <a:latin typeface="微软雅黑" panose="020B0503020204020204" pitchFamily="34" charset="-122"/>
                  <a:ea typeface="微软雅黑" panose="020B0503020204020204" pitchFamily="34" charset="-122"/>
                </a:rPr>
                <a:t>3</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更多模板亮亮图文旗舰店：https://liangliangtuwen.tmall.com</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TextBox 15"/>
          <p:cNvSpPr txBox="1">
            <a:spLocks noChangeArrowheads="1"/>
          </p:cNvSpPr>
          <p:nvPr/>
        </p:nvSpPr>
        <p:spPr bwMode="auto">
          <a:xfrm>
            <a:off x="7703338" y="2177640"/>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5" name="TextBox 15"/>
          <p:cNvSpPr txBox="1">
            <a:spLocks noChangeArrowheads="1"/>
          </p:cNvSpPr>
          <p:nvPr/>
        </p:nvSpPr>
        <p:spPr bwMode="auto">
          <a:xfrm>
            <a:off x="7703338" y="3056919"/>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6" name="TextBox 15"/>
          <p:cNvSpPr txBox="1">
            <a:spLocks noChangeArrowheads="1"/>
          </p:cNvSpPr>
          <p:nvPr/>
        </p:nvSpPr>
        <p:spPr bwMode="auto">
          <a:xfrm>
            <a:off x="7703338" y="4001940"/>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7" name="TextBox 15"/>
          <p:cNvSpPr txBox="1">
            <a:spLocks noChangeArrowheads="1"/>
          </p:cNvSpPr>
          <p:nvPr/>
        </p:nvSpPr>
        <p:spPr bwMode="auto">
          <a:xfrm>
            <a:off x="7703338" y="4946961"/>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8" name="椭圆 7"/>
          <p:cNvSpPr/>
          <p:nvPr/>
        </p:nvSpPr>
        <p:spPr>
          <a:xfrm>
            <a:off x="7174588" y="2177640"/>
            <a:ext cx="528750" cy="527737"/>
          </a:xfrm>
          <a:prstGeom prst="ellipse">
            <a:avLst/>
          </a:prstGeom>
          <a:solidFill>
            <a:srgbClr val="00B9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9" name="椭圆 8"/>
          <p:cNvSpPr/>
          <p:nvPr/>
        </p:nvSpPr>
        <p:spPr>
          <a:xfrm>
            <a:off x="7174587" y="3056919"/>
            <a:ext cx="528750" cy="527737"/>
          </a:xfrm>
          <a:prstGeom prst="ellipse">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0" name="椭圆 9"/>
          <p:cNvSpPr/>
          <p:nvPr/>
        </p:nvSpPr>
        <p:spPr>
          <a:xfrm>
            <a:off x="7174587" y="4076798"/>
            <a:ext cx="528750" cy="527737"/>
          </a:xfrm>
          <a:prstGeom prst="ellipse">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1" name="椭圆 10"/>
          <p:cNvSpPr/>
          <p:nvPr/>
        </p:nvSpPr>
        <p:spPr>
          <a:xfrm>
            <a:off x="7174587" y="4946961"/>
            <a:ext cx="528750" cy="527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49" y="3157850"/>
            <a:ext cx="4457782" cy="2726267"/>
          </a:xfrm>
          <a:prstGeom prst="rect">
            <a:avLst/>
          </a:prstGeom>
        </p:spPr>
      </p:pic>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artisticLineDrawing trans="25000"/>
                    </a14:imgEffect>
                  </a14:imgLayer>
                </a14:imgProps>
              </a:ext>
              <a:ext uri="{28A0092B-C50C-407E-A947-70E740481C1C}">
                <a14:useLocalDpi xmlns:a14="http://schemas.microsoft.com/office/drawing/2010/main" val="0"/>
              </a:ext>
            </a:extLst>
          </a:blip>
          <a:srcRect l="87205" t="38282" b="35080"/>
          <a:stretch>
            <a:fillRect/>
          </a:stretch>
        </p:blipFill>
        <p:spPr>
          <a:xfrm>
            <a:off x="4559911" y="2010750"/>
            <a:ext cx="964795" cy="1668425"/>
          </a:xfrm>
          <a:custGeom>
            <a:avLst/>
            <a:gdLst>
              <a:gd name="connsiteX0" fmla="*/ 0 w 874437"/>
              <a:gd name="connsiteY0" fmla="*/ 0 h 1512168"/>
              <a:gd name="connsiteX1" fmla="*/ 874437 w 874437"/>
              <a:gd name="connsiteY1" fmla="*/ 0 h 1512168"/>
              <a:gd name="connsiteX2" fmla="*/ 874437 w 874437"/>
              <a:gd name="connsiteY2" fmla="*/ 1512168 h 1512168"/>
              <a:gd name="connsiteX3" fmla="*/ 0 w 874437"/>
              <a:gd name="connsiteY3" fmla="*/ 1512168 h 1512168"/>
              <a:gd name="connsiteX4" fmla="*/ 0 w 874437"/>
              <a:gd name="connsiteY4" fmla="*/ 392313 h 1512168"/>
              <a:gd name="connsiteX5" fmla="*/ 29965 w 874437"/>
              <a:gd name="connsiteY5" fmla="*/ 383023 h 1512168"/>
              <a:gd name="connsiteX6" fmla="*/ 109249 w 874437"/>
              <a:gd name="connsiteY6" fmla="*/ 199344 h 1512168"/>
              <a:gd name="connsiteX7" fmla="*/ 29965 w 874437"/>
              <a:gd name="connsiteY7" fmla="*/ 15666 h 1512168"/>
              <a:gd name="connsiteX8" fmla="*/ 0 w 874437"/>
              <a:gd name="connsiteY8" fmla="*/ 6376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37" h="1512168">
                <a:moveTo>
                  <a:pt x="0" y="0"/>
                </a:moveTo>
                <a:lnTo>
                  <a:pt x="874437" y="0"/>
                </a:lnTo>
                <a:lnTo>
                  <a:pt x="874437" y="1512168"/>
                </a:lnTo>
                <a:lnTo>
                  <a:pt x="0" y="1512168"/>
                </a:lnTo>
                <a:lnTo>
                  <a:pt x="0" y="392313"/>
                </a:lnTo>
                <a:lnTo>
                  <a:pt x="29965" y="383023"/>
                </a:lnTo>
                <a:cubicBezTo>
                  <a:pt x="76557" y="352761"/>
                  <a:pt x="109249" y="281915"/>
                  <a:pt x="109249" y="199344"/>
                </a:cubicBezTo>
                <a:cubicBezTo>
                  <a:pt x="109249" y="116773"/>
                  <a:pt x="76557" y="45928"/>
                  <a:pt x="29965" y="15666"/>
                </a:cubicBezTo>
                <a:lnTo>
                  <a:pt x="0" y="6376"/>
                </a:lnTo>
                <a:close/>
              </a:path>
            </a:pathLst>
          </a:custGeom>
        </p:spPr>
      </p:pic>
      <p:sp>
        <p:nvSpPr>
          <p:cNvPr id="14" name="Shape 138"/>
          <p:cNvSpPr/>
          <p:nvPr/>
        </p:nvSpPr>
        <p:spPr>
          <a:xfrm rot="1905815">
            <a:off x="1664844" y="2069820"/>
            <a:ext cx="285776" cy="215640"/>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E72C1B"/>
          </a:solidFill>
          <a:ln w="38100" cap="flat">
            <a:no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5" name="Shape 138"/>
          <p:cNvSpPr/>
          <p:nvPr/>
        </p:nvSpPr>
        <p:spPr>
          <a:xfrm rot="1905815">
            <a:off x="3179964" y="2233663"/>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E72C1B"/>
          </a:solidFill>
          <a:ln w="38100" cap="flat">
            <a:no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Group 4"/>
          <p:cNvGrpSpPr/>
          <p:nvPr/>
        </p:nvGrpSpPr>
        <p:grpSpPr>
          <a:xfrm>
            <a:off x="3887613" y="4369274"/>
            <a:ext cx="1166500" cy="1026941"/>
            <a:chOff x="2873965" y="2332283"/>
            <a:chExt cx="1166500" cy="1026941"/>
          </a:xfrm>
          <a:solidFill>
            <a:schemeClr val="bg1">
              <a:lumMod val="50000"/>
            </a:schemeClr>
          </a:solidFill>
        </p:grpSpPr>
        <p:sp>
          <p:nvSpPr>
            <p:cNvPr id="5" name="Block Arc 8"/>
            <p:cNvSpPr/>
            <p:nvPr/>
          </p:nvSpPr>
          <p:spPr>
            <a:xfrm>
              <a:off x="301352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9"/>
            <p:cNvSpPr/>
            <p:nvPr/>
          </p:nvSpPr>
          <p:spPr>
            <a:xfrm>
              <a:off x="2873965" y="2332283"/>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5"/>
          <p:cNvGrpSpPr/>
          <p:nvPr/>
        </p:nvGrpSpPr>
        <p:grpSpPr>
          <a:xfrm>
            <a:off x="4911869" y="4353221"/>
            <a:ext cx="1166500" cy="1026941"/>
            <a:chOff x="6557826" y="3997627"/>
            <a:chExt cx="1166500" cy="1026941"/>
          </a:xfrm>
          <a:solidFill>
            <a:schemeClr val="bg1">
              <a:lumMod val="50000"/>
            </a:schemeClr>
          </a:solidFill>
        </p:grpSpPr>
        <p:sp>
          <p:nvSpPr>
            <p:cNvPr id="8" name="Block Arc 6"/>
            <p:cNvSpPr/>
            <p:nvPr/>
          </p:nvSpPr>
          <p:spPr>
            <a:xfrm rot="10800000">
              <a:off x="6557826" y="3997627"/>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7"/>
            <p:cNvSpPr/>
            <p:nvPr/>
          </p:nvSpPr>
          <p:spPr>
            <a:xfrm rot="10800000">
              <a:off x="7069579" y="4881844"/>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 name="Chevron 11"/>
          <p:cNvSpPr/>
          <p:nvPr/>
        </p:nvSpPr>
        <p:spPr>
          <a:xfrm>
            <a:off x="10122945" y="4228058"/>
            <a:ext cx="299210" cy="425158"/>
          </a:xfrm>
          <a:prstGeom prst="chevron">
            <a:avLst>
              <a:gd name="adj" fmla="val 41342"/>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2"/>
          <p:cNvGrpSpPr/>
          <p:nvPr/>
        </p:nvGrpSpPr>
        <p:grpSpPr>
          <a:xfrm rot="10800000">
            <a:off x="9133544" y="3485059"/>
            <a:ext cx="1163337" cy="1026941"/>
            <a:chOff x="2877129" y="2332283"/>
            <a:chExt cx="1163337" cy="1026941"/>
          </a:xfrm>
          <a:solidFill>
            <a:schemeClr val="bg1">
              <a:lumMod val="50000"/>
            </a:schemeClr>
          </a:solidFill>
        </p:grpSpPr>
        <p:sp>
          <p:nvSpPr>
            <p:cNvPr id="12" name="Block Arc 13"/>
            <p:cNvSpPr/>
            <p:nvPr/>
          </p:nvSpPr>
          <p:spPr>
            <a:xfrm>
              <a:off x="301352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4"/>
            <p:cNvSpPr/>
            <p:nvPr/>
          </p:nvSpPr>
          <p:spPr>
            <a:xfrm>
              <a:off x="2877129" y="2332283"/>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5"/>
            <p:cNvSpPr/>
            <p:nvPr/>
          </p:nvSpPr>
          <p:spPr>
            <a:xfrm rot="5400000">
              <a:off x="3738175" y="2995359"/>
              <a:ext cx="46185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Block Arc 18"/>
          <p:cNvSpPr/>
          <p:nvPr/>
        </p:nvSpPr>
        <p:spPr>
          <a:xfrm rot="10800000" flipH="1">
            <a:off x="5541737" y="4353221"/>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9"/>
          <p:cNvSpPr/>
          <p:nvPr/>
        </p:nvSpPr>
        <p:spPr>
          <a:xfrm rot="5400000">
            <a:off x="6007943" y="4324111"/>
            <a:ext cx="981079"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Block Arc 21"/>
          <p:cNvSpPr/>
          <p:nvPr/>
        </p:nvSpPr>
        <p:spPr>
          <a:xfrm>
            <a:off x="1879112" y="2591526"/>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22"/>
          <p:cNvSpPr/>
          <p:nvPr/>
        </p:nvSpPr>
        <p:spPr>
          <a:xfrm>
            <a:off x="2142119" y="2591526"/>
            <a:ext cx="255346" cy="142724"/>
          </a:xfrm>
          <a:prstGeom prst="rect">
            <a:avLst/>
          </a:prstGeom>
          <a:solidFill>
            <a:srgbClr val="8D8D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3"/>
          <p:cNvSpPr/>
          <p:nvPr/>
        </p:nvSpPr>
        <p:spPr>
          <a:xfrm rot="5400000">
            <a:off x="2603763" y="3257766"/>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Block Arc 25"/>
          <p:cNvSpPr/>
          <p:nvPr/>
        </p:nvSpPr>
        <p:spPr>
          <a:xfrm rot="10800000">
            <a:off x="2763330" y="3485057"/>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6"/>
          <p:cNvSpPr/>
          <p:nvPr/>
        </p:nvSpPr>
        <p:spPr>
          <a:xfrm rot="10800000">
            <a:off x="3271919" y="4369274"/>
            <a:ext cx="65474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7"/>
          <p:cNvSpPr/>
          <p:nvPr/>
        </p:nvSpPr>
        <p:spPr>
          <a:xfrm rot="16200000">
            <a:off x="2603763" y="3706198"/>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9"/>
          <p:cNvSpPr/>
          <p:nvPr/>
        </p:nvSpPr>
        <p:spPr>
          <a:xfrm>
            <a:off x="6930476" y="2588730"/>
            <a:ext cx="528774"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30"/>
          <p:cNvGrpSpPr/>
          <p:nvPr/>
        </p:nvGrpSpPr>
        <p:grpSpPr>
          <a:xfrm>
            <a:off x="6432307" y="2591526"/>
            <a:ext cx="1026942" cy="1283514"/>
            <a:chOff x="2366533" y="2332283"/>
            <a:chExt cx="1026942" cy="1283514"/>
          </a:xfrm>
          <a:solidFill>
            <a:schemeClr val="bg1">
              <a:lumMod val="50000"/>
            </a:schemeClr>
          </a:solidFill>
        </p:grpSpPr>
        <p:sp>
          <p:nvSpPr>
            <p:cNvPr id="25" name="Block Arc 31"/>
            <p:cNvSpPr/>
            <p:nvPr/>
          </p:nvSpPr>
          <p:spPr>
            <a:xfrm flipH="1">
              <a:off x="236653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p:nvPr/>
          </p:nvSpPr>
          <p:spPr>
            <a:xfrm rot="5400000">
              <a:off x="2049474" y="3156015"/>
              <a:ext cx="776841"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4"/>
          <p:cNvGrpSpPr/>
          <p:nvPr/>
        </p:nvGrpSpPr>
        <p:grpSpPr>
          <a:xfrm>
            <a:off x="7686237" y="2591526"/>
            <a:ext cx="1588340" cy="1026941"/>
            <a:chOff x="7571935" y="2346350"/>
            <a:chExt cx="1588340" cy="1026941"/>
          </a:xfrm>
          <a:solidFill>
            <a:schemeClr val="bg1">
              <a:lumMod val="50000"/>
            </a:schemeClr>
          </a:solidFill>
        </p:grpSpPr>
        <p:sp>
          <p:nvSpPr>
            <p:cNvPr id="28" name="Rectangle 36"/>
            <p:cNvSpPr/>
            <p:nvPr/>
          </p:nvSpPr>
          <p:spPr>
            <a:xfrm>
              <a:off x="7571935" y="2346350"/>
              <a:ext cx="1116400"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Block Arc 37"/>
            <p:cNvSpPr/>
            <p:nvPr/>
          </p:nvSpPr>
          <p:spPr>
            <a:xfrm>
              <a:off x="8133334" y="2346350"/>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Rectangle 35"/>
          <p:cNvSpPr/>
          <p:nvPr/>
        </p:nvSpPr>
        <p:spPr>
          <a:xfrm rot="5400000">
            <a:off x="8972287" y="3257766"/>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54"/>
          <p:cNvGrpSpPr/>
          <p:nvPr/>
        </p:nvGrpSpPr>
        <p:grpSpPr>
          <a:xfrm>
            <a:off x="1232121" y="2591526"/>
            <a:ext cx="1026942" cy="1026941"/>
            <a:chOff x="2366533" y="2332283"/>
            <a:chExt cx="1026942" cy="1026941"/>
          </a:xfrm>
          <a:solidFill>
            <a:schemeClr val="bg1">
              <a:lumMod val="50000"/>
            </a:schemeClr>
          </a:solidFill>
        </p:grpSpPr>
        <p:sp>
          <p:nvSpPr>
            <p:cNvPr id="32" name="Block Arc 56"/>
            <p:cNvSpPr/>
            <p:nvPr/>
          </p:nvSpPr>
          <p:spPr>
            <a:xfrm flipH="1">
              <a:off x="236653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57"/>
            <p:cNvSpPr/>
            <p:nvPr/>
          </p:nvSpPr>
          <p:spPr>
            <a:xfrm rot="5400000">
              <a:off x="2206966" y="2998522"/>
              <a:ext cx="46185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Oval 55"/>
          <p:cNvSpPr/>
          <p:nvPr/>
        </p:nvSpPr>
        <p:spPr>
          <a:xfrm>
            <a:off x="1174739" y="3485058"/>
            <a:ext cx="256144" cy="256144"/>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59"/>
          <p:cNvSpPr>
            <a:spLocks noChangeAspect="1"/>
          </p:cNvSpPr>
          <p:nvPr/>
        </p:nvSpPr>
        <p:spPr>
          <a:xfrm flipH="1">
            <a:off x="1729900" y="2336092"/>
            <a:ext cx="648000" cy="648000"/>
          </a:xfrm>
          <a:prstGeom prst="ellipse">
            <a:avLst/>
          </a:prstGeom>
          <a:solidFill>
            <a:srgbClr val="FF2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60"/>
          <p:cNvSpPr>
            <a:spLocks noChangeAspect="1"/>
          </p:cNvSpPr>
          <p:nvPr/>
        </p:nvSpPr>
        <p:spPr>
          <a:xfrm flipH="1">
            <a:off x="2515572" y="3194683"/>
            <a:ext cx="648000" cy="648000"/>
          </a:xfrm>
          <a:prstGeom prst="ellipse">
            <a:avLst/>
          </a:prstGeom>
          <a:solidFill>
            <a:srgbClr val="00B9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61"/>
          <p:cNvSpPr>
            <a:spLocks noChangeAspect="1"/>
          </p:cNvSpPr>
          <p:nvPr/>
        </p:nvSpPr>
        <p:spPr>
          <a:xfrm flipH="1">
            <a:off x="3566986" y="4098275"/>
            <a:ext cx="648000" cy="648000"/>
          </a:xfrm>
          <a:prstGeom prst="ellipse">
            <a:avLst/>
          </a:prstGeom>
          <a:solidFill>
            <a:srgbClr val="2185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62"/>
          <p:cNvSpPr>
            <a:spLocks noChangeAspect="1"/>
          </p:cNvSpPr>
          <p:nvPr/>
        </p:nvSpPr>
        <p:spPr>
          <a:xfrm flipH="1">
            <a:off x="5464842" y="4979607"/>
            <a:ext cx="648000" cy="648000"/>
          </a:xfrm>
          <a:prstGeom prst="ellipse">
            <a:avLst/>
          </a:prstGeom>
          <a:solidFill>
            <a:srgbClr val="F28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63"/>
          <p:cNvSpPr>
            <a:spLocks noChangeAspect="1"/>
          </p:cNvSpPr>
          <p:nvPr/>
        </p:nvSpPr>
        <p:spPr>
          <a:xfrm flipH="1">
            <a:off x="6164048" y="3554543"/>
            <a:ext cx="648000" cy="648000"/>
          </a:xfrm>
          <a:prstGeom prst="ellipse">
            <a:avLst/>
          </a:prstGeom>
          <a:solidFill>
            <a:srgbClr val="FF2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64"/>
          <p:cNvSpPr>
            <a:spLocks noChangeAspect="1"/>
          </p:cNvSpPr>
          <p:nvPr/>
        </p:nvSpPr>
        <p:spPr>
          <a:xfrm flipH="1">
            <a:off x="7240702" y="2341628"/>
            <a:ext cx="648000" cy="648000"/>
          </a:xfrm>
          <a:prstGeom prst="ellipse">
            <a:avLst/>
          </a:prstGeom>
          <a:solidFill>
            <a:srgbClr val="00B9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65"/>
          <p:cNvSpPr>
            <a:spLocks noChangeAspect="1"/>
          </p:cNvSpPr>
          <p:nvPr/>
        </p:nvSpPr>
        <p:spPr>
          <a:xfrm flipH="1">
            <a:off x="8890320" y="3208078"/>
            <a:ext cx="648000" cy="648000"/>
          </a:xfrm>
          <a:prstGeom prst="ellipse">
            <a:avLst/>
          </a:prstGeom>
          <a:solidFill>
            <a:srgbClr val="2185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8"/>
          <p:cNvSpPr>
            <a:spLocks noChangeArrowheads="1"/>
          </p:cNvSpPr>
          <p:nvPr/>
        </p:nvSpPr>
        <p:spPr bwMode="auto">
          <a:xfrm>
            <a:off x="5644383" y="5188119"/>
            <a:ext cx="298015" cy="250543"/>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9"/>
          <p:cNvSpPr>
            <a:spLocks noChangeArrowheads="1"/>
          </p:cNvSpPr>
          <p:nvPr/>
        </p:nvSpPr>
        <p:spPr bwMode="auto">
          <a:xfrm>
            <a:off x="9090471" y="3421598"/>
            <a:ext cx="266367" cy="276915"/>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5"/>
          <p:cNvSpPr>
            <a:spLocks noChangeArrowheads="1"/>
          </p:cNvSpPr>
          <p:nvPr/>
        </p:nvSpPr>
        <p:spPr bwMode="auto">
          <a:xfrm>
            <a:off x="2743591" y="3369675"/>
            <a:ext cx="239993" cy="298015"/>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16"/>
          <p:cNvSpPr>
            <a:spLocks noChangeArrowheads="1"/>
          </p:cNvSpPr>
          <p:nvPr/>
        </p:nvSpPr>
        <p:spPr bwMode="auto">
          <a:xfrm>
            <a:off x="6359628" y="3735360"/>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19"/>
          <p:cNvSpPr>
            <a:spLocks noChangeArrowheads="1"/>
          </p:cNvSpPr>
          <p:nvPr/>
        </p:nvSpPr>
        <p:spPr bwMode="auto">
          <a:xfrm>
            <a:off x="3740207" y="4297774"/>
            <a:ext cx="298015" cy="266367"/>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23"/>
          <p:cNvSpPr>
            <a:spLocks noChangeArrowheads="1"/>
          </p:cNvSpPr>
          <p:nvPr/>
        </p:nvSpPr>
        <p:spPr bwMode="auto">
          <a:xfrm>
            <a:off x="1900644" y="2521944"/>
            <a:ext cx="271641" cy="27691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54"/>
          <p:cNvSpPr>
            <a:spLocks noChangeArrowheads="1"/>
          </p:cNvSpPr>
          <p:nvPr/>
        </p:nvSpPr>
        <p:spPr bwMode="auto">
          <a:xfrm>
            <a:off x="7454391" y="2508756"/>
            <a:ext cx="213623" cy="290103"/>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13"/>
          <p:cNvSpPr txBox="1"/>
          <p:nvPr/>
        </p:nvSpPr>
        <p:spPr>
          <a:xfrm>
            <a:off x="621919" y="4176231"/>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13"/>
          <p:cNvSpPr txBox="1"/>
          <p:nvPr/>
        </p:nvSpPr>
        <p:spPr>
          <a:xfrm>
            <a:off x="1123958" y="1767884"/>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3"/>
          <p:cNvSpPr txBox="1"/>
          <p:nvPr/>
        </p:nvSpPr>
        <p:spPr>
          <a:xfrm>
            <a:off x="1380535" y="2053789"/>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13"/>
          <p:cNvSpPr txBox="1"/>
          <p:nvPr/>
        </p:nvSpPr>
        <p:spPr>
          <a:xfrm>
            <a:off x="3040382" y="3308322"/>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13"/>
          <p:cNvSpPr txBox="1"/>
          <p:nvPr/>
        </p:nvSpPr>
        <p:spPr>
          <a:xfrm>
            <a:off x="3296959" y="3594227"/>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13"/>
          <p:cNvSpPr txBox="1"/>
          <p:nvPr/>
        </p:nvSpPr>
        <p:spPr>
          <a:xfrm>
            <a:off x="2886922" y="4878101"/>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13"/>
          <p:cNvSpPr txBox="1"/>
          <p:nvPr/>
        </p:nvSpPr>
        <p:spPr>
          <a:xfrm>
            <a:off x="3143499" y="5164006"/>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13"/>
          <p:cNvSpPr txBox="1"/>
          <p:nvPr/>
        </p:nvSpPr>
        <p:spPr>
          <a:xfrm>
            <a:off x="4839917" y="5770230"/>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13"/>
          <p:cNvSpPr txBox="1"/>
          <p:nvPr/>
        </p:nvSpPr>
        <p:spPr>
          <a:xfrm>
            <a:off x="5096494" y="6056135"/>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13"/>
          <p:cNvSpPr txBox="1"/>
          <p:nvPr/>
        </p:nvSpPr>
        <p:spPr>
          <a:xfrm>
            <a:off x="6646963" y="3690961"/>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13"/>
          <p:cNvSpPr txBox="1"/>
          <p:nvPr/>
        </p:nvSpPr>
        <p:spPr>
          <a:xfrm>
            <a:off x="6903540" y="3976866"/>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6620413" y="1735173"/>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6876990" y="2021078"/>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9474728" y="3238836"/>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9731305" y="3524741"/>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10489921" y="4447437"/>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cxnSp>
        <p:nvCxnSpPr>
          <p:cNvPr id="4" name="Straight Connector 36"/>
          <p:cNvCxnSpPr/>
          <p:nvPr/>
        </p:nvCxnSpPr>
        <p:spPr bwMode="auto">
          <a:xfrm>
            <a:off x="4371089" y="1748695"/>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2"/>
          <p:cNvCxnSpPr/>
          <p:nvPr/>
        </p:nvCxnSpPr>
        <p:spPr bwMode="auto">
          <a:xfrm>
            <a:off x="7684041" y="1748695"/>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Oval 6"/>
          <p:cNvSpPr/>
          <p:nvPr/>
        </p:nvSpPr>
        <p:spPr bwMode="auto">
          <a:xfrm>
            <a:off x="2076897" y="1896968"/>
            <a:ext cx="1405734" cy="1405734"/>
          </a:xfrm>
          <a:prstGeom prst="ellipse">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100" b="1">
              <a:latin typeface="Arial" panose="020B0604020202020204" pitchFamily="34" charset="0"/>
              <a:ea typeface="微软雅黑" panose="020B0503020204020204" pitchFamily="34" charset="-122"/>
              <a:sym typeface="Arial" panose="020B0604020202020204" pitchFamily="34" charset="0"/>
            </a:endParaRPr>
          </a:p>
        </p:txBody>
      </p:sp>
      <p:sp>
        <p:nvSpPr>
          <p:cNvPr id="7" name="Oval 23"/>
          <p:cNvSpPr/>
          <p:nvPr/>
        </p:nvSpPr>
        <p:spPr bwMode="auto">
          <a:xfrm>
            <a:off x="5360233" y="1895983"/>
            <a:ext cx="1405734" cy="1407707"/>
          </a:xfrm>
          <a:prstGeom prst="ellipse">
            <a:avLst/>
          </a:prstGeom>
          <a:solidFill>
            <a:srgbClr val="00B94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457082" rIns="57151" bIns="457081" numCol="1" spcCol="1270" anchor="t" anchorCtr="0">
            <a:noAutofit/>
          </a:bodyPr>
          <a:lstStyle/>
          <a:p>
            <a:pPr defTabSz="400050">
              <a:lnSpc>
                <a:spcPct val="90000"/>
              </a:lnSpc>
              <a:spcBef>
                <a:spcPct val="0"/>
              </a:spcBef>
              <a:spcAft>
                <a:spcPct val="35000"/>
              </a:spcAft>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Oval 39"/>
          <p:cNvSpPr/>
          <p:nvPr/>
        </p:nvSpPr>
        <p:spPr bwMode="auto">
          <a:xfrm>
            <a:off x="8675161" y="1895983"/>
            <a:ext cx="1405734" cy="1407707"/>
          </a:xfrm>
          <a:prstGeom prst="ellipse">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100" b="1">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5895695" y="2375739"/>
            <a:ext cx="392744" cy="438475"/>
            <a:chOff x="6016626" y="5110164"/>
            <a:chExt cx="231775" cy="258763"/>
          </a:xfrm>
          <a:solidFill>
            <a:schemeClr val="bg1"/>
          </a:solidFill>
        </p:grpSpPr>
        <p:sp>
          <p:nvSpPr>
            <p:cNvPr id="10"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9207103" y="2425504"/>
            <a:ext cx="373912" cy="438473"/>
            <a:chOff x="6537326" y="5110164"/>
            <a:chExt cx="220662" cy="258762"/>
          </a:xfrm>
          <a:solidFill>
            <a:schemeClr val="bg1"/>
          </a:solidFill>
        </p:grpSpPr>
        <p:sp>
          <p:nvSpPr>
            <p:cNvPr id="14"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2559183" y="2373010"/>
            <a:ext cx="441163" cy="438474"/>
            <a:chOff x="5483226" y="5110164"/>
            <a:chExt cx="260350" cy="258763"/>
          </a:xfrm>
          <a:solidFill>
            <a:schemeClr val="bg1"/>
          </a:solidFill>
        </p:grpSpPr>
        <p:sp>
          <p:nvSpPr>
            <p:cNvPr id="17"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19"/>
          <p:cNvSpPr/>
          <p:nvPr/>
        </p:nvSpPr>
        <p:spPr>
          <a:xfrm>
            <a:off x="1892693"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1" name="TextBox 13"/>
          <p:cNvSpPr txBox="1"/>
          <p:nvPr/>
        </p:nvSpPr>
        <p:spPr>
          <a:xfrm>
            <a:off x="2029561" y="3569956"/>
            <a:ext cx="1453070" cy="276999"/>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5106320"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3" name="TextBox 13"/>
          <p:cNvSpPr txBox="1"/>
          <p:nvPr/>
        </p:nvSpPr>
        <p:spPr>
          <a:xfrm>
            <a:off x="5396414" y="3538941"/>
            <a:ext cx="1437465" cy="276999"/>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8521155"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5" name="TextBox 13"/>
          <p:cNvSpPr txBox="1"/>
          <p:nvPr/>
        </p:nvSpPr>
        <p:spPr>
          <a:xfrm>
            <a:off x="8649383" y="3569956"/>
            <a:ext cx="1537640" cy="276999"/>
          </a:xfrm>
          <a:prstGeom prst="rect">
            <a:avLst/>
          </a:prstGeom>
          <a:noFill/>
        </p:spPr>
        <p:txBody>
          <a:bodyPr wrap="square" lIns="0" tIns="0" rIns="0" bIns="0" rtlCol="0" anchor="t" anchorCtr="0">
            <a:spAutoFit/>
          </a:bodyPr>
          <a:lstStyle/>
          <a:p>
            <a:pPr algn="ct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634791"/>
            <a:chOff x="5815414" y="1429993"/>
            <a:chExt cx="4813300" cy="2634791"/>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a:t>
              </a:r>
              <a:r>
                <a:rPr lang="en-US" altLang="zh-CN" sz="8000" b="1" dirty="0" smtClean="0">
                  <a:solidFill>
                    <a:schemeClr val="bg1"/>
                  </a:solidFill>
                  <a:latin typeface="微软雅黑" panose="020B0503020204020204" pitchFamily="34" charset="-122"/>
                  <a:ea typeface="微软雅黑" panose="020B0503020204020204" pitchFamily="34" charset="-122"/>
                </a:rPr>
                <a:t>4</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请添加你的文本请添加你的文本请添加你的文更多模板亮亮图文旗舰店：https://liangliangtuwen.tmall.com</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8838452" y="2176253"/>
            <a:ext cx="2511719" cy="1554987"/>
          </a:xfrm>
          <a:prstGeom prst="rect">
            <a:avLst/>
          </a:prstGeom>
        </p:spPr>
      </p:pic>
      <p:pic>
        <p:nvPicPr>
          <p:cNvPr id="5" name="图片 4"/>
          <p:cNvPicPr>
            <a:picLocks noChangeAspect="1"/>
          </p:cNvPicPr>
          <p:nvPr/>
        </p:nvPicPr>
        <p:blipFill>
          <a:blip r:embed="rId3"/>
          <a:stretch>
            <a:fillRect/>
          </a:stretch>
        </p:blipFill>
        <p:spPr>
          <a:xfrm>
            <a:off x="5009801" y="2176255"/>
            <a:ext cx="2533186" cy="1531904"/>
          </a:xfrm>
          <a:prstGeom prst="rect">
            <a:avLst/>
          </a:prstGeom>
        </p:spPr>
      </p:pic>
      <p:pic>
        <p:nvPicPr>
          <p:cNvPr id="6" name="图片 5"/>
          <p:cNvPicPr>
            <a:picLocks noChangeAspect="1"/>
          </p:cNvPicPr>
          <p:nvPr/>
        </p:nvPicPr>
        <p:blipFill rotWithShape="1">
          <a:blip r:embed="rId4"/>
          <a:srcRect b="8390"/>
          <a:stretch>
            <a:fillRect/>
          </a:stretch>
        </p:blipFill>
        <p:spPr>
          <a:xfrm>
            <a:off x="989854" y="2176255"/>
            <a:ext cx="2499715" cy="1531904"/>
          </a:xfrm>
          <a:prstGeom prst="rect">
            <a:avLst/>
          </a:prstGeom>
        </p:spPr>
      </p:pic>
      <p:sp>
        <p:nvSpPr>
          <p:cNvPr id="7" name="Freeform 4"/>
          <p:cNvSpPr>
            <a:spLocks noEditPoints="1"/>
          </p:cNvSpPr>
          <p:nvPr/>
        </p:nvSpPr>
        <p:spPr bwMode="auto">
          <a:xfrm>
            <a:off x="572679" y="1911892"/>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FF0000"/>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8" name="Freeform 4"/>
          <p:cNvSpPr>
            <a:spLocks noEditPoints="1"/>
          </p:cNvSpPr>
          <p:nvPr/>
        </p:nvSpPr>
        <p:spPr bwMode="auto">
          <a:xfrm>
            <a:off x="4602135" y="1911892"/>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2185C5"/>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9" name="Freeform 4"/>
          <p:cNvSpPr>
            <a:spLocks noEditPoints="1"/>
          </p:cNvSpPr>
          <p:nvPr/>
        </p:nvSpPr>
        <p:spPr bwMode="auto">
          <a:xfrm>
            <a:off x="8421277" y="1911893"/>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92D050"/>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10" name="矩形 9"/>
          <p:cNvSpPr/>
          <p:nvPr/>
        </p:nvSpPr>
        <p:spPr>
          <a:xfrm>
            <a:off x="1254393"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1" name="TextBox 13"/>
          <p:cNvSpPr txBox="1"/>
          <p:nvPr/>
        </p:nvSpPr>
        <p:spPr>
          <a:xfrm>
            <a:off x="1122914"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
        <p:nvSpPr>
          <p:cNvPr id="12" name="矩形 11"/>
          <p:cNvSpPr/>
          <p:nvPr/>
        </p:nvSpPr>
        <p:spPr>
          <a:xfrm>
            <a:off x="5245368"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3" name="TextBox 13"/>
          <p:cNvSpPr txBox="1"/>
          <p:nvPr/>
        </p:nvSpPr>
        <p:spPr>
          <a:xfrm>
            <a:off x="5113889"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
        <p:nvSpPr>
          <p:cNvPr id="14" name="矩形 13"/>
          <p:cNvSpPr/>
          <p:nvPr/>
        </p:nvSpPr>
        <p:spPr>
          <a:xfrm>
            <a:off x="9104864"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5" name="TextBox 13"/>
          <p:cNvSpPr txBox="1"/>
          <p:nvPr/>
        </p:nvSpPr>
        <p:spPr>
          <a:xfrm>
            <a:off x="8973385"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Group 2313"/>
          <p:cNvGrpSpPr/>
          <p:nvPr/>
        </p:nvGrpSpPr>
        <p:grpSpPr>
          <a:xfrm>
            <a:off x="7713977" y="956988"/>
            <a:ext cx="3157360" cy="3320273"/>
            <a:chOff x="0" y="0"/>
            <a:chExt cx="7436952" cy="7820684"/>
          </a:xfrm>
          <a:solidFill>
            <a:srgbClr val="C00000"/>
          </a:solidFill>
        </p:grpSpPr>
        <p:sp>
          <p:nvSpPr>
            <p:cNvPr id="5" name="Shape 2308"/>
            <p:cNvSpPr/>
            <p:nvPr/>
          </p:nvSpPr>
          <p:spPr>
            <a:xfrm>
              <a:off x="1819468" y="638681"/>
              <a:ext cx="4293604" cy="7182004"/>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 name="Shape 2309"/>
            <p:cNvSpPr/>
            <p:nvPr/>
          </p:nvSpPr>
          <p:spPr>
            <a:xfrm>
              <a:off x="3734514" y="0"/>
              <a:ext cx="721623" cy="326564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7" name="Shape 2310"/>
            <p:cNvSpPr/>
            <p:nvPr/>
          </p:nvSpPr>
          <p:spPr>
            <a:xfrm>
              <a:off x="4834664" y="669296"/>
              <a:ext cx="1603442" cy="3069752"/>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8" name="Shape 2311"/>
            <p:cNvSpPr/>
            <p:nvPr/>
          </p:nvSpPr>
          <p:spPr>
            <a:xfrm>
              <a:off x="6152077" y="2502230"/>
              <a:ext cx="1284876" cy="190271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9" name="Shape 2312"/>
            <p:cNvSpPr/>
            <p:nvPr/>
          </p:nvSpPr>
          <p:spPr>
            <a:xfrm>
              <a:off x="0" y="4256616"/>
              <a:ext cx="1379703" cy="1462918"/>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10" name="Group 2325"/>
          <p:cNvGrpSpPr/>
          <p:nvPr/>
        </p:nvGrpSpPr>
        <p:grpSpPr>
          <a:xfrm rot="8613539">
            <a:off x="6600679" y="334786"/>
            <a:ext cx="1878757" cy="1975698"/>
            <a:chOff x="0" y="0"/>
            <a:chExt cx="4425289" cy="4653625"/>
          </a:xfrm>
          <a:solidFill>
            <a:srgbClr val="F2882F"/>
          </a:solidFill>
        </p:grpSpPr>
        <p:sp>
          <p:nvSpPr>
            <p:cNvPr id="11" name="Shape 2320"/>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2" name="Shape 2321"/>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3" name="Shape 2322"/>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4" name="Shape 2323"/>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5" name="Shape 2324"/>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16" name="Group 2331"/>
          <p:cNvGrpSpPr/>
          <p:nvPr/>
        </p:nvGrpSpPr>
        <p:grpSpPr>
          <a:xfrm rot="3003138">
            <a:off x="6515095" y="3391181"/>
            <a:ext cx="1878757" cy="1975698"/>
            <a:chOff x="0" y="0"/>
            <a:chExt cx="4425289" cy="4653625"/>
          </a:xfrm>
          <a:solidFill>
            <a:srgbClr val="2185C5"/>
          </a:solidFill>
        </p:grpSpPr>
        <p:sp>
          <p:nvSpPr>
            <p:cNvPr id="17" name="Shape 2326"/>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8" name="Shape 2327"/>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9" name="Shape 2328"/>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0" name="Shape 2329"/>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1" name="Shape 2330"/>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22" name="Group 2337"/>
          <p:cNvGrpSpPr/>
          <p:nvPr/>
        </p:nvGrpSpPr>
        <p:grpSpPr>
          <a:xfrm rot="8657693">
            <a:off x="10435030" y="3391181"/>
            <a:ext cx="1878758" cy="1975698"/>
            <a:chOff x="0" y="0"/>
            <a:chExt cx="4425289" cy="4653625"/>
          </a:xfrm>
          <a:solidFill>
            <a:srgbClr val="2185C5"/>
          </a:solidFill>
        </p:grpSpPr>
        <p:sp>
          <p:nvSpPr>
            <p:cNvPr id="23" name="Shape 2332"/>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4" name="Shape 2333"/>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5" name="Shape 2334"/>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6" name="Shape 2335"/>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7" name="Shape 2336"/>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28" name="Group 2349"/>
          <p:cNvGrpSpPr/>
          <p:nvPr/>
        </p:nvGrpSpPr>
        <p:grpSpPr>
          <a:xfrm rot="20456931">
            <a:off x="6301167" y="2326720"/>
            <a:ext cx="1171315" cy="1231753"/>
            <a:chOff x="0" y="0"/>
            <a:chExt cx="2758953" cy="2901309"/>
          </a:xfrm>
          <a:solidFill>
            <a:srgbClr val="00B945"/>
          </a:solidFill>
        </p:grpSpPr>
        <p:sp>
          <p:nvSpPr>
            <p:cNvPr id="29" name="Shape 2344"/>
            <p:cNvSpPr/>
            <p:nvPr/>
          </p:nvSpPr>
          <p:spPr>
            <a:xfrm rot="21600000">
              <a:off x="674984" y="236937"/>
              <a:ext cx="1592838" cy="2664373"/>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0" name="Shape 2345"/>
            <p:cNvSpPr/>
            <p:nvPr/>
          </p:nvSpPr>
          <p:spPr>
            <a:xfrm rot="21600000">
              <a:off x="1385426" y="-1"/>
              <a:ext cx="267708" cy="1211485"/>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1" name="Shape 2346"/>
            <p:cNvSpPr/>
            <p:nvPr/>
          </p:nvSpPr>
          <p:spPr>
            <a:xfrm rot="21600000">
              <a:off x="1793559" y="248294"/>
              <a:ext cx="594844" cy="1138815"/>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2" name="Shape 2347"/>
            <p:cNvSpPr/>
            <p:nvPr/>
          </p:nvSpPr>
          <p:spPr>
            <a:xfrm rot="21600000">
              <a:off x="2282291" y="928275"/>
              <a:ext cx="476663" cy="705867"/>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3" name="Shape 2348"/>
            <p:cNvSpPr/>
            <p:nvPr/>
          </p:nvSpPr>
          <p:spPr>
            <a:xfrm rot="21600000">
              <a:off x="-1" y="1579115"/>
              <a:ext cx="511842" cy="542713"/>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34" name="Group 2355"/>
          <p:cNvGrpSpPr/>
          <p:nvPr/>
        </p:nvGrpSpPr>
        <p:grpSpPr>
          <a:xfrm rot="13254408">
            <a:off x="8120706" y="4370841"/>
            <a:ext cx="2475913" cy="2603665"/>
            <a:chOff x="0" y="0"/>
            <a:chExt cx="5831848" cy="6132760"/>
          </a:xfrm>
          <a:solidFill>
            <a:srgbClr val="F2882F"/>
          </a:solidFill>
        </p:grpSpPr>
        <p:sp>
          <p:nvSpPr>
            <p:cNvPr id="35" name="Shape 2350"/>
            <p:cNvSpPr/>
            <p:nvPr/>
          </p:nvSpPr>
          <p:spPr>
            <a:xfrm rot="21600000">
              <a:off x="1426775" y="500836"/>
              <a:ext cx="3366924" cy="5631924"/>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6" name="Shape 2351"/>
            <p:cNvSpPr/>
            <p:nvPr/>
          </p:nvSpPr>
          <p:spPr>
            <a:xfrm rot="21600000">
              <a:off x="2928501" y="-1"/>
              <a:ext cx="565877" cy="2560824"/>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1"/>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7" name="Shape 2352"/>
            <p:cNvSpPr/>
            <p:nvPr/>
          </p:nvSpPr>
          <p:spPr>
            <a:xfrm rot="21600000">
              <a:off x="3791207" y="524843"/>
              <a:ext cx="1257374" cy="2407213"/>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8" name="Shape 2353"/>
            <p:cNvSpPr/>
            <p:nvPr/>
          </p:nvSpPr>
          <p:spPr>
            <a:xfrm rot="21600000">
              <a:off x="4824285" y="1962178"/>
              <a:ext cx="1007564" cy="1492054"/>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9" name="Shape 2354"/>
            <p:cNvSpPr/>
            <p:nvPr/>
          </p:nvSpPr>
          <p:spPr>
            <a:xfrm rot="21600000">
              <a:off x="-1" y="3337918"/>
              <a:ext cx="1081925" cy="1147180"/>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sp>
        <p:nvSpPr>
          <p:cNvPr id="40" name="矩形 39"/>
          <p:cNvSpPr/>
          <p:nvPr/>
        </p:nvSpPr>
        <p:spPr>
          <a:xfrm>
            <a:off x="1213784" y="4009136"/>
            <a:ext cx="3350093" cy="1292225"/>
          </a:xfrm>
          <a:prstGeom prst="rect">
            <a:avLst/>
          </a:prstGeom>
          <a:noFill/>
        </p:spPr>
        <p:txBody>
          <a:bodyPr wrap="square" lIns="0" tIns="0" rIns="0" bIns="0" rtlCol="0" anchor="t" anchorCtr="0">
            <a:spAutoFit/>
          </a:body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请添加你的文本请添加你的文本请添加你的文本请添加你的文本请添加你的文本请添加你的文本请添加你的文本请添加你的文本请添加你的文本更多模板亮亮图文旗舰店：https://liangliangtuwen.tmall.com</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3"/>
          <p:cNvSpPr txBox="1"/>
          <p:nvPr/>
        </p:nvSpPr>
        <p:spPr>
          <a:xfrm>
            <a:off x="1213783" y="3114382"/>
            <a:ext cx="2383433" cy="430887"/>
          </a:xfrm>
          <a:prstGeom prst="rect">
            <a:avLst/>
          </a:prstGeom>
          <a:noFill/>
        </p:spPr>
        <p:txBody>
          <a:bodyPr wrap="square" lIns="0" tIns="0" rIns="0" bIns="0" rtlCol="0" anchor="t" anchorCtr="0">
            <a:spAutoFit/>
          </a:bodyPr>
          <a:lstStyle/>
          <a:p>
            <a:pPr defTabSz="1216660">
              <a:spcBef>
                <a:spcPct val="20000"/>
              </a:spcBef>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单击编辑标题</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rot="16200000">
            <a:off x="1354875" y="3572060"/>
            <a:ext cx="105676" cy="387858"/>
          </a:xfrm>
          <a:prstGeom prst="rect">
            <a:avLst/>
          </a:prstGeom>
          <a:solidFill>
            <a:srgbClr val="00B94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矩形 42"/>
          <p:cNvSpPr/>
          <p:nvPr/>
        </p:nvSpPr>
        <p:spPr>
          <a:xfrm rot="16200000">
            <a:off x="1732294" y="3572060"/>
            <a:ext cx="105676" cy="387858"/>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矩形 43"/>
          <p:cNvSpPr/>
          <p:nvPr/>
        </p:nvSpPr>
        <p:spPr>
          <a:xfrm rot="16200000">
            <a:off x="2109712" y="3572060"/>
            <a:ext cx="105676" cy="387858"/>
          </a:xfrm>
          <a:prstGeom prst="rect">
            <a:avLst/>
          </a:prstGeom>
          <a:solidFill>
            <a:srgbClr val="00B94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矩形 44"/>
          <p:cNvSpPr/>
          <p:nvPr/>
        </p:nvSpPr>
        <p:spPr>
          <a:xfrm rot="16200000">
            <a:off x="2487133" y="3572060"/>
            <a:ext cx="105676" cy="387858"/>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矩形 45"/>
          <p:cNvSpPr/>
          <p:nvPr/>
        </p:nvSpPr>
        <p:spPr>
          <a:xfrm rot="16200000">
            <a:off x="2864556" y="3572060"/>
            <a:ext cx="105676" cy="387858"/>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矩形 46"/>
          <p:cNvSpPr/>
          <p:nvPr/>
        </p:nvSpPr>
        <p:spPr>
          <a:xfrm rot="16200000">
            <a:off x="3251074" y="3572060"/>
            <a:ext cx="105676" cy="387857"/>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矩形 47"/>
          <p:cNvSpPr/>
          <p:nvPr/>
        </p:nvSpPr>
        <p:spPr>
          <a:xfrm rot="16200000">
            <a:off x="3628492" y="3572060"/>
            <a:ext cx="105676" cy="387857"/>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矩形 48"/>
          <p:cNvSpPr/>
          <p:nvPr/>
        </p:nvSpPr>
        <p:spPr>
          <a:xfrm rot="16200000">
            <a:off x="4005913" y="3572060"/>
            <a:ext cx="105676" cy="387857"/>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矩形 49"/>
          <p:cNvSpPr/>
          <p:nvPr/>
        </p:nvSpPr>
        <p:spPr>
          <a:xfrm rot="16200000">
            <a:off x="4383336" y="3572060"/>
            <a:ext cx="105676" cy="387857"/>
          </a:xfrm>
          <a:prstGeom prst="rect">
            <a:avLst/>
          </a:prstGeom>
          <a:solidFill>
            <a:srgbClr val="2185C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51" name="Group 2319"/>
          <p:cNvGrpSpPr/>
          <p:nvPr/>
        </p:nvGrpSpPr>
        <p:grpSpPr>
          <a:xfrm rot="2881097">
            <a:off x="10702923" y="-256387"/>
            <a:ext cx="1878757" cy="1975698"/>
            <a:chOff x="0" y="0"/>
            <a:chExt cx="4425289" cy="4653625"/>
          </a:xfrm>
          <a:solidFill>
            <a:srgbClr val="00B945"/>
          </a:solidFill>
        </p:grpSpPr>
        <p:sp>
          <p:nvSpPr>
            <p:cNvPr id="52" name="Shape 2314"/>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3" name="Shape 2315"/>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4" name="Shape 2316"/>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5" name="Shape 2317"/>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6" name="Shape 2318"/>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57" name="Group 2343"/>
          <p:cNvGrpSpPr/>
          <p:nvPr/>
        </p:nvGrpSpPr>
        <p:grpSpPr>
          <a:xfrm rot="19380659">
            <a:off x="9317710" y="-342317"/>
            <a:ext cx="1171314" cy="1231753"/>
            <a:chOff x="0" y="0"/>
            <a:chExt cx="2758953" cy="2901309"/>
          </a:xfrm>
          <a:solidFill>
            <a:srgbClr val="2185C5"/>
          </a:solidFill>
        </p:grpSpPr>
        <p:sp>
          <p:nvSpPr>
            <p:cNvPr id="58" name="Shape 2338"/>
            <p:cNvSpPr/>
            <p:nvPr/>
          </p:nvSpPr>
          <p:spPr>
            <a:xfrm rot="21600000">
              <a:off x="674984" y="236937"/>
              <a:ext cx="1592838" cy="2664373"/>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9" name="Shape 2339"/>
            <p:cNvSpPr/>
            <p:nvPr/>
          </p:nvSpPr>
          <p:spPr>
            <a:xfrm rot="21600000">
              <a:off x="1385426" y="-1"/>
              <a:ext cx="267708" cy="1211485"/>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0" name="Shape 2340"/>
            <p:cNvSpPr/>
            <p:nvPr/>
          </p:nvSpPr>
          <p:spPr>
            <a:xfrm rot="21600000">
              <a:off x="1793559" y="248294"/>
              <a:ext cx="594844" cy="1138815"/>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1" name="Shape 2341"/>
            <p:cNvSpPr/>
            <p:nvPr/>
          </p:nvSpPr>
          <p:spPr>
            <a:xfrm rot="21600000">
              <a:off x="2282291" y="928275"/>
              <a:ext cx="476663" cy="705867"/>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2" name="Shape 2342"/>
            <p:cNvSpPr/>
            <p:nvPr/>
          </p:nvSpPr>
          <p:spPr>
            <a:xfrm rot="21600000">
              <a:off x="-1" y="1579115"/>
              <a:ext cx="511842" cy="542713"/>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5139"/>
          <a:stretch>
            <a:fillRect/>
          </a:stretch>
        </p:blipFill>
        <p:spPr>
          <a:xfrm>
            <a:off x="672111" y="2178753"/>
            <a:ext cx="5920599" cy="44693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71" y="304800"/>
            <a:ext cx="4419985" cy="2088442"/>
          </a:xfrm>
          <a:prstGeom prst="rect">
            <a:avLst/>
          </a:prstGeom>
        </p:spPr>
      </p:pic>
      <p:grpSp>
        <p:nvGrpSpPr>
          <p:cNvPr id="4" name="组合 3"/>
          <p:cNvGrpSpPr/>
          <p:nvPr/>
        </p:nvGrpSpPr>
        <p:grpSpPr>
          <a:xfrm>
            <a:off x="8015821" y="1980832"/>
            <a:ext cx="3262433" cy="1661994"/>
            <a:chOff x="7938631" y="1946965"/>
            <a:chExt cx="3262433" cy="1661994"/>
          </a:xfrm>
        </p:grpSpPr>
        <p:sp>
          <p:nvSpPr>
            <p:cNvPr id="5" name="文本框 4"/>
            <p:cNvSpPr txBox="1"/>
            <p:nvPr/>
          </p:nvSpPr>
          <p:spPr>
            <a:xfrm>
              <a:off x="8938905" y="1946965"/>
              <a:ext cx="2262159" cy="923330"/>
            </a:xfrm>
            <a:prstGeom prst="rect">
              <a:avLst/>
            </a:prstGeom>
            <a:noFill/>
          </p:spPr>
          <p:txBody>
            <a:bodyPr wrap="none" rtlCol="0">
              <a:spAutoFit/>
            </a:bodyPr>
            <a:lstStyle/>
            <a:p>
              <a:pPr algn="r"/>
              <a:r>
                <a:rPr lang="zh-CN" altLang="en-US" sz="5400" b="1" dirty="0" smtClean="0">
                  <a:solidFill>
                    <a:srgbClr val="C00000"/>
                  </a:solidFill>
                  <a:latin typeface="微软雅黑" panose="020B0503020204020204" pitchFamily="34" charset="-122"/>
                  <a:ea typeface="微软雅黑" panose="020B0503020204020204" pitchFamily="34" charset="-122"/>
                </a:rPr>
                <a:t>下课啦</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38631" y="2777962"/>
              <a:ext cx="3262433" cy="830997"/>
            </a:xfrm>
            <a:prstGeom prst="rect">
              <a:avLst/>
            </a:prstGeom>
            <a:noFill/>
          </p:spPr>
          <p:txBody>
            <a:bodyPr wrap="none" rtlCol="0">
              <a:spAutoFit/>
            </a:bodyPr>
            <a:lstStyle/>
            <a:p>
              <a:pPr algn="r"/>
              <a:r>
                <a:rPr lang="zh-CN" altLang="en-US" sz="4800" b="1" dirty="0" smtClean="0">
                  <a:solidFill>
                    <a:schemeClr val="tx1">
                      <a:lumMod val="85000"/>
                      <a:lumOff val="15000"/>
                    </a:schemeClr>
                  </a:solidFill>
                  <a:latin typeface="微软雅黑" panose="020B0503020204020204" pitchFamily="34" charset="-122"/>
                  <a:ea typeface="微软雅黑" panose="020B0503020204020204" pitchFamily="34" charset="-122"/>
                </a:rPr>
                <a:t>谢谢同学们</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112000" y="3642826"/>
            <a:ext cx="4166254" cy="646331"/>
          </a:xfrm>
          <a:prstGeom prst="rect">
            <a:avLst/>
          </a:prstGeom>
          <a:noFill/>
        </p:spPr>
        <p:txBody>
          <a:bodyPr wrap="square" rtlCol="0">
            <a:spAutoFit/>
          </a:bodyPr>
          <a:lstStyle/>
          <a:p>
            <a:pPr algn="r"/>
            <a:r>
              <a:rPr lang="en-US" altLang="zh-CN" dirty="0" smtClean="0"/>
              <a:t>Add anything what you want and anything what you like.</a:t>
            </a:r>
            <a:endParaRPr lang="zh-CN" altLang="en-US" dirty="0"/>
          </a:p>
        </p:txBody>
      </p:sp>
      <p:sp>
        <p:nvSpPr>
          <p:cNvPr id="8" name="文本框 7"/>
          <p:cNvSpPr txBox="1"/>
          <p:nvPr/>
        </p:nvSpPr>
        <p:spPr>
          <a:xfrm>
            <a:off x="9495174" y="4289157"/>
            <a:ext cx="1783080" cy="368300"/>
          </a:xfrm>
          <a:prstGeom prst="rect">
            <a:avLst/>
          </a:prstGeom>
          <a:noFill/>
        </p:spPr>
        <p:txBody>
          <a:bodyPr wrap="none" rtlCol="0">
            <a:spAutoFit/>
          </a:bodyPr>
          <a:lstStyle/>
          <a:p>
            <a:pPr algn="r"/>
            <a:r>
              <a:rPr lang="zh-CN" altLang="en-US" dirty="0" smtClean="0">
                <a:latin typeface="微软雅黑" panose="020B0503020204020204" pitchFamily="34" charset="-122"/>
                <a:ea typeface="微软雅黑" panose="020B0503020204020204" pitchFamily="34" charset="-122"/>
              </a:rPr>
              <a:t>教师：亮亮图文</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692127" y="2175714"/>
            <a:ext cx="3592332" cy="3329068"/>
            <a:chOff x="6285443" y="922991"/>
            <a:chExt cx="4145351" cy="3841558"/>
          </a:xfrm>
        </p:grpSpPr>
        <p:grpSp>
          <p:nvGrpSpPr>
            <p:cNvPr id="6" name="Group 3"/>
            <p:cNvGrpSpPr/>
            <p:nvPr/>
          </p:nvGrpSpPr>
          <p:grpSpPr>
            <a:xfrm>
              <a:off x="6285443" y="922991"/>
              <a:ext cx="4145351" cy="709210"/>
              <a:chOff x="2891644" y="2187048"/>
              <a:chExt cx="4145351" cy="709210"/>
            </a:xfrm>
          </p:grpSpPr>
          <p:sp>
            <p:nvSpPr>
              <p:cNvPr id="22" name="i$liḋe-Rectangle: Rounded Corners 4"/>
              <p:cNvSpPr/>
              <p:nvPr/>
            </p:nvSpPr>
            <p:spPr bwMode="auto">
              <a:xfrm>
                <a:off x="2891644" y="2187048"/>
                <a:ext cx="709210" cy="709210"/>
              </a:xfrm>
              <a:prstGeom prst="roundRect">
                <a:avLst/>
              </a:prstGeom>
              <a:solidFill>
                <a:srgbClr val="2185C5"/>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01</a:t>
                </a:r>
                <a:endParaRPr lang="en-US" altLang="zh-CN" sz="3200">
                  <a:solidFill>
                    <a:schemeClr val="bg1">
                      <a:lumMod val="100000"/>
                    </a:schemeClr>
                  </a:solidFill>
                  <a:latin typeface="Impact" panose="020B0806030902050204" pitchFamily="34" charset="0"/>
                </a:endParaRPr>
              </a:p>
            </p:txBody>
          </p:sp>
          <p:sp>
            <p:nvSpPr>
              <p:cNvPr id="24" name="i$liḋe-TextBox 6"/>
              <p:cNvSpPr txBox="1"/>
              <p:nvPr/>
            </p:nvSpPr>
            <p:spPr>
              <a:xfrm>
                <a:off x="3809282" y="2194183"/>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7" name="Group 8"/>
            <p:cNvGrpSpPr/>
            <p:nvPr/>
          </p:nvGrpSpPr>
          <p:grpSpPr>
            <a:xfrm>
              <a:off x="6285443" y="1967107"/>
              <a:ext cx="4145351" cy="709210"/>
              <a:chOff x="2891644" y="2990233"/>
              <a:chExt cx="4145351" cy="709210"/>
            </a:xfrm>
          </p:grpSpPr>
          <p:sp>
            <p:nvSpPr>
              <p:cNvPr id="18" name="i$liḋe-Rectangle: Rounded Corners 9"/>
              <p:cNvSpPr/>
              <p:nvPr/>
            </p:nvSpPr>
            <p:spPr bwMode="auto">
              <a:xfrm>
                <a:off x="2891644" y="2990233"/>
                <a:ext cx="709210" cy="709210"/>
              </a:xfrm>
              <a:prstGeom prst="roundRect">
                <a:avLst/>
              </a:prstGeom>
              <a:solidFill>
                <a:srgbClr val="C00000"/>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02</a:t>
                </a:r>
                <a:endParaRPr lang="en-US" altLang="zh-CN" sz="3200">
                  <a:solidFill>
                    <a:schemeClr val="bg1">
                      <a:lumMod val="100000"/>
                    </a:schemeClr>
                  </a:solidFill>
                  <a:latin typeface="Impact" panose="020B0806030902050204" pitchFamily="34" charset="0"/>
                </a:endParaRPr>
              </a:p>
            </p:txBody>
          </p:sp>
          <p:sp>
            <p:nvSpPr>
              <p:cNvPr id="20" name="i$liḋe-TextBox 11"/>
              <p:cNvSpPr txBox="1"/>
              <p:nvPr/>
            </p:nvSpPr>
            <p:spPr>
              <a:xfrm>
                <a:off x="3809282" y="2990233"/>
                <a:ext cx="3227713" cy="531381"/>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8" name="Group 13"/>
            <p:cNvGrpSpPr/>
            <p:nvPr/>
          </p:nvGrpSpPr>
          <p:grpSpPr>
            <a:xfrm>
              <a:off x="6285443" y="3011222"/>
              <a:ext cx="4145351" cy="709211"/>
              <a:chOff x="2891644" y="3793417"/>
              <a:chExt cx="4145351" cy="709211"/>
            </a:xfrm>
          </p:grpSpPr>
          <p:sp>
            <p:nvSpPr>
              <p:cNvPr id="14" name="i$liḋe-Rectangle: Rounded Corners 14"/>
              <p:cNvSpPr/>
              <p:nvPr/>
            </p:nvSpPr>
            <p:spPr bwMode="auto">
              <a:xfrm>
                <a:off x="2891644" y="3793418"/>
                <a:ext cx="709210" cy="709210"/>
              </a:xfrm>
              <a:prstGeom prst="roundRect">
                <a:avLst/>
              </a:prstGeom>
              <a:solidFill>
                <a:srgbClr val="00B945"/>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03</a:t>
                </a:r>
                <a:endParaRPr lang="en-US" altLang="zh-CN" sz="3200">
                  <a:solidFill>
                    <a:schemeClr val="bg1">
                      <a:lumMod val="100000"/>
                    </a:schemeClr>
                  </a:solidFill>
                  <a:latin typeface="Impact" panose="020B0806030902050204" pitchFamily="34" charset="0"/>
                </a:endParaRPr>
              </a:p>
            </p:txBody>
          </p:sp>
          <p:sp>
            <p:nvSpPr>
              <p:cNvPr id="16" name="i$liḋe-TextBox 16"/>
              <p:cNvSpPr txBox="1"/>
              <p:nvPr/>
            </p:nvSpPr>
            <p:spPr>
              <a:xfrm>
                <a:off x="3809282" y="3793417"/>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9" name="Group 18"/>
            <p:cNvGrpSpPr/>
            <p:nvPr/>
          </p:nvGrpSpPr>
          <p:grpSpPr>
            <a:xfrm>
              <a:off x="6285443" y="4055338"/>
              <a:ext cx="4145351" cy="709211"/>
              <a:chOff x="2891644" y="4596602"/>
              <a:chExt cx="4145351" cy="709211"/>
            </a:xfrm>
          </p:grpSpPr>
          <p:sp>
            <p:nvSpPr>
              <p:cNvPr id="10" name="i$liḋe-Rectangle: Rounded Corners 19"/>
              <p:cNvSpPr/>
              <p:nvPr/>
            </p:nvSpPr>
            <p:spPr bwMode="auto">
              <a:xfrm>
                <a:off x="2891644" y="4596603"/>
                <a:ext cx="709210" cy="709210"/>
              </a:xfrm>
              <a:prstGeom prst="roundRect">
                <a:avLst/>
              </a:prstGeom>
              <a:solidFill>
                <a:srgbClr val="F2882F"/>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04</a:t>
                </a:r>
                <a:endParaRPr lang="en-US" altLang="zh-CN" sz="3200">
                  <a:solidFill>
                    <a:schemeClr val="bg1">
                      <a:lumMod val="100000"/>
                    </a:schemeClr>
                  </a:solidFill>
                  <a:latin typeface="Impact" panose="020B0806030902050204" pitchFamily="34" charset="0"/>
                </a:endParaRPr>
              </a:p>
            </p:txBody>
          </p:sp>
          <p:sp>
            <p:nvSpPr>
              <p:cNvPr id="12" name="i$liḋe-TextBox 21"/>
              <p:cNvSpPr txBox="1"/>
              <p:nvPr/>
            </p:nvSpPr>
            <p:spPr>
              <a:xfrm>
                <a:off x="3809282" y="4596602"/>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8598" y="1961226"/>
            <a:ext cx="5035422" cy="5035422"/>
          </a:xfrm>
          <a:prstGeom prst="rect">
            <a:avLst/>
          </a:prstGeom>
        </p:spPr>
      </p:pic>
      <p:grpSp>
        <p:nvGrpSpPr>
          <p:cNvPr id="32" name="组合 31"/>
          <p:cNvGrpSpPr/>
          <p:nvPr/>
        </p:nvGrpSpPr>
        <p:grpSpPr>
          <a:xfrm>
            <a:off x="1692127" y="826215"/>
            <a:ext cx="3062538" cy="769441"/>
            <a:chOff x="1172904" y="747451"/>
            <a:chExt cx="3062538" cy="769441"/>
          </a:xfrm>
        </p:grpSpPr>
        <p:sp>
          <p:nvSpPr>
            <p:cNvPr id="28" name="文本框 27"/>
            <p:cNvSpPr txBox="1"/>
            <p:nvPr/>
          </p:nvSpPr>
          <p:spPr>
            <a:xfrm>
              <a:off x="1172904" y="747451"/>
              <a:ext cx="1313180" cy="769441"/>
            </a:xfrm>
            <a:prstGeom prst="rect">
              <a:avLst/>
            </a:prstGeom>
            <a:noFill/>
          </p:spPr>
          <p:txBody>
            <a:bodyPr wrap="none" rtlCol="0">
              <a:spAutoFit/>
            </a:bodyPr>
            <a:lstStyle/>
            <a:p>
              <a:r>
                <a:rPr lang="zh-CN" altLang="en-US" sz="4400" dirty="0" smtClean="0">
                  <a:latin typeface="微软雅黑" panose="020B0503020204020204" pitchFamily="34" charset="-122"/>
                  <a:ea typeface="微软雅黑" panose="020B0503020204020204" pitchFamily="34" charset="-122"/>
                </a:rPr>
                <a:t>目录</a:t>
              </a:r>
              <a:endParaRPr lang="zh-CN" altLang="en-US" sz="4400" dirty="0">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486084" y="880533"/>
              <a:ext cx="0" cy="49671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664178" y="1049653"/>
              <a:ext cx="1571264" cy="461665"/>
            </a:xfrm>
            <a:prstGeom prst="rect">
              <a:avLst/>
            </a:prstGeom>
            <a:noFill/>
          </p:spPr>
          <p:txBody>
            <a:bodyPr wrap="none" rtlCol="0">
              <a:spAutoFit/>
            </a:bodyPr>
            <a:lstStyle/>
            <a:p>
              <a:r>
                <a:rPr lang="en-US" altLang="zh-CN" sz="2400" dirty="0" smtClean="0">
                  <a:latin typeface="微软雅黑" panose="020B0503020204020204" pitchFamily="34" charset="-122"/>
                  <a:ea typeface="微软雅黑" panose="020B0503020204020204" pitchFamily="34" charset="-122"/>
                </a:rPr>
                <a:t>COTENTS</a:t>
              </a:r>
              <a:endParaRPr lang="zh-CN" altLang="en-US" sz="24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图片 44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443" name="íślíḋè-Rectangular Callout 4"/>
          <p:cNvSpPr/>
          <p:nvPr/>
        </p:nvSpPr>
        <p:spPr>
          <a:xfrm>
            <a:off x="5742261" y="1123953"/>
            <a:ext cx="4959606" cy="3596873"/>
          </a:xfrm>
          <a:prstGeom prst="wedgeRectCallout">
            <a:avLst>
              <a:gd name="adj1" fmla="val -43174"/>
              <a:gd name="adj2" fmla="val 55847"/>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48" name="组合 447"/>
          <p:cNvGrpSpPr/>
          <p:nvPr/>
        </p:nvGrpSpPr>
        <p:grpSpPr>
          <a:xfrm>
            <a:off x="5815414" y="1712001"/>
            <a:ext cx="4813300" cy="2419526"/>
            <a:chOff x="5815414" y="1429993"/>
            <a:chExt cx="4813300" cy="2419526"/>
          </a:xfrm>
        </p:grpSpPr>
        <p:sp>
          <p:nvSpPr>
            <p:cNvPr id="44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1</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44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aa5978eb-61d2-435c-ab6e-f0ae8571146a"/>
          <p:cNvGrpSpPr>
            <a:grpSpLocks noChangeAspect="1"/>
          </p:cNvGrpSpPr>
          <p:nvPr/>
        </p:nvGrpSpPr>
        <p:grpSpPr>
          <a:xfrm>
            <a:off x="1667963" y="1625600"/>
            <a:ext cx="8856075" cy="4338640"/>
            <a:chOff x="2623149" y="2561501"/>
            <a:chExt cx="6945705" cy="3402739"/>
          </a:xfrm>
        </p:grpSpPr>
        <p:cxnSp>
          <p:nvCxnSpPr>
            <p:cNvPr id="5" name="is1ide-连接符: 肘形 30"/>
            <p:cNvCxnSpPr/>
            <p:nvPr/>
          </p:nvCxnSpPr>
          <p:spPr>
            <a:xfrm>
              <a:off x="3448162" y="2613174"/>
              <a:ext cx="3382221" cy="243484"/>
            </a:xfrm>
            <a:prstGeom prst="bentConnector3">
              <a:avLst>
                <a:gd name="adj1" fmla="val 63204"/>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 name="is1ide-连接符: 肘形 32"/>
            <p:cNvCxnSpPr/>
            <p:nvPr/>
          </p:nvCxnSpPr>
          <p:spPr>
            <a:xfrm>
              <a:off x="4401615" y="3198298"/>
              <a:ext cx="2389387" cy="854405"/>
            </a:xfrm>
            <a:prstGeom prst="bentConnector3">
              <a:avLst>
                <a:gd name="adj1" fmla="val 50000"/>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连接符: 肘形 35"/>
            <p:cNvCxnSpPr/>
            <p:nvPr/>
          </p:nvCxnSpPr>
          <p:spPr>
            <a:xfrm flipV="1">
              <a:off x="3983980" y="5243223"/>
              <a:ext cx="2807022" cy="559780"/>
            </a:xfrm>
            <a:prstGeom prst="bentConnector3">
              <a:avLst>
                <a:gd name="adj1" fmla="val 57366"/>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8" name="is1ide-Rectangle 34"/>
            <p:cNvSpPr/>
            <p:nvPr/>
          </p:nvSpPr>
          <p:spPr>
            <a:xfrm>
              <a:off x="6990825" y="3833715"/>
              <a:ext cx="2578029" cy="306375"/>
            </a:xfrm>
            <a:prstGeom prst="rect">
              <a:avLst/>
            </a:prstGeom>
          </p:spPr>
          <p:txBody>
            <a:bodyPr wrap="none" lIns="0" tIns="0" rIns="0" bIns="0" anchor="ctr">
              <a:normAutofit/>
            </a:bodyPr>
            <a:lstStyle/>
            <a:p>
              <a:pPr lvl="0" defTabSz="913765">
                <a:spcBef>
                  <a:spcPct val="0"/>
                </a:spcBef>
                <a:defRPr/>
              </a:pPr>
              <a:r>
                <a:rPr lang="zh-CN" altLang="en-US" b="1"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is1ide-Rectangle 32"/>
            <p:cNvSpPr/>
            <p:nvPr/>
          </p:nvSpPr>
          <p:spPr>
            <a:xfrm>
              <a:off x="6990825" y="5105928"/>
              <a:ext cx="2578029" cy="306375"/>
            </a:xfrm>
            <a:prstGeom prst="rect">
              <a:avLst/>
            </a:prstGeom>
          </p:spPr>
          <p:txBody>
            <a:bodyPr wrap="none" lIns="0" tIns="0" rIns="0" bIns="0" anchor="ctr">
              <a:normAutofit/>
            </a:bodyPr>
            <a:lstStyle/>
            <a:p>
              <a:pPr lvl="0" defTabSz="913765">
                <a:spcBef>
                  <a:spcPct val="0"/>
                </a:spcBef>
                <a:defRPr/>
              </a:pPr>
              <a:r>
                <a:rPr lang="zh-CN" altLang="en-US" b="1"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0" name="is1ide-Rectangle 30"/>
            <p:cNvSpPr/>
            <p:nvPr/>
          </p:nvSpPr>
          <p:spPr>
            <a:xfrm>
              <a:off x="6990825" y="2561501"/>
              <a:ext cx="2578029" cy="306375"/>
            </a:xfrm>
            <a:prstGeom prst="rect">
              <a:avLst/>
            </a:prstGeom>
          </p:spPr>
          <p:txBody>
            <a:bodyPr wrap="none" lIns="0" tIns="0" rIns="0" bIns="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2623149" y="2649042"/>
              <a:ext cx="1838039" cy="3031875"/>
              <a:chOff x="4616450" y="260870"/>
              <a:chExt cx="5276850" cy="8704263"/>
            </a:xfrm>
          </p:grpSpPr>
          <p:sp>
            <p:nvSpPr>
              <p:cNvPr id="18" name="is1ide-AutoShape 5"/>
              <p:cNvSpPr/>
              <p:nvPr/>
            </p:nvSpPr>
            <p:spPr bwMode="auto">
              <a:xfrm>
                <a:off x="6096000" y="710140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chemeClr val="bg1">
                  <a:lumMod val="65000"/>
                </a:schemeClr>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id-ID" dirty="0">
                  <a:latin typeface="Roboto Light" panose="02000000000000000000" pitchFamily="2" charset="0"/>
                </a:endParaRPr>
              </a:p>
            </p:txBody>
          </p:sp>
          <p:sp>
            <p:nvSpPr>
              <p:cNvPr id="19" name="is1ide-AutoShape 6"/>
              <p:cNvSpPr/>
              <p:nvPr/>
            </p:nvSpPr>
            <p:spPr bwMode="auto">
              <a:xfrm>
                <a:off x="6413500" y="26087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0" name="is1ide-AutoShape 7"/>
              <p:cNvSpPr/>
              <p:nvPr/>
            </p:nvSpPr>
            <p:spPr bwMode="auto">
              <a:xfrm>
                <a:off x="4616450" y="205792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1" name="is1ide-AutoShape 8"/>
              <p:cNvSpPr/>
              <p:nvPr/>
            </p:nvSpPr>
            <p:spPr bwMode="auto">
              <a:xfrm>
                <a:off x="5022850" y="1033983"/>
                <a:ext cx="4870450" cy="3825875"/>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rgbClr val="00B945"/>
              </a:solidFill>
              <a:ln>
                <a:noFill/>
              </a:ln>
              <a:effectLst/>
            </p:spPr>
            <p:txBody>
              <a:bodyPr lIns="50800" tIns="50800" rIns="50800" bIns="50800" anchor="ctr"/>
              <a:lstStyle/>
              <a:p>
                <a:endParaRPr lang="id-ID" dirty="0">
                  <a:latin typeface="Roboto Light" panose="02000000000000000000" pitchFamily="2" charset="0"/>
                </a:endParaRPr>
              </a:p>
            </p:txBody>
          </p:sp>
          <p:sp>
            <p:nvSpPr>
              <p:cNvPr id="22" name="is1ide-AutoShape 9"/>
              <p:cNvSpPr/>
              <p:nvPr/>
            </p:nvSpPr>
            <p:spPr bwMode="auto">
              <a:xfrm>
                <a:off x="5022850" y="453759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3" name="is1ide-AutoShape 10"/>
              <p:cNvSpPr/>
              <p:nvPr/>
            </p:nvSpPr>
            <p:spPr bwMode="auto">
              <a:xfrm>
                <a:off x="5561013" y="272308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rgbClr val="2185C5"/>
              </a:solidFill>
              <a:ln>
                <a:noFill/>
              </a:ln>
              <a:effectLst/>
            </p:spPr>
            <p:txBody>
              <a:bodyPr lIns="50800" tIns="50800" rIns="50800" bIns="50800" anchor="ctr"/>
              <a:lstStyle/>
              <a:p>
                <a:endParaRPr lang="id-ID" dirty="0">
                  <a:latin typeface="Roboto Light" panose="02000000000000000000" pitchFamily="2" charset="0"/>
                </a:endParaRPr>
              </a:p>
            </p:txBody>
          </p:sp>
          <p:sp>
            <p:nvSpPr>
              <p:cNvPr id="24" name="is1ide-AutoShape 11"/>
              <p:cNvSpPr/>
              <p:nvPr/>
            </p:nvSpPr>
            <p:spPr bwMode="auto">
              <a:xfrm>
                <a:off x="5561013" y="551867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5" name="is1ide-AutoShape 12"/>
              <p:cNvSpPr/>
              <p:nvPr/>
            </p:nvSpPr>
            <p:spPr bwMode="auto">
              <a:xfrm>
                <a:off x="4616450" y="26087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2185C5"/>
              </a:solidFill>
              <a:ln>
                <a:noFill/>
              </a:ln>
              <a:effectLst/>
            </p:spPr>
            <p:txBody>
              <a:bodyPr lIns="50800" tIns="50800" rIns="50800" bIns="50800" anchor="ctr"/>
              <a:lstStyle/>
              <a:p>
                <a:endParaRPr lang="id-ID" dirty="0">
                  <a:latin typeface="Roboto Light" panose="02000000000000000000" pitchFamily="2" charset="0"/>
                </a:endParaRPr>
              </a:p>
            </p:txBody>
          </p:sp>
          <p:sp>
            <p:nvSpPr>
              <p:cNvPr id="26" name="is1ide-AutoShape 13"/>
              <p:cNvSpPr/>
              <p:nvPr/>
            </p:nvSpPr>
            <p:spPr bwMode="auto">
              <a:xfrm>
                <a:off x="5954713" y="537103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FF0000"/>
              </a:solidFill>
              <a:ln>
                <a:noFill/>
              </a:ln>
              <a:effectLst/>
            </p:spPr>
            <p:txBody>
              <a:bodyPr lIns="50800" tIns="50800" rIns="50800" bIns="50800" anchor="ctr"/>
              <a:lstStyle/>
              <a:p>
                <a:endParaRPr lang="id-ID" dirty="0">
                  <a:latin typeface="Roboto Light" panose="02000000000000000000" pitchFamily="2" charset="0"/>
                </a:endParaRPr>
              </a:p>
            </p:txBody>
          </p:sp>
          <p:sp>
            <p:nvSpPr>
              <p:cNvPr id="27" name="is1ide-AutoShape 14"/>
              <p:cNvSpPr/>
              <p:nvPr/>
            </p:nvSpPr>
            <p:spPr bwMode="auto">
              <a:xfrm>
                <a:off x="5954713" y="669024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grpSp>
        <p:sp>
          <p:nvSpPr>
            <p:cNvPr id="12" name="is1ide-Rectangle 10"/>
            <p:cNvSpPr/>
            <p:nvPr/>
          </p:nvSpPr>
          <p:spPr>
            <a:xfrm rot="18898886">
              <a:off x="2612245" y="2888836"/>
              <a:ext cx="877163" cy="369332"/>
            </a:xfrm>
            <a:prstGeom prst="rect">
              <a:avLst/>
            </a:prstGeom>
          </p:spPr>
          <p:txBody>
            <a:bodyPr wrap="none">
              <a:normAutofit/>
            </a:bodyPr>
            <a:lstStyle/>
            <a:p>
              <a:pPr algn="ctr"/>
              <a:r>
                <a:rPr lang="zh-CN" altLang="en-US" smtClean="0">
                  <a:solidFill>
                    <a:schemeClr val="bg1"/>
                  </a:solidFill>
                  <a:latin typeface="微软雅黑" panose="020B0503020204020204" pitchFamily="34" charset="-122"/>
                  <a:ea typeface="微软雅黑" panose="020B0503020204020204" pitchFamily="34" charset="-122"/>
                </a:rPr>
                <a:t>关键词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is1ide-Rectangle 11"/>
            <p:cNvSpPr/>
            <p:nvPr/>
          </p:nvSpPr>
          <p:spPr>
            <a:xfrm rot="19595266">
              <a:off x="3499987" y="3259644"/>
              <a:ext cx="877163" cy="369332"/>
            </a:xfrm>
            <a:prstGeom prst="rect">
              <a:avLst/>
            </a:prstGeom>
          </p:spPr>
          <p:txBody>
            <a:bodyPr wrap="none">
              <a:norm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关键词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is1ide-矩形: 圆角 27"/>
            <p:cNvSpPr/>
            <p:nvPr/>
          </p:nvSpPr>
          <p:spPr>
            <a:xfrm>
              <a:off x="3062026" y="5670661"/>
              <a:ext cx="928067" cy="293579"/>
            </a:xfrm>
            <a:prstGeom prst="roundRect">
              <a:avLst>
                <a:gd name="adj" fmla="val 13693"/>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zh-CN" altLang="en-US" smtClean="0">
                  <a:latin typeface="微软雅黑" panose="020B0503020204020204" pitchFamily="34" charset="-122"/>
                  <a:ea typeface="微软雅黑" panose="020B0503020204020204" pitchFamily="34" charset="-122"/>
                </a:rPr>
                <a:t>关键词</a:t>
              </a:r>
              <a:endParaRPr lang="zh-CN" altLang="en-US" dirty="0">
                <a:latin typeface="微软雅黑" panose="020B0503020204020204" pitchFamily="34" charset="-122"/>
                <a:ea typeface="微软雅黑" panose="020B0503020204020204" pitchFamily="34" charset="-122"/>
              </a:endParaRPr>
            </a:p>
          </p:txBody>
        </p:sp>
        <p:sp>
          <p:nvSpPr>
            <p:cNvPr id="15" name="is1ide-Oval 13"/>
            <p:cNvSpPr/>
            <p:nvPr/>
          </p:nvSpPr>
          <p:spPr>
            <a:xfrm>
              <a:off x="3399503" y="2568438"/>
              <a:ext cx="137132" cy="137132"/>
            </a:xfrm>
            <a:prstGeom prst="ellips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s1ide-Oval 14"/>
            <p:cNvSpPr/>
            <p:nvPr/>
          </p:nvSpPr>
          <p:spPr>
            <a:xfrm>
              <a:off x="4308347" y="3158585"/>
              <a:ext cx="137132" cy="137132"/>
            </a:xfrm>
            <a:prstGeom prst="ellips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is1ide-Oval 15"/>
            <p:cNvSpPr/>
            <p:nvPr/>
          </p:nvSpPr>
          <p:spPr>
            <a:xfrm>
              <a:off x="3925647" y="5752803"/>
              <a:ext cx="137132" cy="137132"/>
            </a:xfrm>
            <a:prstGeom prst="ellipse">
              <a:avLst/>
            </a:prstGeom>
            <a:solidFill>
              <a:schemeClr val="tx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a:spLocks noChangeArrowheads="1"/>
          </p:cNvSpPr>
          <p:nvPr/>
        </p:nvSpPr>
        <p:spPr bwMode="auto">
          <a:xfrm>
            <a:off x="7146547" y="2137316"/>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7146547" y="3779740"/>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7213600" y="5401784"/>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7"/>
          <p:cNvPicPr>
            <a:picLocks noChangeAspect="1"/>
          </p:cNvPicPr>
          <p:nvPr/>
        </p:nvPicPr>
        <p:blipFill>
          <a:blip r:embed="rId1">
            <a:extLst>
              <a:ext uri="{28A0092B-C50C-407E-A947-70E740481C1C}">
                <a14:useLocalDpi xmlns:a14="http://schemas.microsoft.com/office/drawing/2010/main" val="0"/>
              </a:ext>
            </a:extLst>
          </a:blip>
          <a:srcRect l="22574" r="17349"/>
          <a:stretch>
            <a:fillRect/>
          </a:stretch>
        </p:blipFill>
        <p:spPr bwMode="auto">
          <a:xfrm>
            <a:off x="1365310" y="1008536"/>
            <a:ext cx="2959897" cy="49970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图片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172084" y="5229200"/>
            <a:ext cx="577851" cy="577851"/>
            <a:chOff x="0" y="0"/>
            <a:chExt cx="1155700" cy="1155700"/>
          </a:xfrm>
        </p:grpSpPr>
        <p:sp>
          <p:nvSpPr>
            <p:cNvPr id="6" name="îṣļîḑé-Shape 6065"/>
            <p:cNvSpPr/>
            <p:nvPr/>
          </p:nvSpPr>
          <p:spPr>
            <a:xfrm>
              <a:off x="0" y="0"/>
              <a:ext cx="1155700" cy="1155700"/>
            </a:xfrm>
            <a:prstGeom prst="roundRect">
              <a:avLst>
                <a:gd name="adj" fmla="val 15000"/>
              </a:avLst>
            </a:prstGeom>
            <a:solidFill>
              <a:schemeClr val="accent1">
                <a:lumMod val="75000"/>
              </a:schemeClr>
            </a:solidFill>
            <a:ln w="28575" cap="flat">
              <a:solidFill>
                <a:schemeClr val="bg1"/>
              </a:solidFill>
              <a:miter lim="400000"/>
            </a:ln>
            <a:effectLst/>
          </p:spPr>
          <p:txBody>
            <a:bodyPr anchor="ctr"/>
            <a:lstStyle/>
            <a:p>
              <a:pPr algn="ctr"/>
            </a:p>
          </p:txBody>
        </p:sp>
        <p:sp>
          <p:nvSpPr>
            <p:cNvPr id="7" name="îṣļîḑé-Shape 6066"/>
            <p:cNvSpPr/>
            <p:nvPr/>
          </p:nvSpPr>
          <p:spPr>
            <a:xfrm>
              <a:off x="210400" y="252831"/>
              <a:ext cx="772314" cy="627549"/>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p>
          </p:txBody>
        </p:sp>
      </p:grpSp>
      <p:sp>
        <p:nvSpPr>
          <p:cNvPr id="8" name="îṣļîḑé-文本框 8"/>
          <p:cNvSpPr txBox="1"/>
          <p:nvPr/>
        </p:nvSpPr>
        <p:spPr>
          <a:xfrm>
            <a:off x="4663442" y="5229200"/>
            <a:ext cx="1512168" cy="584775"/>
          </a:xfrm>
          <a:prstGeom prst="rect">
            <a:avLst/>
          </a:prstGeom>
          <a:noFill/>
        </p:spPr>
        <p:txBody>
          <a:bodyPr wrap="none" lIns="90000" tIns="46800" rIns="90000" bIns="46800" anchor="ctr">
            <a:normAutofit/>
          </a:bodyPr>
          <a:lstStyle/>
          <a:p>
            <a:pPr algn="ctr"/>
            <a:r>
              <a:rPr lang="zh-CN" altLang="en-US" sz="2800" smtClean="0">
                <a:latin typeface="微软雅黑" panose="020B0503020204020204" pitchFamily="34" charset="-122"/>
                <a:ea typeface="微软雅黑" panose="020B0503020204020204" pitchFamily="34" charset="-122"/>
              </a:rPr>
              <a:t>关键词</a:t>
            </a:r>
            <a:endParaRPr lang="zh-CN" altLang="en-US" sz="2800" smtClean="0">
              <a:latin typeface="微软雅黑" panose="020B0503020204020204" pitchFamily="34" charset="-122"/>
              <a:ea typeface="微软雅黑" panose="020B0503020204020204" pitchFamily="34" charset="-122"/>
            </a:endParaRPr>
          </a:p>
        </p:txBody>
      </p:sp>
      <p:sp>
        <p:nvSpPr>
          <p:cNvPr id="9" name="îṣļîḑé-Rectangle 33"/>
          <p:cNvSpPr/>
          <p:nvPr/>
        </p:nvSpPr>
        <p:spPr>
          <a:xfrm>
            <a:off x="8291278" y="1576951"/>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315301" y="3937548"/>
            <a:ext cx="576616" cy="576616"/>
            <a:chOff x="5675954" y="2249137"/>
            <a:chExt cx="648072" cy="648072"/>
          </a:xfrm>
        </p:grpSpPr>
        <p:sp>
          <p:nvSpPr>
            <p:cNvPr id="11" name="îṣļîḑé-Oval 24"/>
            <p:cNvSpPr/>
            <p:nvPr/>
          </p:nvSpPr>
          <p:spPr>
            <a:xfrm>
              <a:off x="5675954" y="2249137"/>
              <a:ext cx="648072" cy="648072"/>
            </a:xfrm>
            <a:prstGeom prst="ellipse">
              <a:avLst/>
            </a:prstGeom>
            <a:solidFill>
              <a:srgbClr val="00B9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îṣļîḑé-Freeform 428"/>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13" name="组合 12"/>
          <p:cNvGrpSpPr/>
          <p:nvPr/>
        </p:nvGrpSpPr>
        <p:grpSpPr>
          <a:xfrm>
            <a:off x="7315301" y="2855580"/>
            <a:ext cx="576616" cy="576616"/>
            <a:chOff x="4792557" y="2249137"/>
            <a:chExt cx="648072" cy="648072"/>
          </a:xfrm>
        </p:grpSpPr>
        <p:sp>
          <p:nvSpPr>
            <p:cNvPr id="14" name="îṣļîḑé-Oval 22"/>
            <p:cNvSpPr/>
            <p:nvPr/>
          </p:nvSpPr>
          <p:spPr>
            <a:xfrm>
              <a:off x="4792557" y="2249137"/>
              <a:ext cx="648072" cy="648072"/>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îṣļîḑ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16" name="组合 15"/>
          <p:cNvGrpSpPr/>
          <p:nvPr/>
        </p:nvGrpSpPr>
        <p:grpSpPr>
          <a:xfrm>
            <a:off x="7315301" y="1643615"/>
            <a:ext cx="576616" cy="576616"/>
            <a:chOff x="3909160" y="2249137"/>
            <a:chExt cx="648072" cy="648072"/>
          </a:xfrm>
        </p:grpSpPr>
        <p:sp>
          <p:nvSpPr>
            <p:cNvPr id="17" name="îṣļîḑé-Oval 20"/>
            <p:cNvSpPr/>
            <p:nvPr/>
          </p:nvSpPr>
          <p:spPr>
            <a:xfrm>
              <a:off x="3909160" y="2249137"/>
              <a:ext cx="648072" cy="648072"/>
            </a:xfrm>
            <a:prstGeom prst="ellipse">
              <a:avLst/>
            </a:prstGeom>
            <a:solidFill>
              <a:srgbClr val="2185C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îṣļîḑ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nvGrpSpPr>
          <p:cNvPr id="19" name="组合 18"/>
          <p:cNvGrpSpPr/>
          <p:nvPr/>
        </p:nvGrpSpPr>
        <p:grpSpPr>
          <a:xfrm>
            <a:off x="7315301" y="5230797"/>
            <a:ext cx="576616" cy="576616"/>
            <a:chOff x="6559351" y="2249137"/>
            <a:chExt cx="648072" cy="648072"/>
          </a:xfrm>
        </p:grpSpPr>
        <p:sp>
          <p:nvSpPr>
            <p:cNvPr id="20" name="îṣļîḑé-Oval 18"/>
            <p:cNvSpPr/>
            <p:nvPr/>
          </p:nvSpPr>
          <p:spPr>
            <a:xfrm>
              <a:off x="6559351" y="2249137"/>
              <a:ext cx="648072" cy="648072"/>
            </a:xfrm>
            <a:prstGeom prst="ellipse">
              <a:avLst/>
            </a:prstGeom>
            <a:solidFill>
              <a:srgbClr val="F288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îṣļîḑé-AutoShape 75"/>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cxnSp>
        <p:nvCxnSpPr>
          <p:cNvPr id="22" name="îṣļîḑé-Elbow Connector 14"/>
          <p:cNvCxnSpPr>
            <a:stCxn id="17" idx="2"/>
          </p:cNvCxnSpPr>
          <p:nvPr/>
        </p:nvCxnSpPr>
        <p:spPr>
          <a:xfrm rot="10800000" flipV="1">
            <a:off x="5990851" y="1931922"/>
            <a:ext cx="1324451" cy="3589665"/>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îṣļîḑé-Straight Connector 15"/>
          <p:cNvCxnSpPr>
            <a:endCxn id="20" idx="2"/>
          </p:cNvCxnSpPr>
          <p:nvPr/>
        </p:nvCxnSpPr>
        <p:spPr>
          <a:xfrm flipV="1">
            <a:off x="5990850" y="5519105"/>
            <a:ext cx="1324451" cy="248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îṣļîḑé-Elbow Connector 16"/>
          <p:cNvCxnSpPr>
            <a:stCxn id="14" idx="2"/>
          </p:cNvCxnSpPr>
          <p:nvPr/>
        </p:nvCxnSpPr>
        <p:spPr>
          <a:xfrm rot="10800000" flipV="1">
            <a:off x="5990851" y="3143888"/>
            <a:ext cx="1324451" cy="237770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îṣļîḑé-Elbow Connector 17"/>
          <p:cNvCxnSpPr>
            <a:stCxn id="11" idx="2"/>
          </p:cNvCxnSpPr>
          <p:nvPr/>
        </p:nvCxnSpPr>
        <p:spPr>
          <a:xfrm rot="10800000" flipV="1">
            <a:off x="5990851" y="4225856"/>
            <a:ext cx="1324451" cy="1295732"/>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a:spLocks noChangeArrowheads="1"/>
          </p:cNvSpPr>
          <p:nvPr/>
        </p:nvSpPr>
        <p:spPr bwMode="auto">
          <a:xfrm>
            <a:off x="8291278" y="2021715"/>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îṣļîḑé-Rectangle 33"/>
          <p:cNvSpPr/>
          <p:nvPr/>
        </p:nvSpPr>
        <p:spPr>
          <a:xfrm>
            <a:off x="8291278" y="2805813"/>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8291278" y="3250577"/>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îṣļîḑé-Rectangle 33"/>
          <p:cNvSpPr/>
          <p:nvPr/>
        </p:nvSpPr>
        <p:spPr>
          <a:xfrm>
            <a:off x="8291278" y="3938410"/>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8291278" y="4383174"/>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îṣļîḑé-Rectangle 33"/>
          <p:cNvSpPr/>
          <p:nvPr/>
        </p:nvSpPr>
        <p:spPr>
          <a:xfrm>
            <a:off x="8291278" y="5163771"/>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8291278" y="5608535"/>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567929" y="2167107"/>
            <a:ext cx="6613326" cy="3107685"/>
            <a:chOff x="3769714" y="1783634"/>
            <a:chExt cx="7584391" cy="3564000"/>
          </a:xfrm>
        </p:grpSpPr>
        <p:sp>
          <p:nvSpPr>
            <p:cNvPr id="7" name="ïšḻïďê-Rectangle 6"/>
            <p:cNvSpPr/>
            <p:nvPr/>
          </p:nvSpPr>
          <p:spPr>
            <a:xfrm>
              <a:off x="3769714" y="1783634"/>
              <a:ext cx="3564000" cy="3564000"/>
            </a:xfrm>
            <a:prstGeom prst="rect">
              <a:avLst/>
            </a:prstGeom>
            <a:noFill/>
            <a:ln w="88900">
              <a:solidFill>
                <a:srgbClr val="F28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8" name="ïšḻïďê-Rectangle 7"/>
            <p:cNvSpPr/>
            <p:nvPr/>
          </p:nvSpPr>
          <p:spPr>
            <a:xfrm>
              <a:off x="7790105" y="1783634"/>
              <a:ext cx="3564000" cy="3564000"/>
            </a:xfrm>
            <a:prstGeom prst="rect">
              <a:avLst/>
            </a:prstGeom>
            <a:noFill/>
            <a:ln w="88900">
              <a:solidFill>
                <a:srgbClr val="00B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9" name="ïšḻïďê-TextBox 16"/>
            <p:cNvSpPr txBox="1"/>
            <p:nvPr/>
          </p:nvSpPr>
          <p:spPr>
            <a:xfrm>
              <a:off x="4563402" y="3284880"/>
              <a:ext cx="1976626" cy="4588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latin typeface="微软雅黑" panose="020B0503020204020204" pitchFamily="34" charset="-122"/>
                  <a:ea typeface="微软雅黑" panose="020B0503020204020204" pitchFamily="34" charset="-122"/>
                </a:rPr>
                <a:t>标题文本预设</a:t>
              </a:r>
              <a:endParaRPr lang="id-ID" sz="2000" b="1" dirty="0">
                <a:latin typeface="微软雅黑" panose="020B0503020204020204" pitchFamily="34" charset="-122"/>
                <a:ea typeface="微软雅黑" panose="020B0503020204020204" pitchFamily="34" charset="-122"/>
              </a:endParaRPr>
            </a:p>
          </p:txBody>
        </p:sp>
        <p:sp>
          <p:nvSpPr>
            <p:cNvPr id="10" name="ïšḻïďê-TextBox 18"/>
            <p:cNvSpPr txBox="1"/>
            <p:nvPr/>
          </p:nvSpPr>
          <p:spPr>
            <a:xfrm>
              <a:off x="8583793" y="3284880"/>
              <a:ext cx="1976626" cy="4588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latin typeface="微软雅黑" panose="020B0503020204020204" pitchFamily="34" charset="-122"/>
                  <a:ea typeface="微软雅黑" panose="020B0503020204020204" pitchFamily="34" charset="-122"/>
                </a:rPr>
                <a:t>标题文本预设</a:t>
              </a:r>
              <a:endParaRPr lang="id-ID" sz="2000" b="1" dirty="0">
                <a:latin typeface="微软雅黑" panose="020B0503020204020204" pitchFamily="34" charset="-122"/>
                <a:ea typeface="微软雅黑" panose="020B0503020204020204" pitchFamily="34" charset="-122"/>
              </a:endParaRPr>
            </a:p>
          </p:txBody>
        </p:sp>
      </p:grpSp>
      <p:sp>
        <p:nvSpPr>
          <p:cNvPr id="13" name="矩形 12"/>
          <p:cNvSpPr/>
          <p:nvPr/>
        </p:nvSpPr>
        <p:spPr>
          <a:xfrm>
            <a:off x="5091969" y="4064182"/>
            <a:ext cx="2054578" cy="368935"/>
          </a:xfrm>
          <a:prstGeom prst="rect">
            <a:avLst/>
          </a:prstGeom>
          <a:noFill/>
        </p:spPr>
        <p:txBody>
          <a:bodyPr wrap="square" lIns="0" tIns="0" rIns="0" bIns="0" rtlCol="0" anchor="t" anchorCtr="0">
            <a:spAutoFit/>
          </a:bodyPr>
          <a:lstStyle/>
          <a:p>
            <a:pPr algn="ctr"/>
            <a:r>
              <a:rPr lang="zh-CN" altLang="en-US" sz="1200" dirty="0">
                <a:ea typeface="微软雅黑" panose="020B0503020204020204" pitchFamily="34" charset="-122"/>
              </a:rPr>
              <a:t>请添加你的文本请添加你的文本请添加你的文本</a:t>
            </a:r>
            <a:endParaRPr lang="zh-CN" altLang="en-US" sz="1200" dirty="0">
              <a:ea typeface="微软雅黑" panose="020B0503020204020204" pitchFamily="34" charset="-122"/>
            </a:endParaRPr>
          </a:p>
        </p:txBody>
      </p:sp>
      <p:sp>
        <p:nvSpPr>
          <p:cNvPr id="14" name="矩形 13"/>
          <p:cNvSpPr/>
          <p:nvPr/>
        </p:nvSpPr>
        <p:spPr>
          <a:xfrm>
            <a:off x="8611751" y="4060159"/>
            <a:ext cx="2054578" cy="368935"/>
          </a:xfrm>
          <a:prstGeom prst="rect">
            <a:avLst/>
          </a:prstGeom>
          <a:noFill/>
        </p:spPr>
        <p:txBody>
          <a:bodyPr wrap="square" lIns="0" tIns="0" rIns="0" bIns="0" rtlCol="0" anchor="t" anchorCtr="0">
            <a:spAutoFit/>
          </a:bodyPr>
          <a:lstStyle/>
          <a:p>
            <a:pPr algn="ctr"/>
            <a:r>
              <a:rPr lang="zh-CN" altLang="en-US" sz="1200" dirty="0">
                <a:ea typeface="微软雅黑" panose="020B0503020204020204" pitchFamily="34" charset="-122"/>
              </a:rPr>
              <a:t>请添加你的文本请添加你的文本请添加你的文本</a:t>
            </a:r>
            <a:endParaRPr lang="zh-CN" altLang="en-US" sz="1200" dirty="0">
              <a:ea typeface="微软雅黑" panose="020B0503020204020204" pitchFamily="34" charset="-122"/>
            </a:endParaRPr>
          </a:p>
        </p:txBody>
      </p:sp>
      <p:pic>
        <p:nvPicPr>
          <p:cNvPr id="15" name="图片 14"/>
          <p:cNvPicPr>
            <a:picLocks noChangeAspect="1"/>
          </p:cNvPicPr>
          <p:nvPr/>
        </p:nvPicPr>
        <p:blipFill rotWithShape="1">
          <a:blip r:embed="rId2"/>
          <a:srcRect t="-327" r="19796" b="327"/>
          <a:stretch>
            <a:fillRect/>
          </a:stretch>
        </p:blipFill>
        <p:spPr>
          <a:xfrm>
            <a:off x="0" y="2122354"/>
            <a:ext cx="4218710" cy="3180900"/>
          </a:xfrm>
          <a:prstGeom prst="rect">
            <a:avLst/>
          </a:prstGeom>
        </p:spPr>
      </p:pic>
      <p:grpSp>
        <p:nvGrpSpPr>
          <p:cNvPr id="16" name="组合 954"/>
          <p:cNvGrpSpPr/>
          <p:nvPr/>
        </p:nvGrpSpPr>
        <p:grpSpPr bwMode="auto">
          <a:xfrm>
            <a:off x="9402122" y="2460559"/>
            <a:ext cx="473836" cy="807277"/>
            <a:chOff x="6794501" y="7032626"/>
            <a:chExt cx="2052637" cy="3490913"/>
          </a:xfrm>
        </p:grpSpPr>
        <p:sp>
          <p:nvSpPr>
            <p:cNvPr id="17" name="Freeform 126"/>
            <p:cNvSpPr/>
            <p:nvPr/>
          </p:nvSpPr>
          <p:spPr bwMode="auto">
            <a:xfrm>
              <a:off x="6812043" y="7032626"/>
              <a:ext cx="2011703" cy="1482762"/>
            </a:xfrm>
            <a:custGeom>
              <a:avLst/>
              <a:gdLst>
                <a:gd name="T0" fmla="*/ 74 w 536"/>
                <a:gd name="T1" fmla="*/ 395 h 395"/>
                <a:gd name="T2" fmla="*/ 40 w 536"/>
                <a:gd name="T3" fmla="*/ 234 h 395"/>
                <a:gd name="T4" fmla="*/ 61 w 536"/>
                <a:gd name="T5" fmla="*/ 288 h 395"/>
                <a:gd name="T6" fmla="*/ 61 w 536"/>
                <a:gd name="T7" fmla="*/ 141 h 395"/>
                <a:gd name="T8" fmla="*/ 87 w 536"/>
                <a:gd name="T9" fmla="*/ 192 h 395"/>
                <a:gd name="T10" fmla="*/ 99 w 536"/>
                <a:gd name="T11" fmla="*/ 65 h 395"/>
                <a:gd name="T12" fmla="*/ 145 w 536"/>
                <a:gd name="T13" fmla="*/ 138 h 395"/>
                <a:gd name="T14" fmla="*/ 197 w 536"/>
                <a:gd name="T15" fmla="*/ 31 h 395"/>
                <a:gd name="T16" fmla="*/ 216 w 536"/>
                <a:gd name="T17" fmla="*/ 125 h 395"/>
                <a:gd name="T18" fmla="*/ 284 w 536"/>
                <a:gd name="T19" fmla="*/ 0 h 395"/>
                <a:gd name="T20" fmla="*/ 294 w 536"/>
                <a:gd name="T21" fmla="*/ 72 h 395"/>
                <a:gd name="T22" fmla="*/ 320 w 536"/>
                <a:gd name="T23" fmla="*/ 125 h 395"/>
                <a:gd name="T24" fmla="*/ 339 w 536"/>
                <a:gd name="T25" fmla="*/ 31 h 395"/>
                <a:gd name="T26" fmla="*/ 391 w 536"/>
                <a:gd name="T27" fmla="*/ 138 h 395"/>
                <a:gd name="T28" fmla="*/ 437 w 536"/>
                <a:gd name="T29" fmla="*/ 65 h 395"/>
                <a:gd name="T30" fmla="*/ 448 w 536"/>
                <a:gd name="T31" fmla="*/ 192 h 395"/>
                <a:gd name="T32" fmla="*/ 475 w 536"/>
                <a:gd name="T33" fmla="*/ 141 h 395"/>
                <a:gd name="T34" fmla="*/ 475 w 536"/>
                <a:gd name="T35" fmla="*/ 288 h 395"/>
                <a:gd name="T36" fmla="*/ 495 w 536"/>
                <a:gd name="T37" fmla="*/ 234 h 395"/>
                <a:gd name="T38" fmla="*/ 462 w 536"/>
                <a:gd name="T39" fmla="*/ 395 h 395"/>
                <a:gd name="T40" fmla="*/ 74 w 536"/>
                <a:gd name="T41"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395">
                  <a:moveTo>
                    <a:pt x="74" y="395"/>
                  </a:moveTo>
                  <a:cubicBezTo>
                    <a:pt x="74" y="395"/>
                    <a:pt x="0" y="344"/>
                    <a:pt x="40" y="234"/>
                  </a:cubicBezTo>
                  <a:cubicBezTo>
                    <a:pt x="40" y="234"/>
                    <a:pt x="30" y="289"/>
                    <a:pt x="61" y="288"/>
                  </a:cubicBezTo>
                  <a:cubicBezTo>
                    <a:pt x="92" y="286"/>
                    <a:pt x="21" y="214"/>
                    <a:pt x="61" y="141"/>
                  </a:cubicBezTo>
                  <a:cubicBezTo>
                    <a:pt x="61" y="141"/>
                    <a:pt x="66" y="206"/>
                    <a:pt x="87" y="192"/>
                  </a:cubicBezTo>
                  <a:cubicBezTo>
                    <a:pt x="109" y="178"/>
                    <a:pt x="126" y="99"/>
                    <a:pt x="99" y="65"/>
                  </a:cubicBezTo>
                  <a:cubicBezTo>
                    <a:pt x="99" y="65"/>
                    <a:pt x="147" y="86"/>
                    <a:pt x="145" y="138"/>
                  </a:cubicBezTo>
                  <a:cubicBezTo>
                    <a:pt x="145" y="138"/>
                    <a:pt x="147" y="55"/>
                    <a:pt x="197" y="31"/>
                  </a:cubicBezTo>
                  <a:cubicBezTo>
                    <a:pt x="197" y="31"/>
                    <a:pt x="186" y="108"/>
                    <a:pt x="216" y="125"/>
                  </a:cubicBezTo>
                  <a:cubicBezTo>
                    <a:pt x="216" y="125"/>
                    <a:pt x="215" y="28"/>
                    <a:pt x="284" y="0"/>
                  </a:cubicBezTo>
                  <a:cubicBezTo>
                    <a:pt x="284" y="0"/>
                    <a:pt x="265" y="28"/>
                    <a:pt x="294" y="72"/>
                  </a:cubicBezTo>
                  <a:cubicBezTo>
                    <a:pt x="321" y="112"/>
                    <a:pt x="320" y="125"/>
                    <a:pt x="320" y="125"/>
                  </a:cubicBezTo>
                  <a:cubicBezTo>
                    <a:pt x="350" y="108"/>
                    <a:pt x="339" y="31"/>
                    <a:pt x="339" y="31"/>
                  </a:cubicBezTo>
                  <a:cubicBezTo>
                    <a:pt x="389" y="55"/>
                    <a:pt x="391" y="138"/>
                    <a:pt x="391" y="138"/>
                  </a:cubicBezTo>
                  <a:cubicBezTo>
                    <a:pt x="389" y="86"/>
                    <a:pt x="437" y="65"/>
                    <a:pt x="437" y="65"/>
                  </a:cubicBezTo>
                  <a:cubicBezTo>
                    <a:pt x="409" y="99"/>
                    <a:pt x="427" y="178"/>
                    <a:pt x="448" y="192"/>
                  </a:cubicBezTo>
                  <a:cubicBezTo>
                    <a:pt x="470" y="206"/>
                    <a:pt x="475" y="141"/>
                    <a:pt x="475" y="141"/>
                  </a:cubicBezTo>
                  <a:cubicBezTo>
                    <a:pt x="515" y="214"/>
                    <a:pt x="444" y="286"/>
                    <a:pt x="475" y="288"/>
                  </a:cubicBezTo>
                  <a:cubicBezTo>
                    <a:pt x="506" y="289"/>
                    <a:pt x="495" y="234"/>
                    <a:pt x="495" y="234"/>
                  </a:cubicBezTo>
                  <a:cubicBezTo>
                    <a:pt x="536" y="344"/>
                    <a:pt x="462" y="395"/>
                    <a:pt x="462" y="395"/>
                  </a:cubicBezTo>
                  <a:cubicBezTo>
                    <a:pt x="74" y="395"/>
                    <a:pt x="74" y="395"/>
                    <a:pt x="74" y="395"/>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8" name="Freeform 127"/>
            <p:cNvSpPr/>
            <p:nvPr/>
          </p:nvSpPr>
          <p:spPr bwMode="auto">
            <a:xfrm>
              <a:off x="7548888" y="9846372"/>
              <a:ext cx="532167" cy="677167"/>
            </a:xfrm>
            <a:custGeom>
              <a:avLst/>
              <a:gdLst>
                <a:gd name="T0" fmla="*/ 244 w 334"/>
                <a:gd name="T1" fmla="*/ 0 h 425"/>
                <a:gd name="T2" fmla="*/ 166 w 334"/>
                <a:gd name="T3" fmla="*/ 0 h 425"/>
                <a:gd name="T4" fmla="*/ 90 w 334"/>
                <a:gd name="T5" fmla="*/ 0 h 425"/>
                <a:gd name="T6" fmla="*/ 0 w 334"/>
                <a:gd name="T7" fmla="*/ 328 h 425"/>
                <a:gd name="T8" fmla="*/ 166 w 334"/>
                <a:gd name="T9" fmla="*/ 425 h 425"/>
                <a:gd name="T10" fmla="*/ 334 w 334"/>
                <a:gd name="T11" fmla="*/ 328 h 425"/>
                <a:gd name="T12" fmla="*/ 244 w 3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334" h="425">
                  <a:moveTo>
                    <a:pt x="244" y="0"/>
                  </a:moveTo>
                  <a:lnTo>
                    <a:pt x="166" y="0"/>
                  </a:lnTo>
                  <a:lnTo>
                    <a:pt x="90" y="0"/>
                  </a:lnTo>
                  <a:lnTo>
                    <a:pt x="0" y="328"/>
                  </a:lnTo>
                  <a:lnTo>
                    <a:pt x="166" y="425"/>
                  </a:lnTo>
                  <a:lnTo>
                    <a:pt x="334" y="328"/>
                  </a:lnTo>
                  <a:lnTo>
                    <a:pt x="244" y="0"/>
                  </a:lnTo>
                  <a:close/>
                </a:path>
              </a:pathLst>
            </a:custGeom>
            <a:solidFill>
              <a:srgbClr val="40505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9" name="Freeform 128"/>
            <p:cNvSpPr/>
            <p:nvPr/>
          </p:nvSpPr>
          <p:spPr bwMode="auto">
            <a:xfrm>
              <a:off x="7583976" y="9536978"/>
              <a:ext cx="467838" cy="326908"/>
            </a:xfrm>
            <a:custGeom>
              <a:avLst/>
              <a:gdLst>
                <a:gd name="T0" fmla="*/ 125 w 125"/>
                <a:gd name="T1" fmla="*/ 44 h 88"/>
                <a:gd name="T2" fmla="*/ 80 w 125"/>
                <a:gd name="T3" fmla="*/ 88 h 88"/>
                <a:gd name="T4" fmla="*/ 45 w 125"/>
                <a:gd name="T5" fmla="*/ 88 h 88"/>
                <a:gd name="T6" fmla="*/ 0 w 125"/>
                <a:gd name="T7" fmla="*/ 44 h 88"/>
                <a:gd name="T8" fmla="*/ 45 w 125"/>
                <a:gd name="T9" fmla="*/ 0 h 88"/>
                <a:gd name="T10" fmla="*/ 80 w 125"/>
                <a:gd name="T11" fmla="*/ 0 h 88"/>
                <a:gd name="T12" fmla="*/ 125 w 125"/>
                <a:gd name="T13" fmla="*/ 44 h 88"/>
              </a:gdLst>
              <a:ahLst/>
              <a:cxnLst>
                <a:cxn ang="0">
                  <a:pos x="T0" y="T1"/>
                </a:cxn>
                <a:cxn ang="0">
                  <a:pos x="T2" y="T3"/>
                </a:cxn>
                <a:cxn ang="0">
                  <a:pos x="T4" y="T5"/>
                </a:cxn>
                <a:cxn ang="0">
                  <a:pos x="T6" y="T7"/>
                </a:cxn>
                <a:cxn ang="0">
                  <a:pos x="T8" y="T9"/>
                </a:cxn>
                <a:cxn ang="0">
                  <a:pos x="T10" y="T11"/>
                </a:cxn>
                <a:cxn ang="0">
                  <a:pos x="T12" y="T13"/>
                </a:cxn>
              </a:cxnLst>
              <a:rect l="0" t="0" r="r" b="b"/>
              <a:pathLst>
                <a:path w="125" h="88">
                  <a:moveTo>
                    <a:pt x="125" y="44"/>
                  </a:moveTo>
                  <a:cubicBezTo>
                    <a:pt x="125" y="69"/>
                    <a:pt x="105" y="88"/>
                    <a:pt x="80" y="88"/>
                  </a:cubicBezTo>
                  <a:cubicBezTo>
                    <a:pt x="45" y="88"/>
                    <a:pt x="45" y="88"/>
                    <a:pt x="45" y="88"/>
                  </a:cubicBezTo>
                  <a:cubicBezTo>
                    <a:pt x="20" y="88"/>
                    <a:pt x="0" y="69"/>
                    <a:pt x="0" y="44"/>
                  </a:cubicBezTo>
                  <a:cubicBezTo>
                    <a:pt x="0" y="19"/>
                    <a:pt x="20" y="0"/>
                    <a:pt x="45" y="0"/>
                  </a:cubicBezTo>
                  <a:cubicBezTo>
                    <a:pt x="80" y="0"/>
                    <a:pt x="80" y="0"/>
                    <a:pt x="80" y="0"/>
                  </a:cubicBezTo>
                  <a:cubicBezTo>
                    <a:pt x="105" y="0"/>
                    <a:pt x="125" y="19"/>
                    <a:pt x="125" y="44"/>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0" name="Freeform 129"/>
            <p:cNvSpPr/>
            <p:nvPr/>
          </p:nvSpPr>
          <p:spPr bwMode="auto">
            <a:xfrm>
              <a:off x="7589825" y="9624541"/>
              <a:ext cx="456142" cy="29190"/>
            </a:xfrm>
            <a:custGeom>
              <a:avLst/>
              <a:gdLst>
                <a:gd name="T0" fmla="*/ 3 w 121"/>
                <a:gd name="T1" fmla="*/ 0 h 7"/>
                <a:gd name="T2" fmla="*/ 0 w 121"/>
                <a:gd name="T3" fmla="*/ 7 h 7"/>
                <a:gd name="T4" fmla="*/ 121 w 121"/>
                <a:gd name="T5" fmla="*/ 7 h 7"/>
                <a:gd name="T6" fmla="*/ 118 w 121"/>
                <a:gd name="T7" fmla="*/ 0 h 7"/>
                <a:gd name="T8" fmla="*/ 62 w 121"/>
                <a:gd name="T9" fmla="*/ 1 h 7"/>
                <a:gd name="T10" fmla="*/ 62 w 121"/>
                <a:gd name="T11" fmla="*/ 1 h 7"/>
                <a:gd name="T12" fmla="*/ 62 w 121"/>
                <a:gd name="T13" fmla="*/ 1 h 7"/>
                <a:gd name="T14" fmla="*/ 62 w 121"/>
                <a:gd name="T15" fmla="*/ 1 h 7"/>
                <a:gd name="T16" fmla="*/ 62 w 121"/>
                <a:gd name="T17" fmla="*/ 1 h 7"/>
                <a:gd name="T18" fmla="*/ 61 w 121"/>
                <a:gd name="T19" fmla="*/ 1 h 7"/>
                <a:gd name="T20" fmla="*/ 61 w 121"/>
                <a:gd name="T21" fmla="*/ 1 h 7"/>
                <a:gd name="T22" fmla="*/ 3 w 12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7">
                  <a:moveTo>
                    <a:pt x="3" y="0"/>
                  </a:moveTo>
                  <a:cubicBezTo>
                    <a:pt x="2" y="2"/>
                    <a:pt x="1" y="5"/>
                    <a:pt x="0" y="7"/>
                  </a:cubicBezTo>
                  <a:cubicBezTo>
                    <a:pt x="121" y="7"/>
                    <a:pt x="121" y="7"/>
                    <a:pt x="121" y="7"/>
                  </a:cubicBezTo>
                  <a:cubicBezTo>
                    <a:pt x="120" y="5"/>
                    <a:pt x="119" y="2"/>
                    <a:pt x="118" y="0"/>
                  </a:cubicBezTo>
                  <a:cubicBezTo>
                    <a:pt x="100" y="0"/>
                    <a:pt x="81"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1" y="1"/>
                    <a:pt x="61" y="1"/>
                  </a:cubicBezTo>
                  <a:cubicBezTo>
                    <a:pt x="61" y="1"/>
                    <a:pt x="61" y="1"/>
                    <a:pt x="61" y="1"/>
                  </a:cubicBezTo>
                  <a:cubicBezTo>
                    <a:pt x="41" y="1"/>
                    <a:pt x="22" y="0"/>
                    <a:pt x="3" y="0"/>
                  </a:cubicBezTo>
                </a:path>
              </a:pathLst>
            </a:custGeom>
            <a:solidFill>
              <a:srgbClr val="4A5D6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1" name="Freeform 130"/>
            <p:cNvSpPr/>
            <p:nvPr/>
          </p:nvSpPr>
          <p:spPr bwMode="auto">
            <a:xfrm>
              <a:off x="7092746" y="9560329"/>
              <a:ext cx="456142" cy="408635"/>
            </a:xfrm>
            <a:custGeom>
              <a:avLst/>
              <a:gdLst>
                <a:gd name="T0" fmla="*/ 288 w 288"/>
                <a:gd name="T1" fmla="*/ 45 h 255"/>
                <a:gd name="T2" fmla="*/ 215 w 288"/>
                <a:gd name="T3" fmla="*/ 255 h 255"/>
                <a:gd name="T4" fmla="*/ 0 w 288"/>
                <a:gd name="T5" fmla="*/ 0 h 255"/>
                <a:gd name="T6" fmla="*/ 288 w 288"/>
                <a:gd name="T7" fmla="*/ 45 h 255"/>
              </a:gdLst>
              <a:ahLst/>
              <a:cxnLst>
                <a:cxn ang="0">
                  <a:pos x="T0" y="T1"/>
                </a:cxn>
                <a:cxn ang="0">
                  <a:pos x="T2" y="T3"/>
                </a:cxn>
                <a:cxn ang="0">
                  <a:pos x="T4" y="T5"/>
                </a:cxn>
                <a:cxn ang="0">
                  <a:pos x="T6" y="T7"/>
                </a:cxn>
              </a:cxnLst>
              <a:rect l="0" t="0" r="r" b="b"/>
              <a:pathLst>
                <a:path w="288" h="255">
                  <a:moveTo>
                    <a:pt x="288" y="45"/>
                  </a:moveTo>
                  <a:lnTo>
                    <a:pt x="215" y="255"/>
                  </a:lnTo>
                  <a:lnTo>
                    <a:pt x="0" y="0"/>
                  </a:lnTo>
                  <a:lnTo>
                    <a:pt x="288"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2" name="Freeform 131"/>
            <p:cNvSpPr/>
            <p:nvPr/>
          </p:nvSpPr>
          <p:spPr bwMode="auto">
            <a:xfrm>
              <a:off x="7092746" y="9560329"/>
              <a:ext cx="456142" cy="408635"/>
            </a:xfrm>
            <a:custGeom>
              <a:avLst/>
              <a:gdLst>
                <a:gd name="T0" fmla="*/ 288 w 288"/>
                <a:gd name="T1" fmla="*/ 45 h 255"/>
                <a:gd name="T2" fmla="*/ 215 w 288"/>
                <a:gd name="T3" fmla="*/ 255 h 255"/>
                <a:gd name="T4" fmla="*/ 0 w 288"/>
                <a:gd name="T5" fmla="*/ 0 h 255"/>
                <a:gd name="T6" fmla="*/ 288 w 288"/>
                <a:gd name="T7" fmla="*/ 45 h 255"/>
              </a:gdLst>
              <a:ahLst/>
              <a:cxnLst>
                <a:cxn ang="0">
                  <a:pos x="T0" y="T1"/>
                </a:cxn>
                <a:cxn ang="0">
                  <a:pos x="T2" y="T3"/>
                </a:cxn>
                <a:cxn ang="0">
                  <a:pos x="T4" y="T5"/>
                </a:cxn>
                <a:cxn ang="0">
                  <a:pos x="T6" y="T7"/>
                </a:cxn>
              </a:cxnLst>
              <a:rect l="0" t="0" r="r" b="b"/>
              <a:pathLst>
                <a:path w="288" h="255">
                  <a:moveTo>
                    <a:pt x="288" y="45"/>
                  </a:moveTo>
                  <a:lnTo>
                    <a:pt x="215" y="255"/>
                  </a:lnTo>
                  <a:lnTo>
                    <a:pt x="0" y="0"/>
                  </a:lnTo>
                  <a:lnTo>
                    <a:pt x="288"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3" name="Freeform 132"/>
            <p:cNvSpPr/>
            <p:nvPr/>
          </p:nvSpPr>
          <p:spPr bwMode="auto">
            <a:xfrm>
              <a:off x="7092746" y="9560329"/>
              <a:ext cx="456142" cy="443661"/>
            </a:xfrm>
            <a:custGeom>
              <a:avLst/>
              <a:gdLst>
                <a:gd name="T0" fmla="*/ 122 w 122"/>
                <a:gd name="T1" fmla="*/ 19 h 118"/>
                <a:gd name="T2" fmla="*/ 116 w 122"/>
                <a:gd name="T3" fmla="*/ 42 h 118"/>
                <a:gd name="T4" fmla="*/ 113 w 122"/>
                <a:gd name="T5" fmla="*/ 53 h 118"/>
                <a:gd name="T6" fmla="*/ 110 w 122"/>
                <a:gd name="T7" fmla="*/ 64 h 118"/>
                <a:gd name="T8" fmla="*/ 103 w 122"/>
                <a:gd name="T9" fmla="*/ 87 h 118"/>
                <a:gd name="T10" fmla="*/ 96 w 122"/>
                <a:gd name="T11" fmla="*/ 109 h 118"/>
                <a:gd name="T12" fmla="*/ 93 w 122"/>
                <a:gd name="T13" fmla="*/ 118 h 118"/>
                <a:gd name="T14" fmla="*/ 86 w 122"/>
                <a:gd name="T15" fmla="*/ 111 h 118"/>
                <a:gd name="T16" fmla="*/ 75 w 122"/>
                <a:gd name="T17" fmla="*/ 98 h 118"/>
                <a:gd name="T18" fmla="*/ 64 w 122"/>
                <a:gd name="T19" fmla="*/ 84 h 118"/>
                <a:gd name="T20" fmla="*/ 53 w 122"/>
                <a:gd name="T21" fmla="*/ 70 h 118"/>
                <a:gd name="T22" fmla="*/ 42 w 122"/>
                <a:gd name="T23" fmla="*/ 57 h 118"/>
                <a:gd name="T24" fmla="*/ 31 w 122"/>
                <a:gd name="T25" fmla="*/ 43 h 118"/>
                <a:gd name="T26" fmla="*/ 21 w 122"/>
                <a:gd name="T27" fmla="*/ 29 h 118"/>
                <a:gd name="T28" fmla="*/ 0 w 122"/>
                <a:gd name="T29" fmla="*/ 0 h 118"/>
                <a:gd name="T30" fmla="*/ 25 w 122"/>
                <a:gd name="T31" fmla="*/ 25 h 118"/>
                <a:gd name="T32" fmla="*/ 37 w 122"/>
                <a:gd name="T33" fmla="*/ 38 h 118"/>
                <a:gd name="T34" fmla="*/ 49 w 122"/>
                <a:gd name="T35" fmla="*/ 51 h 118"/>
                <a:gd name="T36" fmla="*/ 61 w 122"/>
                <a:gd name="T37" fmla="*/ 64 h 118"/>
                <a:gd name="T38" fmla="*/ 72 w 122"/>
                <a:gd name="T39" fmla="*/ 77 h 118"/>
                <a:gd name="T40" fmla="*/ 84 w 122"/>
                <a:gd name="T41" fmla="*/ 90 h 118"/>
                <a:gd name="T42" fmla="*/ 95 w 122"/>
                <a:gd name="T43" fmla="*/ 104 h 118"/>
                <a:gd name="T44" fmla="*/ 85 w 122"/>
                <a:gd name="T45" fmla="*/ 106 h 118"/>
                <a:gd name="T46" fmla="*/ 94 w 122"/>
                <a:gd name="T47" fmla="*/ 84 h 118"/>
                <a:gd name="T48" fmla="*/ 102 w 122"/>
                <a:gd name="T49" fmla="*/ 62 h 118"/>
                <a:gd name="T50" fmla="*/ 107 w 122"/>
                <a:gd name="T51" fmla="*/ 51 h 118"/>
                <a:gd name="T52" fmla="*/ 112 w 122"/>
                <a:gd name="T53" fmla="*/ 40 h 118"/>
                <a:gd name="T54" fmla="*/ 122 w 122"/>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8">
                  <a:moveTo>
                    <a:pt x="122" y="19"/>
                  </a:moveTo>
                  <a:cubicBezTo>
                    <a:pt x="120" y="26"/>
                    <a:pt x="118" y="34"/>
                    <a:pt x="116" y="42"/>
                  </a:cubicBezTo>
                  <a:cubicBezTo>
                    <a:pt x="115" y="45"/>
                    <a:pt x="114" y="49"/>
                    <a:pt x="113" y="53"/>
                  </a:cubicBezTo>
                  <a:cubicBezTo>
                    <a:pt x="112" y="57"/>
                    <a:pt x="111" y="61"/>
                    <a:pt x="110" y="64"/>
                  </a:cubicBezTo>
                  <a:cubicBezTo>
                    <a:pt x="108" y="72"/>
                    <a:pt x="105" y="79"/>
                    <a:pt x="103" y="87"/>
                  </a:cubicBezTo>
                  <a:cubicBezTo>
                    <a:pt x="101" y="94"/>
                    <a:pt x="98" y="102"/>
                    <a:pt x="96" y="109"/>
                  </a:cubicBezTo>
                  <a:cubicBezTo>
                    <a:pt x="93" y="118"/>
                    <a:pt x="93" y="118"/>
                    <a:pt x="93" y="118"/>
                  </a:cubicBezTo>
                  <a:cubicBezTo>
                    <a:pt x="86" y="111"/>
                    <a:pt x="86" y="111"/>
                    <a:pt x="86" y="111"/>
                  </a:cubicBezTo>
                  <a:cubicBezTo>
                    <a:pt x="75" y="98"/>
                    <a:pt x="75" y="98"/>
                    <a:pt x="75" y="98"/>
                  </a:cubicBezTo>
                  <a:cubicBezTo>
                    <a:pt x="64" y="84"/>
                    <a:pt x="64" y="84"/>
                    <a:pt x="64" y="84"/>
                  </a:cubicBezTo>
                  <a:cubicBezTo>
                    <a:pt x="60" y="80"/>
                    <a:pt x="56" y="75"/>
                    <a:pt x="53" y="70"/>
                  </a:cubicBezTo>
                  <a:cubicBezTo>
                    <a:pt x="42" y="57"/>
                    <a:pt x="42" y="57"/>
                    <a:pt x="42" y="57"/>
                  </a:cubicBezTo>
                  <a:cubicBezTo>
                    <a:pt x="31" y="43"/>
                    <a:pt x="31" y="43"/>
                    <a:pt x="31" y="43"/>
                  </a:cubicBezTo>
                  <a:cubicBezTo>
                    <a:pt x="28" y="38"/>
                    <a:pt x="24" y="33"/>
                    <a:pt x="21" y="29"/>
                  </a:cubicBezTo>
                  <a:cubicBezTo>
                    <a:pt x="14" y="19"/>
                    <a:pt x="7" y="10"/>
                    <a:pt x="0" y="0"/>
                  </a:cubicBezTo>
                  <a:cubicBezTo>
                    <a:pt x="9" y="8"/>
                    <a:pt x="17" y="16"/>
                    <a:pt x="25" y="25"/>
                  </a:cubicBezTo>
                  <a:cubicBezTo>
                    <a:pt x="29" y="29"/>
                    <a:pt x="33" y="33"/>
                    <a:pt x="37" y="38"/>
                  </a:cubicBezTo>
                  <a:cubicBezTo>
                    <a:pt x="49" y="51"/>
                    <a:pt x="49" y="51"/>
                    <a:pt x="49" y="51"/>
                  </a:cubicBezTo>
                  <a:cubicBezTo>
                    <a:pt x="61" y="64"/>
                    <a:pt x="61" y="64"/>
                    <a:pt x="61" y="64"/>
                  </a:cubicBezTo>
                  <a:cubicBezTo>
                    <a:pt x="65" y="68"/>
                    <a:pt x="68" y="73"/>
                    <a:pt x="72" y="77"/>
                  </a:cubicBezTo>
                  <a:cubicBezTo>
                    <a:pt x="84" y="90"/>
                    <a:pt x="84" y="90"/>
                    <a:pt x="84" y="90"/>
                  </a:cubicBezTo>
                  <a:cubicBezTo>
                    <a:pt x="95" y="104"/>
                    <a:pt x="95" y="104"/>
                    <a:pt x="95" y="104"/>
                  </a:cubicBezTo>
                  <a:cubicBezTo>
                    <a:pt x="85" y="106"/>
                    <a:pt x="85" y="106"/>
                    <a:pt x="85" y="106"/>
                  </a:cubicBezTo>
                  <a:cubicBezTo>
                    <a:pt x="88" y="98"/>
                    <a:pt x="91" y="91"/>
                    <a:pt x="94" y="84"/>
                  </a:cubicBezTo>
                  <a:cubicBezTo>
                    <a:pt x="96" y="76"/>
                    <a:pt x="99" y="69"/>
                    <a:pt x="102" y="62"/>
                  </a:cubicBezTo>
                  <a:cubicBezTo>
                    <a:pt x="104" y="58"/>
                    <a:pt x="105" y="55"/>
                    <a:pt x="107" y="51"/>
                  </a:cubicBezTo>
                  <a:cubicBezTo>
                    <a:pt x="109" y="47"/>
                    <a:pt x="110" y="44"/>
                    <a:pt x="112" y="40"/>
                  </a:cubicBezTo>
                  <a:cubicBezTo>
                    <a:pt x="115" y="33"/>
                    <a:pt x="118" y="26"/>
                    <a:pt x="122" y="19"/>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4" name="Freeform 133"/>
            <p:cNvSpPr/>
            <p:nvPr/>
          </p:nvSpPr>
          <p:spPr bwMode="auto">
            <a:xfrm>
              <a:off x="8081055" y="9560329"/>
              <a:ext cx="456142" cy="408635"/>
            </a:xfrm>
            <a:custGeom>
              <a:avLst/>
              <a:gdLst>
                <a:gd name="T0" fmla="*/ 0 w 288"/>
                <a:gd name="T1" fmla="*/ 45 h 255"/>
                <a:gd name="T2" fmla="*/ 73 w 288"/>
                <a:gd name="T3" fmla="*/ 255 h 255"/>
                <a:gd name="T4" fmla="*/ 288 w 288"/>
                <a:gd name="T5" fmla="*/ 0 h 255"/>
                <a:gd name="T6" fmla="*/ 0 w 288"/>
                <a:gd name="T7" fmla="*/ 45 h 255"/>
              </a:gdLst>
              <a:ahLst/>
              <a:cxnLst>
                <a:cxn ang="0">
                  <a:pos x="T0" y="T1"/>
                </a:cxn>
                <a:cxn ang="0">
                  <a:pos x="T2" y="T3"/>
                </a:cxn>
                <a:cxn ang="0">
                  <a:pos x="T4" y="T5"/>
                </a:cxn>
                <a:cxn ang="0">
                  <a:pos x="T6" y="T7"/>
                </a:cxn>
              </a:cxnLst>
              <a:rect l="0" t="0" r="r" b="b"/>
              <a:pathLst>
                <a:path w="288" h="255">
                  <a:moveTo>
                    <a:pt x="0" y="45"/>
                  </a:moveTo>
                  <a:lnTo>
                    <a:pt x="73" y="255"/>
                  </a:lnTo>
                  <a:lnTo>
                    <a:pt x="288" y="0"/>
                  </a:lnTo>
                  <a:lnTo>
                    <a:pt x="0"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5" name="Freeform 134"/>
            <p:cNvSpPr/>
            <p:nvPr/>
          </p:nvSpPr>
          <p:spPr bwMode="auto">
            <a:xfrm>
              <a:off x="8081055" y="9560329"/>
              <a:ext cx="456142" cy="408635"/>
            </a:xfrm>
            <a:custGeom>
              <a:avLst/>
              <a:gdLst>
                <a:gd name="T0" fmla="*/ 0 w 288"/>
                <a:gd name="T1" fmla="*/ 45 h 255"/>
                <a:gd name="T2" fmla="*/ 73 w 288"/>
                <a:gd name="T3" fmla="*/ 255 h 255"/>
                <a:gd name="T4" fmla="*/ 288 w 288"/>
                <a:gd name="T5" fmla="*/ 0 h 255"/>
                <a:gd name="T6" fmla="*/ 0 w 288"/>
                <a:gd name="T7" fmla="*/ 45 h 255"/>
              </a:gdLst>
              <a:ahLst/>
              <a:cxnLst>
                <a:cxn ang="0">
                  <a:pos x="T0" y="T1"/>
                </a:cxn>
                <a:cxn ang="0">
                  <a:pos x="T2" y="T3"/>
                </a:cxn>
                <a:cxn ang="0">
                  <a:pos x="T4" y="T5"/>
                </a:cxn>
                <a:cxn ang="0">
                  <a:pos x="T6" y="T7"/>
                </a:cxn>
              </a:cxnLst>
              <a:rect l="0" t="0" r="r" b="b"/>
              <a:pathLst>
                <a:path w="288" h="255">
                  <a:moveTo>
                    <a:pt x="0" y="45"/>
                  </a:moveTo>
                  <a:lnTo>
                    <a:pt x="73" y="255"/>
                  </a:lnTo>
                  <a:lnTo>
                    <a:pt x="288"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6" name="Freeform 135"/>
            <p:cNvSpPr/>
            <p:nvPr/>
          </p:nvSpPr>
          <p:spPr bwMode="auto">
            <a:xfrm>
              <a:off x="8081055" y="9560329"/>
              <a:ext cx="456142" cy="443661"/>
            </a:xfrm>
            <a:custGeom>
              <a:avLst/>
              <a:gdLst>
                <a:gd name="T0" fmla="*/ 0 w 122"/>
                <a:gd name="T1" fmla="*/ 19 h 118"/>
                <a:gd name="T2" fmla="*/ 10 w 122"/>
                <a:gd name="T3" fmla="*/ 40 h 118"/>
                <a:gd name="T4" fmla="*/ 15 w 122"/>
                <a:gd name="T5" fmla="*/ 51 h 118"/>
                <a:gd name="T6" fmla="*/ 20 w 122"/>
                <a:gd name="T7" fmla="*/ 62 h 118"/>
                <a:gd name="T8" fmla="*/ 28 w 122"/>
                <a:gd name="T9" fmla="*/ 84 h 118"/>
                <a:gd name="T10" fmla="*/ 37 w 122"/>
                <a:gd name="T11" fmla="*/ 106 h 118"/>
                <a:gd name="T12" fmla="*/ 27 w 122"/>
                <a:gd name="T13" fmla="*/ 104 h 118"/>
                <a:gd name="T14" fmla="*/ 38 w 122"/>
                <a:gd name="T15" fmla="*/ 90 h 118"/>
                <a:gd name="T16" fmla="*/ 50 w 122"/>
                <a:gd name="T17" fmla="*/ 77 h 118"/>
                <a:gd name="T18" fmla="*/ 61 w 122"/>
                <a:gd name="T19" fmla="*/ 64 h 118"/>
                <a:gd name="T20" fmla="*/ 73 w 122"/>
                <a:gd name="T21" fmla="*/ 51 h 118"/>
                <a:gd name="T22" fmla="*/ 85 w 122"/>
                <a:gd name="T23" fmla="*/ 38 h 118"/>
                <a:gd name="T24" fmla="*/ 97 w 122"/>
                <a:gd name="T25" fmla="*/ 25 h 118"/>
                <a:gd name="T26" fmla="*/ 122 w 122"/>
                <a:gd name="T27" fmla="*/ 0 h 118"/>
                <a:gd name="T28" fmla="*/ 101 w 122"/>
                <a:gd name="T29" fmla="*/ 29 h 118"/>
                <a:gd name="T30" fmla="*/ 91 w 122"/>
                <a:gd name="T31" fmla="*/ 43 h 118"/>
                <a:gd name="T32" fmla="*/ 80 w 122"/>
                <a:gd name="T33" fmla="*/ 57 h 118"/>
                <a:gd name="T34" fmla="*/ 69 w 122"/>
                <a:gd name="T35" fmla="*/ 70 h 118"/>
                <a:gd name="T36" fmla="*/ 58 w 122"/>
                <a:gd name="T37" fmla="*/ 84 h 118"/>
                <a:gd name="T38" fmla="*/ 47 w 122"/>
                <a:gd name="T39" fmla="*/ 98 h 118"/>
                <a:gd name="T40" fmla="*/ 36 w 122"/>
                <a:gd name="T41" fmla="*/ 111 h 118"/>
                <a:gd name="T42" fmla="*/ 29 w 122"/>
                <a:gd name="T43" fmla="*/ 118 h 118"/>
                <a:gd name="T44" fmla="*/ 26 w 122"/>
                <a:gd name="T45" fmla="*/ 109 h 118"/>
                <a:gd name="T46" fmla="*/ 19 w 122"/>
                <a:gd name="T47" fmla="*/ 87 h 118"/>
                <a:gd name="T48" fmla="*/ 12 w 122"/>
                <a:gd name="T49" fmla="*/ 64 h 118"/>
                <a:gd name="T50" fmla="*/ 9 w 122"/>
                <a:gd name="T51" fmla="*/ 53 h 118"/>
                <a:gd name="T52" fmla="*/ 6 w 122"/>
                <a:gd name="T53" fmla="*/ 42 h 118"/>
                <a:gd name="T54" fmla="*/ 0 w 122"/>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8">
                  <a:moveTo>
                    <a:pt x="0" y="19"/>
                  </a:moveTo>
                  <a:cubicBezTo>
                    <a:pt x="4" y="26"/>
                    <a:pt x="7" y="33"/>
                    <a:pt x="10" y="40"/>
                  </a:cubicBezTo>
                  <a:cubicBezTo>
                    <a:pt x="12" y="44"/>
                    <a:pt x="13" y="47"/>
                    <a:pt x="15" y="51"/>
                  </a:cubicBezTo>
                  <a:cubicBezTo>
                    <a:pt x="16" y="55"/>
                    <a:pt x="18" y="58"/>
                    <a:pt x="20" y="62"/>
                  </a:cubicBezTo>
                  <a:cubicBezTo>
                    <a:pt x="22" y="69"/>
                    <a:pt x="26" y="76"/>
                    <a:pt x="28" y="84"/>
                  </a:cubicBezTo>
                  <a:cubicBezTo>
                    <a:pt x="31" y="91"/>
                    <a:pt x="34" y="98"/>
                    <a:pt x="37" y="106"/>
                  </a:cubicBezTo>
                  <a:cubicBezTo>
                    <a:pt x="27" y="104"/>
                    <a:pt x="27" y="104"/>
                    <a:pt x="27" y="104"/>
                  </a:cubicBezTo>
                  <a:cubicBezTo>
                    <a:pt x="38" y="90"/>
                    <a:pt x="38" y="90"/>
                    <a:pt x="38" y="90"/>
                  </a:cubicBezTo>
                  <a:cubicBezTo>
                    <a:pt x="50" y="77"/>
                    <a:pt x="50" y="77"/>
                    <a:pt x="50" y="77"/>
                  </a:cubicBezTo>
                  <a:cubicBezTo>
                    <a:pt x="54" y="73"/>
                    <a:pt x="57" y="68"/>
                    <a:pt x="61" y="64"/>
                  </a:cubicBezTo>
                  <a:cubicBezTo>
                    <a:pt x="73" y="51"/>
                    <a:pt x="73" y="51"/>
                    <a:pt x="73" y="51"/>
                  </a:cubicBezTo>
                  <a:cubicBezTo>
                    <a:pt x="85" y="38"/>
                    <a:pt x="85" y="38"/>
                    <a:pt x="85" y="38"/>
                  </a:cubicBezTo>
                  <a:cubicBezTo>
                    <a:pt x="89" y="33"/>
                    <a:pt x="93" y="29"/>
                    <a:pt x="97" y="25"/>
                  </a:cubicBezTo>
                  <a:cubicBezTo>
                    <a:pt x="105" y="16"/>
                    <a:pt x="113" y="8"/>
                    <a:pt x="122" y="0"/>
                  </a:cubicBezTo>
                  <a:cubicBezTo>
                    <a:pt x="115" y="10"/>
                    <a:pt x="108" y="19"/>
                    <a:pt x="101" y="29"/>
                  </a:cubicBezTo>
                  <a:cubicBezTo>
                    <a:pt x="98" y="33"/>
                    <a:pt x="94" y="38"/>
                    <a:pt x="91" y="43"/>
                  </a:cubicBezTo>
                  <a:cubicBezTo>
                    <a:pt x="80" y="57"/>
                    <a:pt x="80" y="57"/>
                    <a:pt x="80" y="57"/>
                  </a:cubicBezTo>
                  <a:cubicBezTo>
                    <a:pt x="69" y="70"/>
                    <a:pt x="69" y="70"/>
                    <a:pt x="69" y="70"/>
                  </a:cubicBezTo>
                  <a:cubicBezTo>
                    <a:pt x="66" y="75"/>
                    <a:pt x="62" y="80"/>
                    <a:pt x="58" y="84"/>
                  </a:cubicBezTo>
                  <a:cubicBezTo>
                    <a:pt x="47" y="98"/>
                    <a:pt x="47" y="98"/>
                    <a:pt x="47" y="98"/>
                  </a:cubicBezTo>
                  <a:cubicBezTo>
                    <a:pt x="36" y="111"/>
                    <a:pt x="36" y="111"/>
                    <a:pt x="36" y="111"/>
                  </a:cubicBezTo>
                  <a:cubicBezTo>
                    <a:pt x="29" y="118"/>
                    <a:pt x="29" y="118"/>
                    <a:pt x="29" y="118"/>
                  </a:cubicBezTo>
                  <a:cubicBezTo>
                    <a:pt x="26" y="109"/>
                    <a:pt x="26" y="109"/>
                    <a:pt x="26" y="109"/>
                  </a:cubicBezTo>
                  <a:cubicBezTo>
                    <a:pt x="24" y="102"/>
                    <a:pt x="21" y="94"/>
                    <a:pt x="19" y="87"/>
                  </a:cubicBezTo>
                  <a:cubicBezTo>
                    <a:pt x="16" y="79"/>
                    <a:pt x="14" y="72"/>
                    <a:pt x="12" y="64"/>
                  </a:cubicBezTo>
                  <a:cubicBezTo>
                    <a:pt x="11" y="61"/>
                    <a:pt x="10" y="57"/>
                    <a:pt x="9" y="53"/>
                  </a:cubicBezTo>
                  <a:cubicBezTo>
                    <a:pt x="8" y="49"/>
                    <a:pt x="7" y="45"/>
                    <a:pt x="6" y="42"/>
                  </a:cubicBezTo>
                  <a:cubicBezTo>
                    <a:pt x="4" y="34"/>
                    <a:pt x="2" y="26"/>
                    <a:pt x="0" y="19"/>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7" name="Freeform 136"/>
            <p:cNvSpPr/>
            <p:nvPr/>
          </p:nvSpPr>
          <p:spPr bwMode="auto">
            <a:xfrm>
              <a:off x="7063508" y="7616391"/>
              <a:ext cx="1520473" cy="898998"/>
            </a:xfrm>
            <a:custGeom>
              <a:avLst/>
              <a:gdLst>
                <a:gd name="T0" fmla="*/ 396 w 406"/>
                <a:gd name="T1" fmla="*/ 240 h 240"/>
                <a:gd name="T2" fmla="*/ 406 w 406"/>
                <a:gd name="T3" fmla="*/ 232 h 240"/>
                <a:gd name="T4" fmla="*/ 395 w 406"/>
                <a:gd name="T5" fmla="*/ 123 h 240"/>
                <a:gd name="T6" fmla="*/ 317 w 406"/>
                <a:gd name="T7" fmla="*/ 17 h 240"/>
                <a:gd name="T8" fmla="*/ 203 w 406"/>
                <a:gd name="T9" fmla="*/ 0 h 240"/>
                <a:gd name="T10" fmla="*/ 88 w 406"/>
                <a:gd name="T11" fmla="*/ 17 h 240"/>
                <a:gd name="T12" fmla="*/ 11 w 406"/>
                <a:gd name="T13" fmla="*/ 123 h 240"/>
                <a:gd name="T14" fmla="*/ 0 w 406"/>
                <a:gd name="T15" fmla="*/ 233 h 240"/>
                <a:gd name="T16" fmla="*/ 8 w 406"/>
                <a:gd name="T17" fmla="*/ 240 h 240"/>
                <a:gd name="T18" fmla="*/ 396 w 406"/>
                <a:gd name="T1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240">
                  <a:moveTo>
                    <a:pt x="396" y="240"/>
                  </a:moveTo>
                  <a:cubicBezTo>
                    <a:pt x="396" y="240"/>
                    <a:pt x="400" y="237"/>
                    <a:pt x="406" y="232"/>
                  </a:cubicBezTo>
                  <a:cubicBezTo>
                    <a:pt x="395" y="123"/>
                    <a:pt x="395" y="123"/>
                    <a:pt x="395" y="123"/>
                  </a:cubicBezTo>
                  <a:cubicBezTo>
                    <a:pt x="395" y="77"/>
                    <a:pt x="361" y="24"/>
                    <a:pt x="317" y="17"/>
                  </a:cubicBezTo>
                  <a:cubicBezTo>
                    <a:pt x="297" y="12"/>
                    <a:pt x="254" y="0"/>
                    <a:pt x="203" y="0"/>
                  </a:cubicBezTo>
                  <a:cubicBezTo>
                    <a:pt x="152" y="0"/>
                    <a:pt x="109" y="13"/>
                    <a:pt x="88" y="17"/>
                  </a:cubicBezTo>
                  <a:cubicBezTo>
                    <a:pt x="45" y="25"/>
                    <a:pt x="11" y="77"/>
                    <a:pt x="11" y="123"/>
                  </a:cubicBezTo>
                  <a:cubicBezTo>
                    <a:pt x="0" y="233"/>
                    <a:pt x="0" y="233"/>
                    <a:pt x="0" y="233"/>
                  </a:cubicBezTo>
                  <a:cubicBezTo>
                    <a:pt x="4" y="238"/>
                    <a:pt x="8" y="240"/>
                    <a:pt x="8" y="240"/>
                  </a:cubicBezTo>
                  <a:cubicBezTo>
                    <a:pt x="396" y="240"/>
                    <a:pt x="396" y="240"/>
                    <a:pt x="396" y="240"/>
                  </a:cubicBezTo>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8" name="Freeform 137"/>
            <p:cNvSpPr/>
            <p:nvPr/>
          </p:nvSpPr>
          <p:spPr bwMode="auto">
            <a:xfrm>
              <a:off x="6829589" y="7668931"/>
              <a:ext cx="1982461" cy="1943935"/>
            </a:xfrm>
            <a:custGeom>
              <a:avLst/>
              <a:gdLst>
                <a:gd name="T0" fmla="*/ 467 w 528"/>
                <a:gd name="T1" fmla="*/ 291 h 518"/>
                <a:gd name="T2" fmla="*/ 448 w 528"/>
                <a:gd name="T3" fmla="*/ 117 h 518"/>
                <a:gd name="T4" fmla="*/ 374 w 528"/>
                <a:gd name="T5" fmla="*/ 15 h 518"/>
                <a:gd name="T6" fmla="*/ 264 w 528"/>
                <a:gd name="T7" fmla="*/ 0 h 518"/>
                <a:gd name="T8" fmla="*/ 154 w 528"/>
                <a:gd name="T9" fmla="*/ 15 h 518"/>
                <a:gd name="T10" fmla="*/ 80 w 528"/>
                <a:gd name="T11" fmla="*/ 117 h 518"/>
                <a:gd name="T12" fmla="*/ 61 w 528"/>
                <a:gd name="T13" fmla="*/ 291 h 518"/>
                <a:gd name="T14" fmla="*/ 0 w 528"/>
                <a:gd name="T15" fmla="*/ 389 h 518"/>
                <a:gd name="T16" fmla="*/ 0 w 528"/>
                <a:gd name="T17" fmla="*/ 398 h 518"/>
                <a:gd name="T18" fmla="*/ 71 w 528"/>
                <a:gd name="T19" fmla="*/ 499 h 518"/>
                <a:gd name="T20" fmla="*/ 264 w 528"/>
                <a:gd name="T21" fmla="*/ 518 h 518"/>
                <a:gd name="T22" fmla="*/ 457 w 528"/>
                <a:gd name="T23" fmla="*/ 499 h 518"/>
                <a:gd name="T24" fmla="*/ 528 w 528"/>
                <a:gd name="T25" fmla="*/ 398 h 518"/>
                <a:gd name="T26" fmla="*/ 528 w 528"/>
                <a:gd name="T27" fmla="*/ 389 h 518"/>
                <a:gd name="T28" fmla="*/ 467 w 528"/>
                <a:gd name="T29" fmla="*/ 2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8" h="518">
                  <a:moveTo>
                    <a:pt x="467" y="291"/>
                  </a:moveTo>
                  <a:cubicBezTo>
                    <a:pt x="448" y="117"/>
                    <a:pt x="448" y="117"/>
                    <a:pt x="448" y="117"/>
                  </a:cubicBezTo>
                  <a:cubicBezTo>
                    <a:pt x="448" y="73"/>
                    <a:pt x="416" y="23"/>
                    <a:pt x="374" y="15"/>
                  </a:cubicBezTo>
                  <a:cubicBezTo>
                    <a:pt x="355" y="11"/>
                    <a:pt x="313" y="0"/>
                    <a:pt x="264" y="0"/>
                  </a:cubicBezTo>
                  <a:cubicBezTo>
                    <a:pt x="215" y="0"/>
                    <a:pt x="173" y="12"/>
                    <a:pt x="154" y="15"/>
                  </a:cubicBezTo>
                  <a:cubicBezTo>
                    <a:pt x="112" y="24"/>
                    <a:pt x="80" y="73"/>
                    <a:pt x="80" y="117"/>
                  </a:cubicBezTo>
                  <a:cubicBezTo>
                    <a:pt x="61" y="291"/>
                    <a:pt x="61" y="291"/>
                    <a:pt x="61" y="291"/>
                  </a:cubicBezTo>
                  <a:cubicBezTo>
                    <a:pt x="26" y="303"/>
                    <a:pt x="0" y="350"/>
                    <a:pt x="0" y="389"/>
                  </a:cubicBezTo>
                  <a:cubicBezTo>
                    <a:pt x="0" y="398"/>
                    <a:pt x="0" y="398"/>
                    <a:pt x="0" y="398"/>
                  </a:cubicBezTo>
                  <a:cubicBezTo>
                    <a:pt x="0" y="441"/>
                    <a:pt x="31" y="491"/>
                    <a:pt x="71" y="499"/>
                  </a:cubicBezTo>
                  <a:cubicBezTo>
                    <a:pt x="92" y="510"/>
                    <a:pt x="171" y="518"/>
                    <a:pt x="264" y="518"/>
                  </a:cubicBezTo>
                  <a:cubicBezTo>
                    <a:pt x="357" y="518"/>
                    <a:pt x="436" y="510"/>
                    <a:pt x="457" y="499"/>
                  </a:cubicBezTo>
                  <a:cubicBezTo>
                    <a:pt x="497" y="491"/>
                    <a:pt x="528" y="441"/>
                    <a:pt x="528" y="398"/>
                  </a:cubicBezTo>
                  <a:cubicBezTo>
                    <a:pt x="528" y="389"/>
                    <a:pt x="528" y="389"/>
                    <a:pt x="528" y="389"/>
                  </a:cubicBezTo>
                  <a:cubicBezTo>
                    <a:pt x="528" y="350"/>
                    <a:pt x="502" y="303"/>
                    <a:pt x="467" y="291"/>
                  </a:cubicBezTo>
                </a:path>
              </a:pathLst>
            </a:custGeom>
            <a:solidFill>
              <a:srgbClr val="F2CDA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9" name="Freeform 138"/>
            <p:cNvSpPr/>
            <p:nvPr/>
          </p:nvSpPr>
          <p:spPr bwMode="auto">
            <a:xfrm>
              <a:off x="7385145" y="8433661"/>
              <a:ext cx="93568" cy="105078"/>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8" y="27"/>
                    <a:pt x="11" y="27"/>
                    <a:pt x="15" y="27"/>
                  </a:cubicBezTo>
                  <a:cubicBezTo>
                    <a:pt x="17" y="27"/>
                    <a:pt x="20" y="27"/>
                    <a:pt x="22" y="27"/>
                  </a:cubicBezTo>
                  <a:cubicBezTo>
                    <a:pt x="24" y="25"/>
                    <a:pt x="25" y="22"/>
                    <a:pt x="25" y="19"/>
                  </a:cubicBezTo>
                  <a:cubicBezTo>
                    <a:pt x="25" y="12"/>
                    <a:pt x="25" y="12"/>
                    <a:pt x="25" y="12"/>
                  </a:cubicBezTo>
                  <a:cubicBezTo>
                    <a:pt x="25" y="5"/>
                    <a:pt x="20" y="0"/>
                    <a:pt x="13" y="0"/>
                  </a:cubicBezTo>
                  <a:cubicBezTo>
                    <a:pt x="12" y="0"/>
                    <a:pt x="12" y="0"/>
                    <a:pt x="12" y="0"/>
                  </a:cubicBezTo>
                  <a:cubicBezTo>
                    <a:pt x="6" y="0"/>
                    <a:pt x="0" y="5"/>
                    <a:pt x="0" y="12"/>
                  </a:cubicBezTo>
                  <a:cubicBezTo>
                    <a:pt x="0" y="19"/>
                    <a:pt x="0" y="19"/>
                    <a:pt x="0" y="19"/>
                  </a:cubicBezTo>
                  <a:cubicBezTo>
                    <a:pt x="0" y="23"/>
                    <a:pt x="2"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0" name="Freeform 139"/>
            <p:cNvSpPr/>
            <p:nvPr/>
          </p:nvSpPr>
          <p:spPr bwMode="auto">
            <a:xfrm>
              <a:off x="8162927" y="8433661"/>
              <a:ext cx="93568" cy="105078"/>
            </a:xfrm>
            <a:custGeom>
              <a:avLst/>
              <a:gdLst>
                <a:gd name="T0" fmla="*/ 4 w 25"/>
                <a:gd name="T1" fmla="*/ 28 h 28"/>
                <a:gd name="T2" fmla="*/ 15 w 25"/>
                <a:gd name="T3" fmla="*/ 27 h 28"/>
                <a:gd name="T4" fmla="*/ 21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7" y="27"/>
                    <a:pt x="11" y="27"/>
                    <a:pt x="15" y="27"/>
                  </a:cubicBezTo>
                  <a:cubicBezTo>
                    <a:pt x="17" y="27"/>
                    <a:pt x="19" y="27"/>
                    <a:pt x="21" y="27"/>
                  </a:cubicBezTo>
                  <a:cubicBezTo>
                    <a:pt x="23" y="25"/>
                    <a:pt x="25" y="22"/>
                    <a:pt x="25" y="19"/>
                  </a:cubicBezTo>
                  <a:cubicBezTo>
                    <a:pt x="25" y="12"/>
                    <a:pt x="25" y="12"/>
                    <a:pt x="25" y="12"/>
                  </a:cubicBezTo>
                  <a:cubicBezTo>
                    <a:pt x="25" y="5"/>
                    <a:pt x="19" y="0"/>
                    <a:pt x="13" y="0"/>
                  </a:cubicBezTo>
                  <a:cubicBezTo>
                    <a:pt x="12" y="0"/>
                    <a:pt x="12" y="0"/>
                    <a:pt x="12" y="0"/>
                  </a:cubicBezTo>
                  <a:cubicBezTo>
                    <a:pt x="5" y="0"/>
                    <a:pt x="0" y="5"/>
                    <a:pt x="0" y="12"/>
                  </a:cubicBezTo>
                  <a:cubicBezTo>
                    <a:pt x="0" y="19"/>
                    <a:pt x="0" y="19"/>
                    <a:pt x="0" y="19"/>
                  </a:cubicBezTo>
                  <a:cubicBezTo>
                    <a:pt x="0" y="23"/>
                    <a:pt x="1"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1" name="Freeform 140"/>
            <p:cNvSpPr/>
            <p:nvPr/>
          </p:nvSpPr>
          <p:spPr bwMode="auto">
            <a:xfrm>
              <a:off x="8162927" y="8439501"/>
              <a:ext cx="35088" cy="99238"/>
            </a:xfrm>
            <a:custGeom>
              <a:avLst/>
              <a:gdLst>
                <a:gd name="T0" fmla="*/ 4 w 9"/>
                <a:gd name="T1" fmla="*/ 26 h 26"/>
                <a:gd name="T2" fmla="*/ 9 w 9"/>
                <a:gd name="T3" fmla="*/ 25 h 26"/>
                <a:gd name="T4" fmla="*/ 2 w 9"/>
                <a:gd name="T5" fmla="*/ 14 h 26"/>
                <a:gd name="T6" fmla="*/ 2 w 9"/>
                <a:gd name="T7" fmla="*/ 7 h 26"/>
                <a:gd name="T8" fmla="*/ 5 w 9"/>
                <a:gd name="T9" fmla="*/ 0 h 26"/>
                <a:gd name="T10" fmla="*/ 0 w 9"/>
                <a:gd name="T11" fmla="*/ 10 h 26"/>
                <a:gd name="T12" fmla="*/ 0 w 9"/>
                <a:gd name="T13" fmla="*/ 17 h 26"/>
                <a:gd name="T14" fmla="*/ 4 w 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4" y="26"/>
                  </a:moveTo>
                  <a:cubicBezTo>
                    <a:pt x="5" y="26"/>
                    <a:pt x="7" y="25"/>
                    <a:pt x="9" y="25"/>
                  </a:cubicBezTo>
                  <a:cubicBezTo>
                    <a:pt x="5" y="23"/>
                    <a:pt x="2" y="19"/>
                    <a:pt x="2" y="14"/>
                  </a:cubicBezTo>
                  <a:cubicBezTo>
                    <a:pt x="2" y="7"/>
                    <a:pt x="2" y="7"/>
                    <a:pt x="2" y="7"/>
                  </a:cubicBezTo>
                  <a:cubicBezTo>
                    <a:pt x="2" y="5"/>
                    <a:pt x="3" y="2"/>
                    <a:pt x="5" y="0"/>
                  </a:cubicBezTo>
                  <a:cubicBezTo>
                    <a:pt x="2" y="2"/>
                    <a:pt x="0" y="6"/>
                    <a:pt x="0" y="10"/>
                  </a:cubicBezTo>
                  <a:cubicBezTo>
                    <a:pt x="0" y="17"/>
                    <a:pt x="0" y="17"/>
                    <a:pt x="0" y="17"/>
                  </a:cubicBezTo>
                  <a:cubicBezTo>
                    <a:pt x="0" y="21"/>
                    <a:pt x="1" y="24"/>
                    <a:pt x="4" y="26"/>
                  </a:cubicBezTo>
                </a:path>
              </a:pathLst>
            </a:custGeom>
            <a:solidFill>
              <a:srgbClr val="3F32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2" name="Freeform 141"/>
            <p:cNvSpPr>
              <a:spLocks noEditPoints="1"/>
            </p:cNvSpPr>
            <p:nvPr/>
          </p:nvSpPr>
          <p:spPr bwMode="auto">
            <a:xfrm>
              <a:off x="7192163" y="8305233"/>
              <a:ext cx="479534" cy="373609"/>
            </a:xfrm>
            <a:custGeom>
              <a:avLst/>
              <a:gdLst>
                <a:gd name="T0" fmla="*/ 10 w 128"/>
                <a:gd name="T1" fmla="*/ 78 h 100"/>
                <a:gd name="T2" fmla="*/ 4 w 128"/>
                <a:gd name="T3" fmla="*/ 55 h 100"/>
                <a:gd name="T4" fmla="*/ 54 w 128"/>
                <a:gd name="T5" fmla="*/ 4 h 100"/>
                <a:gd name="T6" fmla="*/ 79 w 128"/>
                <a:gd name="T7" fmla="*/ 4 h 100"/>
                <a:gd name="T8" fmla="*/ 83 w 128"/>
                <a:gd name="T9" fmla="*/ 4 h 100"/>
                <a:gd name="T10" fmla="*/ 10 w 128"/>
                <a:gd name="T11" fmla="*/ 78 h 100"/>
                <a:gd name="T12" fmla="*/ 78 w 128"/>
                <a:gd name="T13" fmla="*/ 0 h 100"/>
                <a:gd name="T14" fmla="*/ 50 w 128"/>
                <a:gd name="T15" fmla="*/ 0 h 100"/>
                <a:gd name="T16" fmla="*/ 0 w 128"/>
                <a:gd name="T17" fmla="*/ 50 h 100"/>
                <a:gd name="T18" fmla="*/ 36 w 128"/>
                <a:gd name="T19" fmla="*/ 98 h 100"/>
                <a:gd name="T20" fmla="*/ 37 w 128"/>
                <a:gd name="T21" fmla="*/ 97 h 100"/>
                <a:gd name="T22" fmla="*/ 73 w 128"/>
                <a:gd name="T23" fmla="*/ 61 h 100"/>
                <a:gd name="T24" fmla="*/ 67 w 128"/>
                <a:gd name="T25" fmla="*/ 61 h 100"/>
                <a:gd name="T26" fmla="*/ 56 w 128"/>
                <a:gd name="T27" fmla="*/ 62 h 100"/>
                <a:gd name="T28" fmla="*/ 52 w 128"/>
                <a:gd name="T29" fmla="*/ 53 h 100"/>
                <a:gd name="T30" fmla="*/ 52 w 128"/>
                <a:gd name="T31" fmla="*/ 46 h 100"/>
                <a:gd name="T32" fmla="*/ 64 w 128"/>
                <a:gd name="T33" fmla="*/ 34 h 100"/>
                <a:gd name="T34" fmla="*/ 65 w 128"/>
                <a:gd name="T35" fmla="*/ 34 h 100"/>
                <a:gd name="T36" fmla="*/ 77 w 128"/>
                <a:gd name="T37" fmla="*/ 46 h 100"/>
                <a:gd name="T38" fmla="*/ 77 w 128"/>
                <a:gd name="T39" fmla="*/ 53 h 100"/>
                <a:gd name="T40" fmla="*/ 76 w 128"/>
                <a:gd name="T41" fmla="*/ 58 h 100"/>
                <a:gd name="T42" fmla="*/ 115 w 128"/>
                <a:gd name="T43" fmla="*/ 19 h 100"/>
                <a:gd name="T44" fmla="*/ 124 w 128"/>
                <a:gd name="T45" fmla="*/ 32 h 100"/>
                <a:gd name="T46" fmla="*/ 55 w 128"/>
                <a:gd name="T47" fmla="*/ 100 h 100"/>
                <a:gd name="T48" fmla="*/ 78 w 128"/>
                <a:gd name="T49" fmla="*/ 100 h 100"/>
                <a:gd name="T50" fmla="*/ 128 w 128"/>
                <a:gd name="T51" fmla="*/ 50 h 100"/>
                <a:gd name="T52" fmla="*/ 78 w 128"/>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00">
                  <a:moveTo>
                    <a:pt x="10" y="78"/>
                  </a:moveTo>
                  <a:cubicBezTo>
                    <a:pt x="6" y="71"/>
                    <a:pt x="4" y="63"/>
                    <a:pt x="4" y="55"/>
                  </a:cubicBezTo>
                  <a:cubicBezTo>
                    <a:pt x="4" y="27"/>
                    <a:pt x="26" y="4"/>
                    <a:pt x="54" y="4"/>
                  </a:cubicBezTo>
                  <a:cubicBezTo>
                    <a:pt x="79" y="4"/>
                    <a:pt x="79" y="4"/>
                    <a:pt x="79" y="4"/>
                  </a:cubicBezTo>
                  <a:cubicBezTo>
                    <a:pt x="80" y="4"/>
                    <a:pt x="82" y="4"/>
                    <a:pt x="83" y="4"/>
                  </a:cubicBezTo>
                  <a:cubicBezTo>
                    <a:pt x="59" y="29"/>
                    <a:pt x="34" y="54"/>
                    <a:pt x="10" y="78"/>
                  </a:cubicBezTo>
                  <a:moveTo>
                    <a:pt x="78" y="0"/>
                  </a:moveTo>
                  <a:cubicBezTo>
                    <a:pt x="50" y="0"/>
                    <a:pt x="50" y="0"/>
                    <a:pt x="50" y="0"/>
                  </a:cubicBezTo>
                  <a:cubicBezTo>
                    <a:pt x="22" y="0"/>
                    <a:pt x="0" y="22"/>
                    <a:pt x="0" y="50"/>
                  </a:cubicBezTo>
                  <a:cubicBezTo>
                    <a:pt x="0" y="73"/>
                    <a:pt x="15" y="92"/>
                    <a:pt x="36" y="98"/>
                  </a:cubicBezTo>
                  <a:cubicBezTo>
                    <a:pt x="36" y="98"/>
                    <a:pt x="37" y="97"/>
                    <a:pt x="37" y="97"/>
                  </a:cubicBezTo>
                  <a:cubicBezTo>
                    <a:pt x="49" y="85"/>
                    <a:pt x="61" y="73"/>
                    <a:pt x="73" y="61"/>
                  </a:cubicBezTo>
                  <a:cubicBezTo>
                    <a:pt x="71" y="61"/>
                    <a:pt x="69" y="61"/>
                    <a:pt x="67" y="61"/>
                  </a:cubicBezTo>
                  <a:cubicBezTo>
                    <a:pt x="63" y="61"/>
                    <a:pt x="60" y="61"/>
                    <a:pt x="56" y="62"/>
                  </a:cubicBezTo>
                  <a:cubicBezTo>
                    <a:pt x="54" y="60"/>
                    <a:pt x="52" y="57"/>
                    <a:pt x="52" y="53"/>
                  </a:cubicBezTo>
                  <a:cubicBezTo>
                    <a:pt x="52" y="46"/>
                    <a:pt x="52" y="46"/>
                    <a:pt x="52" y="46"/>
                  </a:cubicBezTo>
                  <a:cubicBezTo>
                    <a:pt x="52" y="39"/>
                    <a:pt x="58" y="34"/>
                    <a:pt x="64" y="34"/>
                  </a:cubicBezTo>
                  <a:cubicBezTo>
                    <a:pt x="65" y="34"/>
                    <a:pt x="65" y="34"/>
                    <a:pt x="65" y="34"/>
                  </a:cubicBezTo>
                  <a:cubicBezTo>
                    <a:pt x="72" y="34"/>
                    <a:pt x="77" y="39"/>
                    <a:pt x="77" y="46"/>
                  </a:cubicBezTo>
                  <a:cubicBezTo>
                    <a:pt x="77" y="53"/>
                    <a:pt x="77" y="53"/>
                    <a:pt x="77" y="53"/>
                  </a:cubicBezTo>
                  <a:cubicBezTo>
                    <a:pt x="77" y="55"/>
                    <a:pt x="77" y="57"/>
                    <a:pt x="76" y="58"/>
                  </a:cubicBezTo>
                  <a:cubicBezTo>
                    <a:pt x="89" y="45"/>
                    <a:pt x="102" y="32"/>
                    <a:pt x="115" y="19"/>
                  </a:cubicBezTo>
                  <a:cubicBezTo>
                    <a:pt x="118" y="23"/>
                    <a:pt x="122" y="27"/>
                    <a:pt x="124" y="32"/>
                  </a:cubicBezTo>
                  <a:cubicBezTo>
                    <a:pt x="101" y="54"/>
                    <a:pt x="78" y="77"/>
                    <a:pt x="55" y="100"/>
                  </a:cubicBezTo>
                  <a:cubicBezTo>
                    <a:pt x="78" y="100"/>
                    <a:pt x="78" y="100"/>
                    <a:pt x="78" y="100"/>
                  </a:cubicBezTo>
                  <a:cubicBezTo>
                    <a:pt x="106" y="100"/>
                    <a:pt x="128" y="78"/>
                    <a:pt x="128" y="50"/>
                  </a:cubicBezTo>
                  <a:cubicBezTo>
                    <a:pt x="128" y="22"/>
                    <a:pt x="106" y="0"/>
                    <a:pt x="78" y="0"/>
                  </a:cubicBezTo>
                </a:path>
              </a:pathLst>
            </a:custGeom>
            <a:solidFill>
              <a:srgbClr val="E3DED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3" name="Freeform 142"/>
            <p:cNvSpPr>
              <a:spLocks noEditPoints="1"/>
            </p:cNvSpPr>
            <p:nvPr/>
          </p:nvSpPr>
          <p:spPr bwMode="auto">
            <a:xfrm>
              <a:off x="7385145" y="8433661"/>
              <a:ext cx="93568" cy="105078"/>
            </a:xfrm>
            <a:custGeom>
              <a:avLst/>
              <a:gdLst>
                <a:gd name="T0" fmla="*/ 15 w 25"/>
                <a:gd name="T1" fmla="*/ 13 h 28"/>
                <a:gd name="T2" fmla="*/ 11 w 25"/>
                <a:gd name="T3" fmla="*/ 9 h 28"/>
                <a:gd name="T4" fmla="*/ 15 w 25"/>
                <a:gd name="T5" fmla="*/ 5 h 28"/>
                <a:gd name="T6" fmla="*/ 20 w 25"/>
                <a:gd name="T7" fmla="*/ 9 h 28"/>
                <a:gd name="T8" fmla="*/ 15 w 25"/>
                <a:gd name="T9" fmla="*/ 13 h 28"/>
                <a:gd name="T10" fmla="*/ 13 w 25"/>
                <a:gd name="T11" fmla="*/ 0 h 28"/>
                <a:gd name="T12" fmla="*/ 12 w 25"/>
                <a:gd name="T13" fmla="*/ 0 h 28"/>
                <a:gd name="T14" fmla="*/ 0 w 25"/>
                <a:gd name="T15" fmla="*/ 12 h 28"/>
                <a:gd name="T16" fmla="*/ 0 w 25"/>
                <a:gd name="T17" fmla="*/ 19 h 28"/>
                <a:gd name="T18" fmla="*/ 4 w 25"/>
                <a:gd name="T19" fmla="*/ 28 h 28"/>
                <a:gd name="T20" fmla="*/ 15 w 25"/>
                <a:gd name="T21" fmla="*/ 27 h 28"/>
                <a:gd name="T22" fmla="*/ 21 w 25"/>
                <a:gd name="T23" fmla="*/ 27 h 28"/>
                <a:gd name="T24" fmla="*/ 24 w 25"/>
                <a:gd name="T25" fmla="*/ 24 h 28"/>
                <a:gd name="T26" fmla="*/ 25 w 25"/>
                <a:gd name="T27" fmla="*/ 19 h 28"/>
                <a:gd name="T28" fmla="*/ 25 w 25"/>
                <a:gd name="T29" fmla="*/ 12 h 28"/>
                <a:gd name="T30" fmla="*/ 13 w 25"/>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8">
                  <a:moveTo>
                    <a:pt x="15" y="13"/>
                  </a:moveTo>
                  <a:cubicBezTo>
                    <a:pt x="13" y="13"/>
                    <a:pt x="11" y="11"/>
                    <a:pt x="11" y="9"/>
                  </a:cubicBezTo>
                  <a:cubicBezTo>
                    <a:pt x="11" y="7"/>
                    <a:pt x="13" y="5"/>
                    <a:pt x="15" y="5"/>
                  </a:cubicBezTo>
                  <a:cubicBezTo>
                    <a:pt x="18" y="5"/>
                    <a:pt x="20" y="7"/>
                    <a:pt x="20" y="9"/>
                  </a:cubicBezTo>
                  <a:cubicBezTo>
                    <a:pt x="20" y="11"/>
                    <a:pt x="18" y="13"/>
                    <a:pt x="15" y="13"/>
                  </a:cubicBezTo>
                  <a:moveTo>
                    <a:pt x="13" y="0"/>
                  </a:moveTo>
                  <a:cubicBezTo>
                    <a:pt x="12" y="0"/>
                    <a:pt x="12" y="0"/>
                    <a:pt x="12" y="0"/>
                  </a:cubicBezTo>
                  <a:cubicBezTo>
                    <a:pt x="6" y="0"/>
                    <a:pt x="0" y="5"/>
                    <a:pt x="0" y="12"/>
                  </a:cubicBezTo>
                  <a:cubicBezTo>
                    <a:pt x="0" y="19"/>
                    <a:pt x="0" y="19"/>
                    <a:pt x="0" y="19"/>
                  </a:cubicBezTo>
                  <a:cubicBezTo>
                    <a:pt x="0" y="23"/>
                    <a:pt x="2" y="26"/>
                    <a:pt x="4" y="28"/>
                  </a:cubicBezTo>
                  <a:cubicBezTo>
                    <a:pt x="8" y="27"/>
                    <a:pt x="11" y="27"/>
                    <a:pt x="15" y="27"/>
                  </a:cubicBezTo>
                  <a:cubicBezTo>
                    <a:pt x="17" y="27"/>
                    <a:pt x="19" y="27"/>
                    <a:pt x="21" y="27"/>
                  </a:cubicBezTo>
                  <a:cubicBezTo>
                    <a:pt x="22" y="26"/>
                    <a:pt x="23" y="25"/>
                    <a:pt x="24" y="24"/>
                  </a:cubicBezTo>
                  <a:cubicBezTo>
                    <a:pt x="25" y="23"/>
                    <a:pt x="25" y="21"/>
                    <a:pt x="25" y="19"/>
                  </a:cubicBezTo>
                  <a:cubicBezTo>
                    <a:pt x="25" y="12"/>
                    <a:pt x="25" y="12"/>
                    <a:pt x="25" y="12"/>
                  </a:cubicBezTo>
                  <a:cubicBezTo>
                    <a:pt x="25" y="5"/>
                    <a:pt x="20" y="0"/>
                    <a:pt x="13" y="0"/>
                  </a:cubicBezTo>
                </a:path>
              </a:pathLst>
            </a:custGeom>
            <a:solidFill>
              <a:srgbClr val="9499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4" name="Oval 143"/>
            <p:cNvSpPr>
              <a:spLocks noChangeArrowheads="1"/>
            </p:cNvSpPr>
            <p:nvPr/>
          </p:nvSpPr>
          <p:spPr bwMode="auto">
            <a:xfrm>
              <a:off x="7426082" y="8451176"/>
              <a:ext cx="35088" cy="29186"/>
            </a:xfrm>
            <a:prstGeom prst="ellipse">
              <a:avLst/>
            </a:prstGeom>
            <a:solidFill>
              <a:srgbClr val="B2B6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5" name="Freeform 144"/>
            <p:cNvSpPr/>
            <p:nvPr/>
          </p:nvSpPr>
          <p:spPr bwMode="auto">
            <a:xfrm>
              <a:off x="7314969" y="8673007"/>
              <a:ext cx="81872" cy="29186"/>
            </a:xfrm>
            <a:custGeom>
              <a:avLst/>
              <a:gdLst>
                <a:gd name="T0" fmla="*/ 3 w 22"/>
                <a:gd name="T1" fmla="*/ 0 h 7"/>
                <a:gd name="T2" fmla="*/ 0 w 22"/>
                <a:gd name="T3" fmla="*/ 3 h 7"/>
                <a:gd name="T4" fmla="*/ 17 w 22"/>
                <a:gd name="T5" fmla="*/ 7 h 7"/>
                <a:gd name="T6" fmla="*/ 22 w 22"/>
                <a:gd name="T7" fmla="*/ 2 h 7"/>
                <a:gd name="T8" fmla="*/ 17 w 22"/>
                <a:gd name="T9" fmla="*/ 2 h 7"/>
                <a:gd name="T10" fmla="*/ 3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3" y="0"/>
                  </a:moveTo>
                  <a:cubicBezTo>
                    <a:pt x="2" y="1"/>
                    <a:pt x="1" y="2"/>
                    <a:pt x="0" y="3"/>
                  </a:cubicBezTo>
                  <a:cubicBezTo>
                    <a:pt x="5" y="5"/>
                    <a:pt x="11" y="7"/>
                    <a:pt x="17" y="7"/>
                  </a:cubicBezTo>
                  <a:cubicBezTo>
                    <a:pt x="19" y="5"/>
                    <a:pt x="21" y="4"/>
                    <a:pt x="22" y="2"/>
                  </a:cubicBezTo>
                  <a:cubicBezTo>
                    <a:pt x="17" y="2"/>
                    <a:pt x="17" y="2"/>
                    <a:pt x="17" y="2"/>
                  </a:cubicBezTo>
                  <a:cubicBezTo>
                    <a:pt x="12" y="2"/>
                    <a:pt x="7" y="1"/>
                    <a:pt x="3"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6" name="Freeform 145"/>
            <p:cNvSpPr/>
            <p:nvPr/>
          </p:nvSpPr>
          <p:spPr bwMode="auto">
            <a:xfrm>
              <a:off x="7326665" y="8375285"/>
              <a:ext cx="333336" cy="303558"/>
            </a:xfrm>
            <a:custGeom>
              <a:avLst/>
              <a:gdLst>
                <a:gd name="T0" fmla="*/ 79 w 88"/>
                <a:gd name="T1" fmla="*/ 0 h 81"/>
                <a:gd name="T2" fmla="*/ 40 w 88"/>
                <a:gd name="T3" fmla="*/ 39 h 81"/>
                <a:gd name="T4" fmla="*/ 38 w 88"/>
                <a:gd name="T5" fmla="*/ 42 h 81"/>
                <a:gd name="T6" fmla="*/ 37 w 88"/>
                <a:gd name="T7" fmla="*/ 42 h 81"/>
                <a:gd name="T8" fmla="*/ 1 w 88"/>
                <a:gd name="T9" fmla="*/ 78 h 81"/>
                <a:gd name="T10" fmla="*/ 0 w 88"/>
                <a:gd name="T11" fmla="*/ 79 h 81"/>
                <a:gd name="T12" fmla="*/ 14 w 88"/>
                <a:gd name="T13" fmla="*/ 81 h 81"/>
                <a:gd name="T14" fmla="*/ 19 w 88"/>
                <a:gd name="T15" fmla="*/ 81 h 81"/>
                <a:gd name="T16" fmla="*/ 88 w 88"/>
                <a:gd name="T17" fmla="*/ 13 h 81"/>
                <a:gd name="T18" fmla="*/ 79 w 88"/>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1">
                  <a:moveTo>
                    <a:pt x="79" y="0"/>
                  </a:moveTo>
                  <a:cubicBezTo>
                    <a:pt x="66" y="13"/>
                    <a:pt x="53" y="26"/>
                    <a:pt x="40" y="39"/>
                  </a:cubicBezTo>
                  <a:cubicBezTo>
                    <a:pt x="39" y="40"/>
                    <a:pt x="39" y="41"/>
                    <a:pt x="38" y="42"/>
                  </a:cubicBezTo>
                  <a:cubicBezTo>
                    <a:pt x="38" y="42"/>
                    <a:pt x="37" y="42"/>
                    <a:pt x="37" y="42"/>
                  </a:cubicBezTo>
                  <a:cubicBezTo>
                    <a:pt x="25" y="54"/>
                    <a:pt x="13" y="66"/>
                    <a:pt x="1" y="78"/>
                  </a:cubicBezTo>
                  <a:cubicBezTo>
                    <a:pt x="1" y="78"/>
                    <a:pt x="0" y="79"/>
                    <a:pt x="0" y="79"/>
                  </a:cubicBezTo>
                  <a:cubicBezTo>
                    <a:pt x="4" y="80"/>
                    <a:pt x="9" y="81"/>
                    <a:pt x="14" y="81"/>
                  </a:cubicBezTo>
                  <a:cubicBezTo>
                    <a:pt x="19" y="81"/>
                    <a:pt x="19" y="81"/>
                    <a:pt x="19" y="81"/>
                  </a:cubicBezTo>
                  <a:cubicBezTo>
                    <a:pt x="42" y="58"/>
                    <a:pt x="65" y="35"/>
                    <a:pt x="88" y="13"/>
                  </a:cubicBezTo>
                  <a:cubicBezTo>
                    <a:pt x="86" y="8"/>
                    <a:pt x="82" y="4"/>
                    <a:pt x="79"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7" name="Freeform 146"/>
            <p:cNvSpPr/>
            <p:nvPr/>
          </p:nvSpPr>
          <p:spPr bwMode="auto">
            <a:xfrm>
              <a:off x="7467016" y="8521228"/>
              <a:ext cx="11696" cy="11675"/>
            </a:xfrm>
            <a:custGeom>
              <a:avLst/>
              <a:gdLst>
                <a:gd name="T0" fmla="*/ 3 w 3"/>
                <a:gd name="T1" fmla="*/ 0 h 3"/>
                <a:gd name="T2" fmla="*/ 0 w 3"/>
                <a:gd name="T3" fmla="*/ 3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1" y="2"/>
                    <a:pt x="0" y="3"/>
                  </a:cubicBezTo>
                  <a:cubicBezTo>
                    <a:pt x="0" y="3"/>
                    <a:pt x="1" y="3"/>
                    <a:pt x="1" y="3"/>
                  </a:cubicBezTo>
                  <a:cubicBezTo>
                    <a:pt x="2" y="2"/>
                    <a:pt x="2" y="1"/>
                    <a:pt x="3" y="0"/>
                  </a:cubicBezTo>
                </a:path>
              </a:pathLst>
            </a:custGeom>
            <a:solidFill>
              <a:srgbClr val="C3C6C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8" name="Freeform 147"/>
            <p:cNvSpPr/>
            <p:nvPr/>
          </p:nvSpPr>
          <p:spPr bwMode="auto">
            <a:xfrm>
              <a:off x="7209705" y="8322748"/>
              <a:ext cx="292399" cy="274368"/>
            </a:xfrm>
            <a:custGeom>
              <a:avLst/>
              <a:gdLst>
                <a:gd name="T0" fmla="*/ 75 w 79"/>
                <a:gd name="T1" fmla="*/ 0 h 74"/>
                <a:gd name="T2" fmla="*/ 50 w 79"/>
                <a:gd name="T3" fmla="*/ 0 h 74"/>
                <a:gd name="T4" fmla="*/ 0 w 79"/>
                <a:gd name="T5" fmla="*/ 51 h 74"/>
                <a:gd name="T6" fmla="*/ 6 w 79"/>
                <a:gd name="T7" fmla="*/ 74 h 74"/>
                <a:gd name="T8" fmla="*/ 79 w 79"/>
                <a:gd name="T9" fmla="*/ 0 h 74"/>
                <a:gd name="T10" fmla="*/ 75 w 79"/>
                <a:gd name="T11" fmla="*/ 0 h 74"/>
              </a:gdLst>
              <a:ahLst/>
              <a:cxnLst>
                <a:cxn ang="0">
                  <a:pos x="T0" y="T1"/>
                </a:cxn>
                <a:cxn ang="0">
                  <a:pos x="T2" y="T3"/>
                </a:cxn>
                <a:cxn ang="0">
                  <a:pos x="T4" y="T5"/>
                </a:cxn>
                <a:cxn ang="0">
                  <a:pos x="T6" y="T7"/>
                </a:cxn>
                <a:cxn ang="0">
                  <a:pos x="T8" y="T9"/>
                </a:cxn>
                <a:cxn ang="0">
                  <a:pos x="T10" y="T11"/>
                </a:cxn>
              </a:cxnLst>
              <a:rect l="0" t="0" r="r" b="b"/>
              <a:pathLst>
                <a:path w="79" h="74">
                  <a:moveTo>
                    <a:pt x="75" y="0"/>
                  </a:moveTo>
                  <a:cubicBezTo>
                    <a:pt x="50" y="0"/>
                    <a:pt x="50" y="0"/>
                    <a:pt x="50" y="0"/>
                  </a:cubicBezTo>
                  <a:cubicBezTo>
                    <a:pt x="22" y="0"/>
                    <a:pt x="0" y="23"/>
                    <a:pt x="0" y="51"/>
                  </a:cubicBezTo>
                  <a:cubicBezTo>
                    <a:pt x="0" y="59"/>
                    <a:pt x="2" y="67"/>
                    <a:pt x="6" y="74"/>
                  </a:cubicBezTo>
                  <a:cubicBezTo>
                    <a:pt x="30" y="50"/>
                    <a:pt x="55" y="25"/>
                    <a:pt x="79" y="0"/>
                  </a:cubicBezTo>
                  <a:cubicBezTo>
                    <a:pt x="78" y="0"/>
                    <a:pt x="76" y="0"/>
                    <a:pt x="75"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9" name="Freeform 148"/>
            <p:cNvSpPr/>
            <p:nvPr/>
          </p:nvSpPr>
          <p:spPr bwMode="auto">
            <a:xfrm>
              <a:off x="7969942" y="8305233"/>
              <a:ext cx="485384" cy="373609"/>
            </a:xfrm>
            <a:custGeom>
              <a:avLst/>
              <a:gdLst>
                <a:gd name="T0" fmla="*/ 78 w 128"/>
                <a:gd name="T1" fmla="*/ 0 h 100"/>
                <a:gd name="T2" fmla="*/ 50 w 128"/>
                <a:gd name="T3" fmla="*/ 0 h 100"/>
                <a:gd name="T4" fmla="*/ 0 w 128"/>
                <a:gd name="T5" fmla="*/ 50 h 100"/>
                <a:gd name="T6" fmla="*/ 0 w 128"/>
                <a:gd name="T7" fmla="*/ 53 h 100"/>
                <a:gd name="T8" fmla="*/ 51 w 128"/>
                <a:gd name="T9" fmla="*/ 4 h 100"/>
                <a:gd name="T10" fmla="*/ 75 w 128"/>
                <a:gd name="T11" fmla="*/ 4 h 100"/>
                <a:gd name="T12" fmla="*/ 80 w 128"/>
                <a:gd name="T13" fmla="*/ 4 h 100"/>
                <a:gd name="T14" fmla="*/ 8 w 128"/>
                <a:gd name="T15" fmla="*/ 77 h 100"/>
                <a:gd name="T16" fmla="*/ 33 w 128"/>
                <a:gd name="T17" fmla="*/ 97 h 100"/>
                <a:gd name="T18" fmla="*/ 33 w 128"/>
                <a:gd name="T19" fmla="*/ 97 h 100"/>
                <a:gd name="T20" fmla="*/ 69 w 128"/>
                <a:gd name="T21" fmla="*/ 61 h 100"/>
                <a:gd name="T22" fmla="*/ 66 w 128"/>
                <a:gd name="T23" fmla="*/ 61 h 100"/>
                <a:gd name="T24" fmla="*/ 60 w 128"/>
                <a:gd name="T25" fmla="*/ 61 h 100"/>
                <a:gd name="T26" fmla="*/ 60 w 128"/>
                <a:gd name="T27" fmla="*/ 61 h 100"/>
                <a:gd name="T28" fmla="*/ 55 w 128"/>
                <a:gd name="T29" fmla="*/ 62 h 100"/>
                <a:gd name="T30" fmla="*/ 55 w 128"/>
                <a:gd name="T31" fmla="*/ 62 h 100"/>
                <a:gd name="T32" fmla="*/ 51 w 128"/>
                <a:gd name="T33" fmla="*/ 53 h 100"/>
                <a:gd name="T34" fmla="*/ 51 w 128"/>
                <a:gd name="T35" fmla="*/ 46 h 100"/>
                <a:gd name="T36" fmla="*/ 51 w 128"/>
                <a:gd name="T37" fmla="*/ 46 h 100"/>
                <a:gd name="T38" fmla="*/ 51 w 128"/>
                <a:gd name="T39" fmla="*/ 46 h 100"/>
                <a:gd name="T40" fmla="*/ 51 w 128"/>
                <a:gd name="T41" fmla="*/ 46 h 100"/>
                <a:gd name="T42" fmla="*/ 51 w 128"/>
                <a:gd name="T43" fmla="*/ 46 h 100"/>
                <a:gd name="T44" fmla="*/ 51 w 128"/>
                <a:gd name="T45" fmla="*/ 46 h 100"/>
                <a:gd name="T46" fmla="*/ 51 w 128"/>
                <a:gd name="T47" fmla="*/ 46 h 100"/>
                <a:gd name="T48" fmla="*/ 51 w 128"/>
                <a:gd name="T49" fmla="*/ 46 h 100"/>
                <a:gd name="T50" fmla="*/ 51 w 128"/>
                <a:gd name="T51" fmla="*/ 46 h 100"/>
                <a:gd name="T52" fmla="*/ 63 w 128"/>
                <a:gd name="T53" fmla="*/ 34 h 100"/>
                <a:gd name="T54" fmla="*/ 64 w 128"/>
                <a:gd name="T55" fmla="*/ 34 h 100"/>
                <a:gd name="T56" fmla="*/ 76 w 128"/>
                <a:gd name="T57" fmla="*/ 46 h 100"/>
                <a:gd name="T58" fmla="*/ 76 w 128"/>
                <a:gd name="T59" fmla="*/ 53 h 100"/>
                <a:gd name="T60" fmla="*/ 76 w 128"/>
                <a:gd name="T61" fmla="*/ 55 h 100"/>
                <a:gd name="T62" fmla="*/ 111 w 128"/>
                <a:gd name="T63" fmla="*/ 19 h 100"/>
                <a:gd name="T64" fmla="*/ 120 w 128"/>
                <a:gd name="T65" fmla="*/ 32 h 100"/>
                <a:gd name="T66" fmla="*/ 52 w 128"/>
                <a:gd name="T67" fmla="*/ 100 h 100"/>
                <a:gd name="T68" fmla="*/ 78 w 128"/>
                <a:gd name="T69" fmla="*/ 100 h 100"/>
                <a:gd name="T70" fmla="*/ 128 w 128"/>
                <a:gd name="T71" fmla="*/ 50 h 100"/>
                <a:gd name="T72" fmla="*/ 78 w 128"/>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00">
                  <a:moveTo>
                    <a:pt x="78" y="0"/>
                  </a:moveTo>
                  <a:cubicBezTo>
                    <a:pt x="50" y="0"/>
                    <a:pt x="50" y="0"/>
                    <a:pt x="50" y="0"/>
                  </a:cubicBezTo>
                  <a:cubicBezTo>
                    <a:pt x="22" y="0"/>
                    <a:pt x="0" y="22"/>
                    <a:pt x="0" y="50"/>
                  </a:cubicBezTo>
                  <a:cubicBezTo>
                    <a:pt x="0" y="51"/>
                    <a:pt x="0" y="52"/>
                    <a:pt x="0" y="53"/>
                  </a:cubicBezTo>
                  <a:cubicBezTo>
                    <a:pt x="1" y="26"/>
                    <a:pt x="23" y="4"/>
                    <a:pt x="51" y="4"/>
                  </a:cubicBezTo>
                  <a:cubicBezTo>
                    <a:pt x="75" y="4"/>
                    <a:pt x="75" y="4"/>
                    <a:pt x="75" y="4"/>
                  </a:cubicBezTo>
                  <a:cubicBezTo>
                    <a:pt x="77" y="4"/>
                    <a:pt x="78" y="4"/>
                    <a:pt x="80" y="4"/>
                  </a:cubicBezTo>
                  <a:cubicBezTo>
                    <a:pt x="56" y="28"/>
                    <a:pt x="32" y="53"/>
                    <a:pt x="8" y="77"/>
                  </a:cubicBezTo>
                  <a:cubicBezTo>
                    <a:pt x="14" y="86"/>
                    <a:pt x="23" y="93"/>
                    <a:pt x="33" y="97"/>
                  </a:cubicBezTo>
                  <a:cubicBezTo>
                    <a:pt x="33" y="97"/>
                    <a:pt x="33" y="97"/>
                    <a:pt x="33" y="97"/>
                  </a:cubicBezTo>
                  <a:cubicBezTo>
                    <a:pt x="45" y="85"/>
                    <a:pt x="57" y="73"/>
                    <a:pt x="69" y="61"/>
                  </a:cubicBezTo>
                  <a:cubicBezTo>
                    <a:pt x="68" y="61"/>
                    <a:pt x="67" y="61"/>
                    <a:pt x="66" y="61"/>
                  </a:cubicBezTo>
                  <a:cubicBezTo>
                    <a:pt x="64" y="61"/>
                    <a:pt x="62" y="61"/>
                    <a:pt x="60" y="61"/>
                  </a:cubicBezTo>
                  <a:cubicBezTo>
                    <a:pt x="60" y="61"/>
                    <a:pt x="60" y="61"/>
                    <a:pt x="60" y="61"/>
                  </a:cubicBezTo>
                  <a:cubicBezTo>
                    <a:pt x="58" y="61"/>
                    <a:pt x="56" y="62"/>
                    <a:pt x="55" y="62"/>
                  </a:cubicBezTo>
                  <a:cubicBezTo>
                    <a:pt x="55" y="62"/>
                    <a:pt x="55" y="62"/>
                    <a:pt x="55" y="62"/>
                  </a:cubicBezTo>
                  <a:cubicBezTo>
                    <a:pt x="52" y="60"/>
                    <a:pt x="51" y="57"/>
                    <a:pt x="51" y="53"/>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39"/>
                    <a:pt x="56" y="34"/>
                    <a:pt x="63" y="34"/>
                  </a:cubicBezTo>
                  <a:cubicBezTo>
                    <a:pt x="64" y="34"/>
                    <a:pt x="64" y="34"/>
                    <a:pt x="64" y="34"/>
                  </a:cubicBezTo>
                  <a:cubicBezTo>
                    <a:pt x="70" y="34"/>
                    <a:pt x="76" y="39"/>
                    <a:pt x="76" y="46"/>
                  </a:cubicBezTo>
                  <a:cubicBezTo>
                    <a:pt x="76" y="53"/>
                    <a:pt x="76" y="53"/>
                    <a:pt x="76" y="53"/>
                  </a:cubicBezTo>
                  <a:cubicBezTo>
                    <a:pt x="76" y="54"/>
                    <a:pt x="76" y="54"/>
                    <a:pt x="76" y="55"/>
                  </a:cubicBezTo>
                  <a:cubicBezTo>
                    <a:pt x="87" y="43"/>
                    <a:pt x="99" y="31"/>
                    <a:pt x="111" y="19"/>
                  </a:cubicBezTo>
                  <a:cubicBezTo>
                    <a:pt x="115" y="23"/>
                    <a:pt x="118" y="27"/>
                    <a:pt x="120" y="32"/>
                  </a:cubicBezTo>
                  <a:cubicBezTo>
                    <a:pt x="97" y="54"/>
                    <a:pt x="75" y="77"/>
                    <a:pt x="52" y="100"/>
                  </a:cubicBezTo>
                  <a:cubicBezTo>
                    <a:pt x="78" y="100"/>
                    <a:pt x="78" y="100"/>
                    <a:pt x="78" y="100"/>
                  </a:cubicBezTo>
                  <a:cubicBezTo>
                    <a:pt x="106" y="100"/>
                    <a:pt x="128" y="78"/>
                    <a:pt x="128" y="50"/>
                  </a:cubicBezTo>
                  <a:cubicBezTo>
                    <a:pt x="128" y="22"/>
                    <a:pt x="106" y="0"/>
                    <a:pt x="78" y="0"/>
                  </a:cubicBezTo>
                </a:path>
              </a:pathLst>
            </a:custGeom>
            <a:solidFill>
              <a:srgbClr val="E3DED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0" name="Freeform 149"/>
            <p:cNvSpPr>
              <a:spLocks noEditPoints="1"/>
            </p:cNvSpPr>
            <p:nvPr/>
          </p:nvSpPr>
          <p:spPr bwMode="auto">
            <a:xfrm>
              <a:off x="8162927" y="8433661"/>
              <a:ext cx="93568" cy="99242"/>
            </a:xfrm>
            <a:custGeom>
              <a:avLst/>
              <a:gdLst>
                <a:gd name="T0" fmla="*/ 0 w 25"/>
                <a:gd name="T1" fmla="*/ 12 h 27"/>
                <a:gd name="T2" fmla="*/ 0 w 25"/>
                <a:gd name="T3" fmla="*/ 12 h 27"/>
                <a:gd name="T4" fmla="*/ 0 w 25"/>
                <a:gd name="T5" fmla="*/ 12 h 27"/>
                <a:gd name="T6" fmla="*/ 0 w 25"/>
                <a:gd name="T7" fmla="*/ 12 h 27"/>
                <a:gd name="T8" fmla="*/ 0 w 25"/>
                <a:gd name="T9" fmla="*/ 12 h 27"/>
                <a:gd name="T10" fmla="*/ 0 w 25"/>
                <a:gd name="T11" fmla="*/ 12 h 27"/>
                <a:gd name="T12" fmla="*/ 0 w 25"/>
                <a:gd name="T13" fmla="*/ 12 h 27"/>
                <a:gd name="T14" fmla="*/ 0 w 25"/>
                <a:gd name="T15" fmla="*/ 12 h 27"/>
                <a:gd name="T16" fmla="*/ 0 w 25"/>
                <a:gd name="T17" fmla="*/ 12 h 27"/>
                <a:gd name="T18" fmla="*/ 15 w 25"/>
                <a:gd name="T19" fmla="*/ 13 h 27"/>
                <a:gd name="T20" fmla="*/ 11 w 25"/>
                <a:gd name="T21" fmla="*/ 9 h 27"/>
                <a:gd name="T22" fmla="*/ 15 w 25"/>
                <a:gd name="T23" fmla="*/ 5 h 27"/>
                <a:gd name="T24" fmla="*/ 19 w 25"/>
                <a:gd name="T25" fmla="*/ 9 h 27"/>
                <a:gd name="T26" fmla="*/ 15 w 25"/>
                <a:gd name="T27" fmla="*/ 13 h 27"/>
                <a:gd name="T28" fmla="*/ 13 w 25"/>
                <a:gd name="T29" fmla="*/ 0 h 27"/>
                <a:gd name="T30" fmla="*/ 12 w 25"/>
                <a:gd name="T31" fmla="*/ 0 h 27"/>
                <a:gd name="T32" fmla="*/ 0 w 25"/>
                <a:gd name="T33" fmla="*/ 12 h 27"/>
                <a:gd name="T34" fmla="*/ 5 w 25"/>
                <a:gd name="T35" fmla="*/ 2 h 27"/>
                <a:gd name="T36" fmla="*/ 5 w 25"/>
                <a:gd name="T37" fmla="*/ 2 h 27"/>
                <a:gd name="T38" fmla="*/ 5 w 25"/>
                <a:gd name="T39" fmla="*/ 2 h 27"/>
                <a:gd name="T40" fmla="*/ 2 w 25"/>
                <a:gd name="T41" fmla="*/ 9 h 27"/>
                <a:gd name="T42" fmla="*/ 2 w 25"/>
                <a:gd name="T43" fmla="*/ 16 h 27"/>
                <a:gd name="T44" fmla="*/ 9 w 25"/>
                <a:gd name="T45" fmla="*/ 27 h 27"/>
                <a:gd name="T46" fmla="*/ 15 w 25"/>
                <a:gd name="T47" fmla="*/ 27 h 27"/>
                <a:gd name="T48" fmla="*/ 18 w 25"/>
                <a:gd name="T49" fmla="*/ 27 h 27"/>
                <a:gd name="T50" fmla="*/ 25 w 25"/>
                <a:gd name="T51" fmla="*/ 21 h 27"/>
                <a:gd name="T52" fmla="*/ 25 w 25"/>
                <a:gd name="T53" fmla="*/ 19 h 27"/>
                <a:gd name="T54" fmla="*/ 25 w 25"/>
                <a:gd name="T55" fmla="*/ 12 h 27"/>
                <a:gd name="T56" fmla="*/ 13 w 25"/>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7">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15" y="13"/>
                  </a:moveTo>
                  <a:cubicBezTo>
                    <a:pt x="13" y="13"/>
                    <a:pt x="11" y="11"/>
                    <a:pt x="11" y="9"/>
                  </a:cubicBezTo>
                  <a:cubicBezTo>
                    <a:pt x="11" y="7"/>
                    <a:pt x="13" y="5"/>
                    <a:pt x="15" y="5"/>
                  </a:cubicBezTo>
                  <a:cubicBezTo>
                    <a:pt x="17" y="5"/>
                    <a:pt x="19" y="7"/>
                    <a:pt x="19" y="9"/>
                  </a:cubicBezTo>
                  <a:cubicBezTo>
                    <a:pt x="19" y="11"/>
                    <a:pt x="17" y="13"/>
                    <a:pt x="15" y="13"/>
                  </a:cubicBezTo>
                  <a:moveTo>
                    <a:pt x="13" y="0"/>
                  </a:moveTo>
                  <a:cubicBezTo>
                    <a:pt x="12" y="0"/>
                    <a:pt x="12" y="0"/>
                    <a:pt x="12" y="0"/>
                  </a:cubicBezTo>
                  <a:cubicBezTo>
                    <a:pt x="5" y="0"/>
                    <a:pt x="0" y="5"/>
                    <a:pt x="0" y="12"/>
                  </a:cubicBezTo>
                  <a:cubicBezTo>
                    <a:pt x="0" y="8"/>
                    <a:pt x="2" y="4"/>
                    <a:pt x="5" y="2"/>
                  </a:cubicBezTo>
                  <a:cubicBezTo>
                    <a:pt x="5" y="2"/>
                    <a:pt x="5" y="2"/>
                    <a:pt x="5" y="2"/>
                  </a:cubicBezTo>
                  <a:cubicBezTo>
                    <a:pt x="5" y="2"/>
                    <a:pt x="5" y="2"/>
                    <a:pt x="5" y="2"/>
                  </a:cubicBezTo>
                  <a:cubicBezTo>
                    <a:pt x="3" y="4"/>
                    <a:pt x="2" y="7"/>
                    <a:pt x="2" y="9"/>
                  </a:cubicBezTo>
                  <a:cubicBezTo>
                    <a:pt x="2" y="16"/>
                    <a:pt x="2" y="16"/>
                    <a:pt x="2" y="16"/>
                  </a:cubicBezTo>
                  <a:cubicBezTo>
                    <a:pt x="2" y="21"/>
                    <a:pt x="5" y="25"/>
                    <a:pt x="9" y="27"/>
                  </a:cubicBezTo>
                  <a:cubicBezTo>
                    <a:pt x="11" y="27"/>
                    <a:pt x="13" y="27"/>
                    <a:pt x="15" y="27"/>
                  </a:cubicBezTo>
                  <a:cubicBezTo>
                    <a:pt x="16" y="27"/>
                    <a:pt x="17" y="27"/>
                    <a:pt x="18" y="27"/>
                  </a:cubicBezTo>
                  <a:cubicBezTo>
                    <a:pt x="20" y="25"/>
                    <a:pt x="22" y="23"/>
                    <a:pt x="25" y="21"/>
                  </a:cubicBezTo>
                  <a:cubicBezTo>
                    <a:pt x="25" y="20"/>
                    <a:pt x="25" y="20"/>
                    <a:pt x="25" y="19"/>
                  </a:cubicBezTo>
                  <a:cubicBezTo>
                    <a:pt x="25" y="12"/>
                    <a:pt x="25" y="12"/>
                    <a:pt x="25" y="12"/>
                  </a:cubicBezTo>
                  <a:cubicBezTo>
                    <a:pt x="25" y="5"/>
                    <a:pt x="19" y="0"/>
                    <a:pt x="13" y="0"/>
                  </a:cubicBezTo>
                </a:path>
              </a:pathLst>
            </a:custGeom>
            <a:solidFill>
              <a:srgbClr val="9499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1" name="Freeform 150"/>
            <p:cNvSpPr/>
            <p:nvPr/>
          </p:nvSpPr>
          <p:spPr bwMode="auto">
            <a:xfrm>
              <a:off x="8162927" y="8439501"/>
              <a:ext cx="35088" cy="99238"/>
            </a:xfrm>
            <a:custGeom>
              <a:avLst/>
              <a:gdLst>
                <a:gd name="T0" fmla="*/ 5 w 9"/>
                <a:gd name="T1" fmla="*/ 0 h 26"/>
                <a:gd name="T2" fmla="*/ 0 w 9"/>
                <a:gd name="T3" fmla="*/ 10 h 26"/>
                <a:gd name="T4" fmla="*/ 0 w 9"/>
                <a:gd name="T5" fmla="*/ 10 h 26"/>
                <a:gd name="T6" fmla="*/ 0 w 9"/>
                <a:gd name="T7" fmla="*/ 10 h 26"/>
                <a:gd name="T8" fmla="*/ 0 w 9"/>
                <a:gd name="T9" fmla="*/ 10 h 26"/>
                <a:gd name="T10" fmla="*/ 0 w 9"/>
                <a:gd name="T11" fmla="*/ 10 h 26"/>
                <a:gd name="T12" fmla="*/ 0 w 9"/>
                <a:gd name="T13" fmla="*/ 10 h 26"/>
                <a:gd name="T14" fmla="*/ 0 w 9"/>
                <a:gd name="T15" fmla="*/ 10 h 26"/>
                <a:gd name="T16" fmla="*/ 0 w 9"/>
                <a:gd name="T17" fmla="*/ 10 h 26"/>
                <a:gd name="T18" fmla="*/ 0 w 9"/>
                <a:gd name="T19" fmla="*/ 17 h 26"/>
                <a:gd name="T20" fmla="*/ 4 w 9"/>
                <a:gd name="T21" fmla="*/ 26 h 26"/>
                <a:gd name="T22" fmla="*/ 4 w 9"/>
                <a:gd name="T23" fmla="*/ 26 h 26"/>
                <a:gd name="T24" fmla="*/ 9 w 9"/>
                <a:gd name="T25" fmla="*/ 25 h 26"/>
                <a:gd name="T26" fmla="*/ 9 w 9"/>
                <a:gd name="T27" fmla="*/ 25 h 26"/>
                <a:gd name="T28" fmla="*/ 2 w 9"/>
                <a:gd name="T29" fmla="*/ 14 h 26"/>
                <a:gd name="T30" fmla="*/ 2 w 9"/>
                <a:gd name="T31" fmla="*/ 7 h 26"/>
                <a:gd name="T32" fmla="*/ 5 w 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6">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7"/>
                    <a:pt x="0" y="17"/>
                    <a:pt x="0" y="17"/>
                  </a:cubicBezTo>
                  <a:cubicBezTo>
                    <a:pt x="0" y="21"/>
                    <a:pt x="1" y="24"/>
                    <a:pt x="4" y="26"/>
                  </a:cubicBezTo>
                  <a:cubicBezTo>
                    <a:pt x="4" y="26"/>
                    <a:pt x="4" y="26"/>
                    <a:pt x="4" y="26"/>
                  </a:cubicBezTo>
                  <a:cubicBezTo>
                    <a:pt x="5" y="26"/>
                    <a:pt x="7" y="25"/>
                    <a:pt x="9" y="25"/>
                  </a:cubicBezTo>
                  <a:cubicBezTo>
                    <a:pt x="9" y="25"/>
                    <a:pt x="9" y="25"/>
                    <a:pt x="9" y="25"/>
                  </a:cubicBezTo>
                  <a:cubicBezTo>
                    <a:pt x="5" y="23"/>
                    <a:pt x="2" y="19"/>
                    <a:pt x="2" y="14"/>
                  </a:cubicBezTo>
                  <a:cubicBezTo>
                    <a:pt x="2" y="7"/>
                    <a:pt x="2" y="7"/>
                    <a:pt x="2" y="7"/>
                  </a:cubicBezTo>
                  <a:cubicBezTo>
                    <a:pt x="2" y="5"/>
                    <a:pt x="3" y="2"/>
                    <a:pt x="5" y="0"/>
                  </a:cubicBezTo>
                </a:path>
              </a:pathLst>
            </a:custGeom>
            <a:solidFill>
              <a:srgbClr val="8A909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2" name="Oval 151"/>
            <p:cNvSpPr>
              <a:spLocks noChangeArrowheads="1"/>
            </p:cNvSpPr>
            <p:nvPr/>
          </p:nvSpPr>
          <p:spPr bwMode="auto">
            <a:xfrm>
              <a:off x="8203861" y="8451176"/>
              <a:ext cx="29242" cy="29186"/>
            </a:xfrm>
            <a:prstGeom prst="ellipse">
              <a:avLst/>
            </a:prstGeom>
            <a:solidFill>
              <a:srgbClr val="B2B6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3" name="Freeform 152"/>
            <p:cNvSpPr/>
            <p:nvPr/>
          </p:nvSpPr>
          <p:spPr bwMode="auto">
            <a:xfrm>
              <a:off x="8081055" y="8667167"/>
              <a:ext cx="87718" cy="35026"/>
            </a:xfrm>
            <a:custGeom>
              <a:avLst/>
              <a:gdLst>
                <a:gd name="T0" fmla="*/ 4 w 23"/>
                <a:gd name="T1" fmla="*/ 0 h 8"/>
                <a:gd name="T2" fmla="*/ 0 w 23"/>
                <a:gd name="T3" fmla="*/ 4 h 8"/>
                <a:gd name="T4" fmla="*/ 18 w 23"/>
                <a:gd name="T5" fmla="*/ 8 h 8"/>
                <a:gd name="T6" fmla="*/ 23 w 23"/>
                <a:gd name="T7" fmla="*/ 3 h 8"/>
                <a:gd name="T8" fmla="*/ 21 w 23"/>
                <a:gd name="T9" fmla="*/ 3 h 8"/>
                <a:gd name="T10" fmla="*/ 4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4" y="0"/>
                  </a:moveTo>
                  <a:cubicBezTo>
                    <a:pt x="3" y="1"/>
                    <a:pt x="2" y="2"/>
                    <a:pt x="0" y="4"/>
                  </a:cubicBezTo>
                  <a:cubicBezTo>
                    <a:pt x="6" y="6"/>
                    <a:pt x="12" y="8"/>
                    <a:pt x="18" y="8"/>
                  </a:cubicBezTo>
                  <a:cubicBezTo>
                    <a:pt x="19" y="6"/>
                    <a:pt x="21" y="5"/>
                    <a:pt x="23" y="3"/>
                  </a:cubicBezTo>
                  <a:cubicBezTo>
                    <a:pt x="21" y="3"/>
                    <a:pt x="21" y="3"/>
                    <a:pt x="21" y="3"/>
                  </a:cubicBezTo>
                  <a:cubicBezTo>
                    <a:pt x="15" y="3"/>
                    <a:pt x="9" y="2"/>
                    <a:pt x="4"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4" name="Freeform 153"/>
            <p:cNvSpPr/>
            <p:nvPr/>
          </p:nvSpPr>
          <p:spPr bwMode="auto">
            <a:xfrm>
              <a:off x="8098597" y="8375285"/>
              <a:ext cx="327487" cy="303558"/>
            </a:xfrm>
            <a:custGeom>
              <a:avLst/>
              <a:gdLst>
                <a:gd name="T0" fmla="*/ 78 w 87"/>
                <a:gd name="T1" fmla="*/ 0 h 81"/>
                <a:gd name="T2" fmla="*/ 43 w 87"/>
                <a:gd name="T3" fmla="*/ 36 h 81"/>
                <a:gd name="T4" fmla="*/ 39 w 87"/>
                <a:gd name="T5" fmla="*/ 42 h 81"/>
                <a:gd name="T6" fmla="*/ 36 w 87"/>
                <a:gd name="T7" fmla="*/ 42 h 81"/>
                <a:gd name="T8" fmla="*/ 0 w 87"/>
                <a:gd name="T9" fmla="*/ 78 h 81"/>
                <a:gd name="T10" fmla="*/ 0 w 87"/>
                <a:gd name="T11" fmla="*/ 78 h 81"/>
                <a:gd name="T12" fmla="*/ 17 w 87"/>
                <a:gd name="T13" fmla="*/ 81 h 81"/>
                <a:gd name="T14" fmla="*/ 19 w 87"/>
                <a:gd name="T15" fmla="*/ 81 h 81"/>
                <a:gd name="T16" fmla="*/ 87 w 87"/>
                <a:gd name="T17" fmla="*/ 13 h 81"/>
                <a:gd name="T18" fmla="*/ 78 w 87"/>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1">
                  <a:moveTo>
                    <a:pt x="78" y="0"/>
                  </a:moveTo>
                  <a:cubicBezTo>
                    <a:pt x="66" y="12"/>
                    <a:pt x="54" y="24"/>
                    <a:pt x="43" y="36"/>
                  </a:cubicBezTo>
                  <a:cubicBezTo>
                    <a:pt x="42" y="38"/>
                    <a:pt x="41" y="41"/>
                    <a:pt x="39" y="42"/>
                  </a:cubicBezTo>
                  <a:cubicBezTo>
                    <a:pt x="38" y="42"/>
                    <a:pt x="37" y="42"/>
                    <a:pt x="36" y="42"/>
                  </a:cubicBezTo>
                  <a:cubicBezTo>
                    <a:pt x="24" y="54"/>
                    <a:pt x="12" y="66"/>
                    <a:pt x="0" y="78"/>
                  </a:cubicBezTo>
                  <a:cubicBezTo>
                    <a:pt x="0" y="78"/>
                    <a:pt x="0" y="78"/>
                    <a:pt x="0" y="78"/>
                  </a:cubicBezTo>
                  <a:cubicBezTo>
                    <a:pt x="5" y="80"/>
                    <a:pt x="11" y="81"/>
                    <a:pt x="17" y="81"/>
                  </a:cubicBezTo>
                  <a:cubicBezTo>
                    <a:pt x="19" y="81"/>
                    <a:pt x="19" y="81"/>
                    <a:pt x="19" y="81"/>
                  </a:cubicBezTo>
                  <a:cubicBezTo>
                    <a:pt x="42" y="58"/>
                    <a:pt x="64" y="35"/>
                    <a:pt x="87" y="13"/>
                  </a:cubicBezTo>
                  <a:cubicBezTo>
                    <a:pt x="85" y="8"/>
                    <a:pt x="82" y="4"/>
                    <a:pt x="78"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5" name="Freeform 154"/>
            <p:cNvSpPr/>
            <p:nvPr/>
          </p:nvSpPr>
          <p:spPr bwMode="auto">
            <a:xfrm>
              <a:off x="8233103" y="8509553"/>
              <a:ext cx="23392" cy="23351"/>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4" y="2"/>
                    <a:pt x="2" y="4"/>
                    <a:pt x="0" y="6"/>
                  </a:cubicBezTo>
                  <a:cubicBezTo>
                    <a:pt x="1" y="6"/>
                    <a:pt x="2" y="6"/>
                    <a:pt x="3" y="6"/>
                  </a:cubicBezTo>
                  <a:cubicBezTo>
                    <a:pt x="5" y="5"/>
                    <a:pt x="6" y="2"/>
                    <a:pt x="7" y="0"/>
                  </a:cubicBezTo>
                </a:path>
              </a:pathLst>
            </a:custGeom>
            <a:solidFill>
              <a:srgbClr val="C3C6C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6" name="Freeform 155"/>
            <p:cNvSpPr/>
            <p:nvPr/>
          </p:nvSpPr>
          <p:spPr bwMode="auto">
            <a:xfrm>
              <a:off x="7969942" y="8503713"/>
              <a:ext cx="35088" cy="93402"/>
            </a:xfrm>
            <a:custGeom>
              <a:avLst/>
              <a:gdLst>
                <a:gd name="T0" fmla="*/ 0 w 8"/>
                <a:gd name="T1" fmla="*/ 0 h 25"/>
                <a:gd name="T2" fmla="*/ 0 w 8"/>
                <a:gd name="T3" fmla="*/ 2 h 25"/>
                <a:gd name="T4" fmla="*/ 6 w 8"/>
                <a:gd name="T5" fmla="*/ 25 h 25"/>
                <a:gd name="T6" fmla="*/ 8 w 8"/>
                <a:gd name="T7" fmla="*/ 24 h 25"/>
                <a:gd name="T8" fmla="*/ 0 w 8"/>
                <a:gd name="T9" fmla="*/ 0 h 25"/>
              </a:gdLst>
              <a:ahLst/>
              <a:cxnLst>
                <a:cxn ang="0">
                  <a:pos x="T0" y="T1"/>
                </a:cxn>
                <a:cxn ang="0">
                  <a:pos x="T2" y="T3"/>
                </a:cxn>
                <a:cxn ang="0">
                  <a:pos x="T4" y="T5"/>
                </a:cxn>
                <a:cxn ang="0">
                  <a:pos x="T6" y="T7"/>
                </a:cxn>
                <a:cxn ang="0">
                  <a:pos x="T8" y="T9"/>
                </a:cxn>
              </a:cxnLst>
              <a:rect l="0" t="0" r="r" b="b"/>
              <a:pathLst>
                <a:path w="8" h="25">
                  <a:moveTo>
                    <a:pt x="0" y="0"/>
                  </a:moveTo>
                  <a:cubicBezTo>
                    <a:pt x="0" y="1"/>
                    <a:pt x="0" y="1"/>
                    <a:pt x="0" y="2"/>
                  </a:cubicBezTo>
                  <a:cubicBezTo>
                    <a:pt x="0" y="10"/>
                    <a:pt x="2" y="18"/>
                    <a:pt x="6" y="25"/>
                  </a:cubicBezTo>
                  <a:cubicBezTo>
                    <a:pt x="7" y="25"/>
                    <a:pt x="7" y="24"/>
                    <a:pt x="8" y="24"/>
                  </a:cubicBezTo>
                  <a:cubicBezTo>
                    <a:pt x="3" y="17"/>
                    <a:pt x="1" y="9"/>
                    <a:pt x="0"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7" name="Freeform 156"/>
            <p:cNvSpPr/>
            <p:nvPr/>
          </p:nvSpPr>
          <p:spPr bwMode="auto">
            <a:xfrm>
              <a:off x="7969942" y="8322748"/>
              <a:ext cx="304095" cy="274368"/>
            </a:xfrm>
            <a:custGeom>
              <a:avLst/>
              <a:gdLst>
                <a:gd name="T0" fmla="*/ 75 w 80"/>
                <a:gd name="T1" fmla="*/ 0 h 73"/>
                <a:gd name="T2" fmla="*/ 51 w 80"/>
                <a:gd name="T3" fmla="*/ 0 h 73"/>
                <a:gd name="T4" fmla="*/ 0 w 80"/>
                <a:gd name="T5" fmla="*/ 49 h 73"/>
                <a:gd name="T6" fmla="*/ 8 w 80"/>
                <a:gd name="T7" fmla="*/ 73 h 73"/>
                <a:gd name="T8" fmla="*/ 80 w 80"/>
                <a:gd name="T9" fmla="*/ 0 h 73"/>
                <a:gd name="T10" fmla="*/ 75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75" y="0"/>
                  </a:moveTo>
                  <a:cubicBezTo>
                    <a:pt x="51" y="0"/>
                    <a:pt x="51" y="0"/>
                    <a:pt x="51" y="0"/>
                  </a:cubicBezTo>
                  <a:cubicBezTo>
                    <a:pt x="23" y="0"/>
                    <a:pt x="1" y="22"/>
                    <a:pt x="0" y="49"/>
                  </a:cubicBezTo>
                  <a:cubicBezTo>
                    <a:pt x="1" y="58"/>
                    <a:pt x="3" y="66"/>
                    <a:pt x="8" y="73"/>
                  </a:cubicBezTo>
                  <a:cubicBezTo>
                    <a:pt x="32" y="49"/>
                    <a:pt x="56" y="24"/>
                    <a:pt x="80" y="0"/>
                  </a:cubicBezTo>
                  <a:cubicBezTo>
                    <a:pt x="78" y="0"/>
                    <a:pt x="77" y="0"/>
                    <a:pt x="75"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8" name="Freeform 157"/>
            <p:cNvSpPr/>
            <p:nvPr/>
          </p:nvSpPr>
          <p:spPr bwMode="auto">
            <a:xfrm>
              <a:off x="7624913" y="8597115"/>
              <a:ext cx="409358" cy="46701"/>
            </a:xfrm>
            <a:custGeom>
              <a:avLst/>
              <a:gdLst>
                <a:gd name="T0" fmla="*/ 0 w 110"/>
                <a:gd name="T1" fmla="*/ 13 h 13"/>
                <a:gd name="T2" fmla="*/ 17 w 110"/>
                <a:gd name="T3" fmla="*/ 6 h 13"/>
                <a:gd name="T4" fmla="*/ 34 w 110"/>
                <a:gd name="T5" fmla="*/ 2 h 13"/>
                <a:gd name="T6" fmla="*/ 44 w 110"/>
                <a:gd name="T7" fmla="*/ 0 h 13"/>
                <a:gd name="T8" fmla="*/ 55 w 110"/>
                <a:gd name="T9" fmla="*/ 0 h 13"/>
                <a:gd name="T10" fmla="*/ 66 w 110"/>
                <a:gd name="T11" fmla="*/ 0 h 13"/>
                <a:gd name="T12" fmla="*/ 76 w 110"/>
                <a:gd name="T13" fmla="*/ 1 h 13"/>
                <a:gd name="T14" fmla="*/ 85 w 110"/>
                <a:gd name="T15" fmla="*/ 3 h 13"/>
                <a:gd name="T16" fmla="*/ 94 w 110"/>
                <a:gd name="T17" fmla="*/ 5 h 13"/>
                <a:gd name="T18" fmla="*/ 100 w 110"/>
                <a:gd name="T19" fmla="*/ 8 h 13"/>
                <a:gd name="T20" fmla="*/ 105 w 110"/>
                <a:gd name="T21" fmla="*/ 10 h 13"/>
                <a:gd name="T22" fmla="*/ 110 w 110"/>
                <a:gd name="T23" fmla="*/ 13 h 13"/>
                <a:gd name="T24" fmla="*/ 105 w 110"/>
                <a:gd name="T25" fmla="*/ 12 h 13"/>
                <a:gd name="T26" fmla="*/ 100 w 110"/>
                <a:gd name="T27" fmla="*/ 11 h 13"/>
                <a:gd name="T28" fmla="*/ 93 w 110"/>
                <a:gd name="T29" fmla="*/ 9 h 13"/>
                <a:gd name="T30" fmla="*/ 84 w 110"/>
                <a:gd name="T31" fmla="*/ 8 h 13"/>
                <a:gd name="T32" fmla="*/ 75 w 110"/>
                <a:gd name="T33" fmla="*/ 7 h 13"/>
                <a:gd name="T34" fmla="*/ 65 w 110"/>
                <a:gd name="T35" fmla="*/ 7 h 13"/>
                <a:gd name="T36" fmla="*/ 55 w 110"/>
                <a:gd name="T37" fmla="*/ 7 h 13"/>
                <a:gd name="T38" fmla="*/ 45 w 110"/>
                <a:gd name="T39" fmla="*/ 7 h 13"/>
                <a:gd name="T40" fmla="*/ 35 w 110"/>
                <a:gd name="T41" fmla="*/ 8 h 13"/>
                <a:gd name="T42" fmla="*/ 26 w 110"/>
                <a:gd name="T43" fmla="*/ 9 h 13"/>
                <a:gd name="T44" fmla="*/ 17 w 110"/>
                <a:gd name="T45" fmla="*/ 10 h 13"/>
                <a:gd name="T46" fmla="*/ 5 w 110"/>
                <a:gd name="T47" fmla="*/ 12 h 13"/>
                <a:gd name="T48" fmla="*/ 0 w 110"/>
                <a:gd name="T4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3">
                  <a:moveTo>
                    <a:pt x="0" y="13"/>
                  </a:moveTo>
                  <a:cubicBezTo>
                    <a:pt x="0" y="13"/>
                    <a:pt x="6" y="9"/>
                    <a:pt x="17" y="6"/>
                  </a:cubicBezTo>
                  <a:cubicBezTo>
                    <a:pt x="22" y="5"/>
                    <a:pt x="28" y="3"/>
                    <a:pt x="34" y="2"/>
                  </a:cubicBezTo>
                  <a:cubicBezTo>
                    <a:pt x="37" y="1"/>
                    <a:pt x="41" y="1"/>
                    <a:pt x="44" y="0"/>
                  </a:cubicBezTo>
                  <a:cubicBezTo>
                    <a:pt x="48" y="0"/>
                    <a:pt x="51" y="0"/>
                    <a:pt x="55" y="0"/>
                  </a:cubicBezTo>
                  <a:cubicBezTo>
                    <a:pt x="59" y="0"/>
                    <a:pt x="62" y="0"/>
                    <a:pt x="66" y="0"/>
                  </a:cubicBezTo>
                  <a:cubicBezTo>
                    <a:pt x="69" y="0"/>
                    <a:pt x="73" y="0"/>
                    <a:pt x="76" y="1"/>
                  </a:cubicBezTo>
                  <a:cubicBezTo>
                    <a:pt x="79" y="1"/>
                    <a:pt x="82" y="2"/>
                    <a:pt x="85" y="3"/>
                  </a:cubicBezTo>
                  <a:cubicBezTo>
                    <a:pt x="88" y="4"/>
                    <a:pt x="91" y="4"/>
                    <a:pt x="94" y="5"/>
                  </a:cubicBezTo>
                  <a:cubicBezTo>
                    <a:pt x="96" y="6"/>
                    <a:pt x="98" y="7"/>
                    <a:pt x="100" y="8"/>
                  </a:cubicBezTo>
                  <a:cubicBezTo>
                    <a:pt x="102" y="9"/>
                    <a:pt x="104" y="10"/>
                    <a:pt x="105" y="10"/>
                  </a:cubicBezTo>
                  <a:cubicBezTo>
                    <a:pt x="108" y="12"/>
                    <a:pt x="110" y="13"/>
                    <a:pt x="110" y="13"/>
                  </a:cubicBezTo>
                  <a:cubicBezTo>
                    <a:pt x="110" y="13"/>
                    <a:pt x="108" y="12"/>
                    <a:pt x="105" y="12"/>
                  </a:cubicBezTo>
                  <a:cubicBezTo>
                    <a:pt x="103" y="11"/>
                    <a:pt x="102" y="11"/>
                    <a:pt x="100" y="11"/>
                  </a:cubicBezTo>
                  <a:cubicBezTo>
                    <a:pt x="97" y="10"/>
                    <a:pt x="95" y="10"/>
                    <a:pt x="93" y="9"/>
                  </a:cubicBezTo>
                  <a:cubicBezTo>
                    <a:pt x="90" y="9"/>
                    <a:pt x="87" y="9"/>
                    <a:pt x="84" y="8"/>
                  </a:cubicBezTo>
                  <a:cubicBezTo>
                    <a:pt x="81" y="8"/>
                    <a:pt x="78" y="8"/>
                    <a:pt x="75" y="7"/>
                  </a:cubicBezTo>
                  <a:cubicBezTo>
                    <a:pt x="72" y="7"/>
                    <a:pt x="69" y="7"/>
                    <a:pt x="65" y="7"/>
                  </a:cubicBezTo>
                  <a:cubicBezTo>
                    <a:pt x="62" y="7"/>
                    <a:pt x="59" y="7"/>
                    <a:pt x="55" y="7"/>
                  </a:cubicBezTo>
                  <a:cubicBezTo>
                    <a:pt x="52" y="7"/>
                    <a:pt x="48" y="7"/>
                    <a:pt x="45" y="7"/>
                  </a:cubicBezTo>
                  <a:cubicBezTo>
                    <a:pt x="42" y="8"/>
                    <a:pt x="38" y="8"/>
                    <a:pt x="35" y="8"/>
                  </a:cubicBezTo>
                  <a:cubicBezTo>
                    <a:pt x="32" y="9"/>
                    <a:pt x="29" y="9"/>
                    <a:pt x="26" y="9"/>
                  </a:cubicBezTo>
                  <a:cubicBezTo>
                    <a:pt x="23" y="9"/>
                    <a:pt x="20" y="10"/>
                    <a:pt x="17" y="10"/>
                  </a:cubicBezTo>
                  <a:cubicBezTo>
                    <a:pt x="12" y="11"/>
                    <a:pt x="8" y="12"/>
                    <a:pt x="5" y="12"/>
                  </a:cubicBezTo>
                  <a:cubicBezTo>
                    <a:pt x="2" y="13"/>
                    <a:pt x="0" y="13"/>
                    <a:pt x="0" y="13"/>
                  </a:cubicBez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9" name="Freeform 158"/>
            <p:cNvSpPr/>
            <p:nvPr/>
          </p:nvSpPr>
          <p:spPr bwMode="auto">
            <a:xfrm>
              <a:off x="6794501" y="8778084"/>
              <a:ext cx="1029243" cy="852296"/>
            </a:xfrm>
            <a:custGeom>
              <a:avLst/>
              <a:gdLst>
                <a:gd name="T0" fmla="*/ 274 w 274"/>
                <a:gd name="T1" fmla="*/ 227 h 227"/>
                <a:gd name="T2" fmla="*/ 81 w 274"/>
                <a:gd name="T3" fmla="*/ 208 h 227"/>
                <a:gd name="T4" fmla="*/ 10 w 274"/>
                <a:gd name="T5" fmla="*/ 107 h 227"/>
                <a:gd name="T6" fmla="*/ 10 w 274"/>
                <a:gd name="T7" fmla="*/ 98 h 227"/>
                <a:gd name="T8" fmla="*/ 69 w 274"/>
                <a:gd name="T9" fmla="*/ 0 h 227"/>
                <a:gd name="T10" fmla="*/ 121 w 274"/>
                <a:gd name="T11" fmla="*/ 167 h 227"/>
                <a:gd name="T12" fmla="*/ 274 w 274"/>
                <a:gd name="T13" fmla="*/ 132 h 227"/>
                <a:gd name="T14" fmla="*/ 274 w 274"/>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27">
                  <a:moveTo>
                    <a:pt x="274" y="227"/>
                  </a:moveTo>
                  <a:cubicBezTo>
                    <a:pt x="181" y="227"/>
                    <a:pt x="102" y="219"/>
                    <a:pt x="81" y="208"/>
                  </a:cubicBezTo>
                  <a:cubicBezTo>
                    <a:pt x="41" y="199"/>
                    <a:pt x="10" y="150"/>
                    <a:pt x="10" y="107"/>
                  </a:cubicBezTo>
                  <a:cubicBezTo>
                    <a:pt x="10" y="98"/>
                    <a:pt x="10" y="98"/>
                    <a:pt x="10" y="98"/>
                  </a:cubicBezTo>
                  <a:cubicBezTo>
                    <a:pt x="10" y="59"/>
                    <a:pt x="35" y="13"/>
                    <a:pt x="69" y="0"/>
                  </a:cubicBezTo>
                  <a:cubicBezTo>
                    <a:pt x="69" y="0"/>
                    <a:pt x="0" y="123"/>
                    <a:pt x="121" y="167"/>
                  </a:cubicBezTo>
                  <a:cubicBezTo>
                    <a:pt x="138" y="175"/>
                    <a:pt x="200" y="132"/>
                    <a:pt x="274" y="132"/>
                  </a:cubicBezTo>
                  <a:cubicBezTo>
                    <a:pt x="274" y="227"/>
                    <a:pt x="274" y="227"/>
                    <a:pt x="274" y="227"/>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0" name="Freeform 159"/>
            <p:cNvSpPr/>
            <p:nvPr/>
          </p:nvSpPr>
          <p:spPr bwMode="auto">
            <a:xfrm>
              <a:off x="7812048" y="8778084"/>
              <a:ext cx="1035090" cy="852296"/>
            </a:xfrm>
            <a:custGeom>
              <a:avLst/>
              <a:gdLst>
                <a:gd name="T0" fmla="*/ 2 w 276"/>
                <a:gd name="T1" fmla="*/ 227 h 227"/>
                <a:gd name="T2" fmla="*/ 193 w 276"/>
                <a:gd name="T3" fmla="*/ 208 h 227"/>
                <a:gd name="T4" fmla="*/ 263 w 276"/>
                <a:gd name="T5" fmla="*/ 107 h 227"/>
                <a:gd name="T6" fmla="*/ 263 w 276"/>
                <a:gd name="T7" fmla="*/ 98 h 227"/>
                <a:gd name="T8" fmla="*/ 205 w 276"/>
                <a:gd name="T9" fmla="*/ 0 h 227"/>
                <a:gd name="T10" fmla="*/ 155 w 276"/>
                <a:gd name="T11" fmla="*/ 167 h 227"/>
                <a:gd name="T12" fmla="*/ 0 w 276"/>
                <a:gd name="T13" fmla="*/ 132 h 227"/>
                <a:gd name="T14" fmla="*/ 2 w 276"/>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27">
                  <a:moveTo>
                    <a:pt x="2" y="227"/>
                  </a:moveTo>
                  <a:cubicBezTo>
                    <a:pt x="96" y="227"/>
                    <a:pt x="172" y="219"/>
                    <a:pt x="193" y="208"/>
                  </a:cubicBezTo>
                  <a:cubicBezTo>
                    <a:pt x="234" y="199"/>
                    <a:pt x="263" y="150"/>
                    <a:pt x="263" y="107"/>
                  </a:cubicBezTo>
                  <a:cubicBezTo>
                    <a:pt x="263" y="98"/>
                    <a:pt x="263" y="98"/>
                    <a:pt x="263" y="98"/>
                  </a:cubicBezTo>
                  <a:cubicBezTo>
                    <a:pt x="263" y="59"/>
                    <a:pt x="240" y="13"/>
                    <a:pt x="205" y="0"/>
                  </a:cubicBezTo>
                  <a:cubicBezTo>
                    <a:pt x="205" y="0"/>
                    <a:pt x="276" y="123"/>
                    <a:pt x="155" y="167"/>
                  </a:cubicBezTo>
                  <a:cubicBezTo>
                    <a:pt x="138" y="175"/>
                    <a:pt x="73" y="132"/>
                    <a:pt x="0" y="132"/>
                  </a:cubicBezTo>
                  <a:cubicBezTo>
                    <a:pt x="2" y="227"/>
                    <a:pt x="2" y="227"/>
                    <a:pt x="2" y="227"/>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1" name="Freeform 160"/>
            <p:cNvSpPr>
              <a:spLocks noEditPoints="1"/>
            </p:cNvSpPr>
            <p:nvPr/>
          </p:nvSpPr>
          <p:spPr bwMode="auto">
            <a:xfrm>
              <a:off x="8034271" y="9145854"/>
              <a:ext cx="777779" cy="478687"/>
            </a:xfrm>
            <a:custGeom>
              <a:avLst/>
              <a:gdLst>
                <a:gd name="T0" fmla="*/ 39 w 208"/>
                <a:gd name="T1" fmla="*/ 126 h 128"/>
                <a:gd name="T2" fmla="*/ 0 w 208"/>
                <a:gd name="T3" fmla="*/ 128 h 128"/>
                <a:gd name="T4" fmla="*/ 0 w 208"/>
                <a:gd name="T5" fmla="*/ 128 h 128"/>
                <a:gd name="T6" fmla="*/ 38 w 208"/>
                <a:gd name="T7" fmla="*/ 126 h 128"/>
                <a:gd name="T8" fmla="*/ 39 w 208"/>
                <a:gd name="T9" fmla="*/ 126 h 128"/>
                <a:gd name="T10" fmla="*/ 208 w 208"/>
                <a:gd name="T11" fmla="*/ 0 h 128"/>
                <a:gd name="T12" fmla="*/ 208 w 208"/>
                <a:gd name="T13" fmla="*/ 5 h 128"/>
                <a:gd name="T14" fmla="*/ 180 w 208"/>
                <a:gd name="T15" fmla="*/ 78 h 128"/>
                <a:gd name="T16" fmla="*/ 134 w 208"/>
                <a:gd name="T17" fmla="*/ 110 h 128"/>
                <a:gd name="T18" fmla="*/ 131 w 208"/>
                <a:gd name="T19" fmla="*/ 111 h 128"/>
                <a:gd name="T20" fmla="*/ 135 w 208"/>
                <a:gd name="T21" fmla="*/ 111 h 128"/>
                <a:gd name="T22" fmla="*/ 135 w 208"/>
                <a:gd name="T23" fmla="*/ 111 h 128"/>
                <a:gd name="T24" fmla="*/ 135 w 208"/>
                <a:gd name="T25" fmla="*/ 111 h 128"/>
                <a:gd name="T26" fmla="*/ 135 w 208"/>
                <a:gd name="T27" fmla="*/ 111 h 128"/>
                <a:gd name="T28" fmla="*/ 137 w 208"/>
                <a:gd name="T29" fmla="*/ 110 h 128"/>
                <a:gd name="T30" fmla="*/ 208 w 208"/>
                <a:gd name="T31" fmla="*/ 9 h 128"/>
                <a:gd name="T32" fmla="*/ 208 w 208"/>
                <a:gd name="T33" fmla="*/ 0 h 128"/>
                <a:gd name="T34" fmla="*/ 208 w 208"/>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28">
                  <a:moveTo>
                    <a:pt x="39" y="126"/>
                  </a:moveTo>
                  <a:cubicBezTo>
                    <a:pt x="27" y="127"/>
                    <a:pt x="14" y="127"/>
                    <a:pt x="0" y="128"/>
                  </a:cubicBezTo>
                  <a:cubicBezTo>
                    <a:pt x="0" y="128"/>
                    <a:pt x="0" y="128"/>
                    <a:pt x="0" y="128"/>
                  </a:cubicBezTo>
                  <a:cubicBezTo>
                    <a:pt x="14" y="127"/>
                    <a:pt x="26" y="127"/>
                    <a:pt x="38" y="126"/>
                  </a:cubicBezTo>
                  <a:cubicBezTo>
                    <a:pt x="39" y="126"/>
                    <a:pt x="39" y="126"/>
                    <a:pt x="39" y="126"/>
                  </a:cubicBezTo>
                  <a:moveTo>
                    <a:pt x="208" y="0"/>
                  </a:moveTo>
                  <a:cubicBezTo>
                    <a:pt x="208" y="5"/>
                    <a:pt x="208" y="5"/>
                    <a:pt x="208" y="5"/>
                  </a:cubicBezTo>
                  <a:cubicBezTo>
                    <a:pt x="208" y="30"/>
                    <a:pt x="197" y="58"/>
                    <a:pt x="180" y="78"/>
                  </a:cubicBezTo>
                  <a:cubicBezTo>
                    <a:pt x="168" y="94"/>
                    <a:pt x="153" y="106"/>
                    <a:pt x="134" y="110"/>
                  </a:cubicBezTo>
                  <a:cubicBezTo>
                    <a:pt x="134" y="110"/>
                    <a:pt x="132" y="111"/>
                    <a:pt x="131" y="111"/>
                  </a:cubicBezTo>
                  <a:cubicBezTo>
                    <a:pt x="135" y="111"/>
                    <a:pt x="135" y="111"/>
                    <a:pt x="135" y="111"/>
                  </a:cubicBezTo>
                  <a:cubicBezTo>
                    <a:pt x="135" y="111"/>
                    <a:pt x="135" y="111"/>
                    <a:pt x="135" y="111"/>
                  </a:cubicBezTo>
                  <a:cubicBezTo>
                    <a:pt x="135" y="111"/>
                    <a:pt x="135" y="111"/>
                    <a:pt x="135" y="111"/>
                  </a:cubicBezTo>
                  <a:cubicBezTo>
                    <a:pt x="135" y="111"/>
                    <a:pt x="135" y="111"/>
                    <a:pt x="135" y="111"/>
                  </a:cubicBezTo>
                  <a:cubicBezTo>
                    <a:pt x="135" y="111"/>
                    <a:pt x="136" y="110"/>
                    <a:pt x="137" y="110"/>
                  </a:cubicBezTo>
                  <a:cubicBezTo>
                    <a:pt x="177" y="101"/>
                    <a:pt x="208" y="52"/>
                    <a:pt x="208" y="9"/>
                  </a:cubicBezTo>
                  <a:cubicBezTo>
                    <a:pt x="208" y="0"/>
                    <a:pt x="208" y="0"/>
                    <a:pt x="208" y="0"/>
                  </a:cubicBezTo>
                  <a:cubicBezTo>
                    <a:pt x="208" y="0"/>
                    <a:pt x="208" y="0"/>
                    <a:pt x="208" y="0"/>
                  </a:cubicBezTo>
                </a:path>
              </a:pathLst>
            </a:custGeom>
            <a:solidFill>
              <a:srgbClr val="9E9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2" name="Oval 161"/>
            <p:cNvSpPr>
              <a:spLocks noChangeArrowheads="1"/>
            </p:cNvSpPr>
            <p:nvPr/>
          </p:nvSpPr>
          <p:spPr bwMode="auto">
            <a:xfrm>
              <a:off x="8034271" y="9624541"/>
              <a:ext cx="0" cy="5839"/>
            </a:xfrm>
            <a:prstGeom prst="ellipse">
              <a:avLst/>
            </a:pr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3" name="Freeform 162"/>
            <p:cNvSpPr/>
            <p:nvPr/>
          </p:nvSpPr>
          <p:spPr bwMode="auto">
            <a:xfrm>
              <a:off x="7823744" y="9624541"/>
              <a:ext cx="210527" cy="5839"/>
            </a:xfrm>
            <a:custGeom>
              <a:avLst/>
              <a:gdLst>
                <a:gd name="T0" fmla="*/ 56 w 56"/>
                <a:gd name="T1" fmla="*/ 0 h 1"/>
                <a:gd name="T2" fmla="*/ 0 w 56"/>
                <a:gd name="T3" fmla="*/ 1 h 1"/>
                <a:gd name="T4" fmla="*/ 0 w 56"/>
                <a:gd name="T5" fmla="*/ 1 h 1"/>
                <a:gd name="T6" fmla="*/ 56 w 56"/>
                <a:gd name="T7" fmla="*/ 0 h 1"/>
                <a:gd name="T8" fmla="*/ 56 w 56"/>
                <a:gd name="T9" fmla="*/ 0 h 1"/>
              </a:gdLst>
              <a:ahLst/>
              <a:cxnLst>
                <a:cxn ang="0">
                  <a:pos x="T0" y="T1"/>
                </a:cxn>
                <a:cxn ang="0">
                  <a:pos x="T2" y="T3"/>
                </a:cxn>
                <a:cxn ang="0">
                  <a:pos x="T4" y="T5"/>
                </a:cxn>
                <a:cxn ang="0">
                  <a:pos x="T6" y="T7"/>
                </a:cxn>
                <a:cxn ang="0">
                  <a:pos x="T8" y="T9"/>
                </a:cxn>
              </a:cxnLst>
              <a:rect l="0" t="0" r="r" b="b"/>
              <a:pathLst>
                <a:path w="56" h="1">
                  <a:moveTo>
                    <a:pt x="56" y="0"/>
                  </a:moveTo>
                  <a:cubicBezTo>
                    <a:pt x="38" y="0"/>
                    <a:pt x="19" y="1"/>
                    <a:pt x="0" y="1"/>
                  </a:cubicBezTo>
                  <a:cubicBezTo>
                    <a:pt x="0" y="1"/>
                    <a:pt x="0" y="1"/>
                    <a:pt x="0" y="1"/>
                  </a:cubicBezTo>
                  <a:cubicBezTo>
                    <a:pt x="19" y="1"/>
                    <a:pt x="38" y="0"/>
                    <a:pt x="56" y="0"/>
                  </a:cubicBezTo>
                  <a:cubicBezTo>
                    <a:pt x="56" y="0"/>
                    <a:pt x="56" y="0"/>
                    <a:pt x="56" y="0"/>
                  </a:cubicBezTo>
                </a:path>
              </a:pathLst>
            </a:cu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4" name="Freeform 163"/>
            <p:cNvSpPr/>
            <p:nvPr/>
          </p:nvSpPr>
          <p:spPr bwMode="auto">
            <a:xfrm>
              <a:off x="8174623" y="9560329"/>
              <a:ext cx="362574" cy="58376"/>
            </a:xfrm>
            <a:custGeom>
              <a:avLst/>
              <a:gdLst>
                <a:gd name="T0" fmla="*/ 97 w 97"/>
                <a:gd name="T1" fmla="*/ 0 h 15"/>
                <a:gd name="T2" fmla="*/ 93 w 97"/>
                <a:gd name="T3" fmla="*/ 0 h 15"/>
                <a:gd name="T4" fmla="*/ 1 w 97"/>
                <a:gd name="T5" fmla="*/ 15 h 15"/>
                <a:gd name="T6" fmla="*/ 0 w 97"/>
                <a:gd name="T7" fmla="*/ 15 h 15"/>
                <a:gd name="T8" fmla="*/ 96 w 97"/>
                <a:gd name="T9" fmla="*/ 0 h 15"/>
                <a:gd name="T10" fmla="*/ 97 w 97"/>
                <a:gd name="T11" fmla="*/ 0 h 15"/>
                <a:gd name="T12" fmla="*/ 97 w 9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97" h="15">
                  <a:moveTo>
                    <a:pt x="97" y="0"/>
                  </a:moveTo>
                  <a:cubicBezTo>
                    <a:pt x="93" y="0"/>
                    <a:pt x="93" y="0"/>
                    <a:pt x="93" y="0"/>
                  </a:cubicBezTo>
                  <a:cubicBezTo>
                    <a:pt x="78" y="7"/>
                    <a:pt x="45" y="12"/>
                    <a:pt x="1" y="15"/>
                  </a:cubicBezTo>
                  <a:cubicBezTo>
                    <a:pt x="0" y="15"/>
                    <a:pt x="0" y="15"/>
                    <a:pt x="0" y="15"/>
                  </a:cubicBezTo>
                  <a:cubicBezTo>
                    <a:pt x="46" y="12"/>
                    <a:pt x="82" y="6"/>
                    <a:pt x="96" y="0"/>
                  </a:cubicBezTo>
                  <a:cubicBezTo>
                    <a:pt x="96" y="0"/>
                    <a:pt x="97" y="0"/>
                    <a:pt x="97" y="0"/>
                  </a:cubicBezTo>
                  <a:cubicBezTo>
                    <a:pt x="97" y="0"/>
                    <a:pt x="97" y="0"/>
                    <a:pt x="97" y="0"/>
                  </a:cubicBezTo>
                </a:path>
              </a:pathLst>
            </a:custGeom>
            <a:solidFill>
              <a:srgbClr val="9E8E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5" name="Freeform 164"/>
            <p:cNvSpPr>
              <a:spLocks noEditPoints="1"/>
            </p:cNvSpPr>
            <p:nvPr/>
          </p:nvSpPr>
          <p:spPr bwMode="auto">
            <a:xfrm>
              <a:off x="8537197" y="9560329"/>
              <a:ext cx="0" cy="0"/>
            </a:xfrm>
            <a:custGeom>
              <a:avLst/>
              <a:gdLst>
                <a:gd name="T0" fmla="*/ 1 w 1"/>
                <a:gd name="T1" fmla="*/ 0 w 1"/>
                <a:gd name="T2" fmla="*/ 1 w 1"/>
                <a:gd name="T3" fmla="*/ 1 w 1"/>
                <a:gd name="T4" fmla="*/ 1 w 1"/>
                <a:gd name="T5" fmla="*/ 1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cubicBezTo>
                    <a:pt x="1" y="0"/>
                    <a:pt x="0" y="0"/>
                    <a:pt x="0" y="0"/>
                  </a:cubicBezTo>
                  <a:cubicBezTo>
                    <a:pt x="0" y="0"/>
                    <a:pt x="0"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6" name="Freeform 165"/>
            <p:cNvSpPr/>
            <p:nvPr/>
          </p:nvSpPr>
          <p:spPr bwMode="auto">
            <a:xfrm>
              <a:off x="8689245" y="8848136"/>
              <a:ext cx="122806" cy="589601"/>
            </a:xfrm>
            <a:custGeom>
              <a:avLst/>
              <a:gdLst>
                <a:gd name="T0" fmla="*/ 0 w 33"/>
                <a:gd name="T1" fmla="*/ 0 h 157"/>
                <a:gd name="T2" fmla="*/ 3 w 33"/>
                <a:gd name="T3" fmla="*/ 5 h 157"/>
                <a:gd name="T4" fmla="*/ 29 w 33"/>
                <a:gd name="T5" fmla="*/ 79 h 157"/>
                <a:gd name="T6" fmla="*/ 29 w 33"/>
                <a:gd name="T7" fmla="*/ 88 h 157"/>
                <a:gd name="T8" fmla="*/ 5 w 33"/>
                <a:gd name="T9" fmla="*/ 157 h 157"/>
                <a:gd name="T10" fmla="*/ 33 w 33"/>
                <a:gd name="T11" fmla="*/ 84 h 157"/>
                <a:gd name="T12" fmla="*/ 33 w 33"/>
                <a:gd name="T13" fmla="*/ 79 h 157"/>
                <a:gd name="T14" fmla="*/ 0 w 33"/>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57">
                  <a:moveTo>
                    <a:pt x="0" y="0"/>
                  </a:moveTo>
                  <a:cubicBezTo>
                    <a:pt x="1" y="2"/>
                    <a:pt x="2" y="3"/>
                    <a:pt x="3" y="5"/>
                  </a:cubicBezTo>
                  <a:cubicBezTo>
                    <a:pt x="19" y="26"/>
                    <a:pt x="29" y="54"/>
                    <a:pt x="29" y="79"/>
                  </a:cubicBezTo>
                  <a:cubicBezTo>
                    <a:pt x="29" y="88"/>
                    <a:pt x="29" y="88"/>
                    <a:pt x="29" y="88"/>
                  </a:cubicBezTo>
                  <a:cubicBezTo>
                    <a:pt x="29" y="111"/>
                    <a:pt x="20" y="137"/>
                    <a:pt x="5" y="157"/>
                  </a:cubicBezTo>
                  <a:cubicBezTo>
                    <a:pt x="22" y="137"/>
                    <a:pt x="33" y="109"/>
                    <a:pt x="33" y="84"/>
                  </a:cubicBezTo>
                  <a:cubicBezTo>
                    <a:pt x="33" y="79"/>
                    <a:pt x="33" y="79"/>
                    <a:pt x="33" y="79"/>
                  </a:cubicBezTo>
                  <a:cubicBezTo>
                    <a:pt x="33" y="51"/>
                    <a:pt x="20" y="20"/>
                    <a:pt x="0" y="0"/>
                  </a:cubicBezTo>
                </a:path>
              </a:pathLst>
            </a:custGeom>
            <a:solidFill>
              <a:srgbClr val="98806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7" name="Oval 166"/>
            <p:cNvSpPr>
              <a:spLocks noChangeArrowheads="1"/>
            </p:cNvSpPr>
            <p:nvPr/>
          </p:nvSpPr>
          <p:spPr bwMode="auto">
            <a:xfrm>
              <a:off x="7823744" y="9630381"/>
              <a:ext cx="0" cy="0"/>
            </a:xfrm>
            <a:prstGeom prst="ellipse">
              <a:avLst/>
            </a:pr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8" name="Oval 167"/>
            <p:cNvSpPr>
              <a:spLocks noChangeArrowheads="1"/>
            </p:cNvSpPr>
            <p:nvPr/>
          </p:nvSpPr>
          <p:spPr bwMode="auto">
            <a:xfrm>
              <a:off x="7823744" y="9630381"/>
              <a:ext cx="0" cy="0"/>
            </a:xfrm>
            <a:prstGeom prst="ellipse">
              <a:avLst/>
            </a:pr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9" name="Freeform 168"/>
            <p:cNvSpPr>
              <a:spLocks noEditPoints="1"/>
            </p:cNvSpPr>
            <p:nvPr/>
          </p:nvSpPr>
          <p:spPr bwMode="auto">
            <a:xfrm>
              <a:off x="6829589" y="9140018"/>
              <a:ext cx="0" cy="5836"/>
            </a:xfrm>
            <a:custGeom>
              <a:avLst/>
              <a:gdLst>
                <a:gd name="T0" fmla="*/ 1 h 1"/>
                <a:gd name="T1" fmla="*/ 1 h 1"/>
                <a:gd name="T2" fmla="*/ 1 h 1"/>
                <a:gd name="T3" fmla="*/ 1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98806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0" name="Freeform 169"/>
            <p:cNvSpPr/>
            <p:nvPr/>
          </p:nvSpPr>
          <p:spPr bwMode="auto">
            <a:xfrm>
              <a:off x="7449474" y="9612866"/>
              <a:ext cx="152047" cy="11675"/>
            </a:xfrm>
            <a:custGeom>
              <a:avLst/>
              <a:gdLst>
                <a:gd name="T0" fmla="*/ 0 w 40"/>
                <a:gd name="T1" fmla="*/ 0 h 3"/>
                <a:gd name="T2" fmla="*/ 0 w 40"/>
                <a:gd name="T3" fmla="*/ 0 h 3"/>
                <a:gd name="T4" fmla="*/ 40 w 40"/>
                <a:gd name="T5" fmla="*/ 3 h 3"/>
                <a:gd name="T6" fmla="*/ 40 w 40"/>
                <a:gd name="T7" fmla="*/ 3 h 3"/>
                <a:gd name="T8" fmla="*/ 0 w 40"/>
                <a:gd name="T9" fmla="*/ 0 h 3"/>
              </a:gdLst>
              <a:ahLst/>
              <a:cxnLst>
                <a:cxn ang="0">
                  <a:pos x="T0" y="T1"/>
                </a:cxn>
                <a:cxn ang="0">
                  <a:pos x="T2" y="T3"/>
                </a:cxn>
                <a:cxn ang="0">
                  <a:pos x="T4" y="T5"/>
                </a:cxn>
                <a:cxn ang="0">
                  <a:pos x="T6" y="T7"/>
                </a:cxn>
                <a:cxn ang="0">
                  <a:pos x="T8" y="T9"/>
                </a:cxn>
              </a:cxnLst>
              <a:rect l="0" t="0" r="r" b="b"/>
              <a:pathLst>
                <a:path w="40" h="3">
                  <a:moveTo>
                    <a:pt x="0" y="0"/>
                  </a:moveTo>
                  <a:cubicBezTo>
                    <a:pt x="0" y="0"/>
                    <a:pt x="0" y="0"/>
                    <a:pt x="0" y="0"/>
                  </a:cubicBezTo>
                  <a:cubicBezTo>
                    <a:pt x="12" y="1"/>
                    <a:pt x="26" y="2"/>
                    <a:pt x="40" y="3"/>
                  </a:cubicBezTo>
                  <a:cubicBezTo>
                    <a:pt x="40" y="3"/>
                    <a:pt x="40" y="3"/>
                    <a:pt x="40" y="3"/>
                  </a:cubicBezTo>
                  <a:cubicBezTo>
                    <a:pt x="26" y="2"/>
                    <a:pt x="12" y="1"/>
                    <a:pt x="0" y="0"/>
                  </a:cubicBezTo>
                </a:path>
              </a:pathLst>
            </a:custGeom>
            <a:solidFill>
              <a:srgbClr val="9E9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1" name="Oval 170"/>
            <p:cNvSpPr>
              <a:spLocks noChangeArrowheads="1"/>
            </p:cNvSpPr>
            <p:nvPr/>
          </p:nvSpPr>
          <p:spPr bwMode="auto">
            <a:xfrm>
              <a:off x="7601521" y="9624541"/>
              <a:ext cx="0" cy="5839"/>
            </a:xfrm>
            <a:prstGeom prst="ellipse">
              <a:avLst/>
            </a:pr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2" name="Freeform 171"/>
            <p:cNvSpPr/>
            <p:nvPr/>
          </p:nvSpPr>
          <p:spPr bwMode="auto">
            <a:xfrm>
              <a:off x="7601521" y="9624541"/>
              <a:ext cx="216373" cy="5839"/>
            </a:xfrm>
            <a:custGeom>
              <a:avLst/>
              <a:gdLst>
                <a:gd name="T0" fmla="*/ 0 w 58"/>
                <a:gd name="T1" fmla="*/ 0 h 1"/>
                <a:gd name="T2" fmla="*/ 0 w 58"/>
                <a:gd name="T3" fmla="*/ 0 h 1"/>
                <a:gd name="T4" fmla="*/ 58 w 58"/>
                <a:gd name="T5" fmla="*/ 1 h 1"/>
                <a:gd name="T6" fmla="*/ 58 w 58"/>
                <a:gd name="T7" fmla="*/ 1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cubicBezTo>
                    <a:pt x="0" y="0"/>
                    <a:pt x="0" y="0"/>
                    <a:pt x="0" y="0"/>
                  </a:cubicBezTo>
                  <a:cubicBezTo>
                    <a:pt x="19" y="0"/>
                    <a:pt x="38" y="1"/>
                    <a:pt x="58" y="1"/>
                  </a:cubicBezTo>
                  <a:cubicBezTo>
                    <a:pt x="58" y="1"/>
                    <a:pt x="58" y="1"/>
                    <a:pt x="58" y="1"/>
                  </a:cubicBezTo>
                  <a:cubicBezTo>
                    <a:pt x="38" y="1"/>
                    <a:pt x="19" y="0"/>
                    <a:pt x="0" y="0"/>
                  </a:cubicBezTo>
                </a:path>
              </a:pathLst>
            </a:cu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3" name="Freeform 172"/>
            <p:cNvSpPr/>
            <p:nvPr/>
          </p:nvSpPr>
          <p:spPr bwMode="auto">
            <a:xfrm>
              <a:off x="7121988" y="9566165"/>
              <a:ext cx="327487" cy="46701"/>
            </a:xfrm>
            <a:custGeom>
              <a:avLst/>
              <a:gdLst>
                <a:gd name="T0" fmla="*/ 0 w 88"/>
                <a:gd name="T1" fmla="*/ 0 h 13"/>
                <a:gd name="T2" fmla="*/ 88 w 88"/>
                <a:gd name="T3" fmla="*/ 13 h 13"/>
                <a:gd name="T4" fmla="*/ 88 w 88"/>
                <a:gd name="T5" fmla="*/ 13 h 13"/>
                <a:gd name="T6" fmla="*/ 0 w 88"/>
                <a:gd name="T7" fmla="*/ 0 h 13"/>
              </a:gdLst>
              <a:ahLst/>
              <a:cxnLst>
                <a:cxn ang="0">
                  <a:pos x="T0" y="T1"/>
                </a:cxn>
                <a:cxn ang="0">
                  <a:pos x="T2" y="T3"/>
                </a:cxn>
                <a:cxn ang="0">
                  <a:pos x="T4" y="T5"/>
                </a:cxn>
                <a:cxn ang="0">
                  <a:pos x="T6" y="T7"/>
                </a:cxn>
              </a:cxnLst>
              <a:rect l="0" t="0" r="r" b="b"/>
              <a:pathLst>
                <a:path w="88" h="13">
                  <a:moveTo>
                    <a:pt x="0" y="0"/>
                  </a:moveTo>
                  <a:cubicBezTo>
                    <a:pt x="16" y="6"/>
                    <a:pt x="47" y="11"/>
                    <a:pt x="88" y="13"/>
                  </a:cubicBezTo>
                  <a:cubicBezTo>
                    <a:pt x="88" y="13"/>
                    <a:pt x="88" y="13"/>
                    <a:pt x="88" y="13"/>
                  </a:cubicBezTo>
                  <a:cubicBezTo>
                    <a:pt x="47" y="11"/>
                    <a:pt x="16" y="6"/>
                    <a:pt x="0" y="0"/>
                  </a:cubicBezTo>
                </a:path>
              </a:pathLst>
            </a:custGeom>
            <a:solidFill>
              <a:srgbClr val="9E8E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4" name="Freeform 173"/>
            <p:cNvSpPr/>
            <p:nvPr/>
          </p:nvSpPr>
          <p:spPr bwMode="auto">
            <a:xfrm>
              <a:off x="6829589" y="8848136"/>
              <a:ext cx="988306" cy="782245"/>
            </a:xfrm>
            <a:custGeom>
              <a:avLst/>
              <a:gdLst>
                <a:gd name="T0" fmla="*/ 33 w 263"/>
                <a:gd name="T1" fmla="*/ 0 h 208"/>
                <a:gd name="T2" fmla="*/ 0 w 263"/>
                <a:gd name="T3" fmla="*/ 78 h 208"/>
                <a:gd name="T4" fmla="*/ 0 w 263"/>
                <a:gd name="T5" fmla="*/ 78 h 208"/>
                <a:gd name="T6" fmla="*/ 0 w 263"/>
                <a:gd name="T7" fmla="*/ 79 h 208"/>
                <a:gd name="T8" fmla="*/ 0 w 263"/>
                <a:gd name="T9" fmla="*/ 79 h 208"/>
                <a:gd name="T10" fmla="*/ 0 w 263"/>
                <a:gd name="T11" fmla="*/ 88 h 208"/>
                <a:gd name="T12" fmla="*/ 71 w 263"/>
                <a:gd name="T13" fmla="*/ 189 h 208"/>
                <a:gd name="T14" fmla="*/ 77 w 263"/>
                <a:gd name="T15" fmla="*/ 191 h 208"/>
                <a:gd name="T16" fmla="*/ 165 w 263"/>
                <a:gd name="T17" fmla="*/ 204 h 208"/>
                <a:gd name="T18" fmla="*/ 205 w 263"/>
                <a:gd name="T19" fmla="*/ 207 h 208"/>
                <a:gd name="T20" fmla="*/ 205 w 263"/>
                <a:gd name="T21" fmla="*/ 207 h 208"/>
                <a:gd name="T22" fmla="*/ 263 w 263"/>
                <a:gd name="T23" fmla="*/ 208 h 208"/>
                <a:gd name="T24" fmla="*/ 262 w 263"/>
                <a:gd name="T25" fmla="*/ 161 h 208"/>
                <a:gd name="T26" fmla="*/ 168 w 263"/>
                <a:gd name="T27" fmla="*/ 162 h 208"/>
                <a:gd name="T28" fmla="*/ 85 w 263"/>
                <a:gd name="T29" fmla="*/ 154 h 208"/>
                <a:gd name="T30" fmla="*/ 20 w 263"/>
                <a:gd name="T31" fmla="*/ 60 h 208"/>
                <a:gd name="T32" fmla="*/ 20 w 263"/>
                <a:gd name="T33" fmla="*/ 52 h 208"/>
                <a:gd name="T34" fmla="*/ 33 w 263"/>
                <a:gd name="T3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08">
                  <a:moveTo>
                    <a:pt x="33" y="0"/>
                  </a:moveTo>
                  <a:cubicBezTo>
                    <a:pt x="13" y="20"/>
                    <a:pt x="0" y="51"/>
                    <a:pt x="0" y="78"/>
                  </a:cubicBezTo>
                  <a:cubicBezTo>
                    <a:pt x="0" y="78"/>
                    <a:pt x="0" y="78"/>
                    <a:pt x="0" y="78"/>
                  </a:cubicBezTo>
                  <a:cubicBezTo>
                    <a:pt x="0" y="79"/>
                    <a:pt x="0" y="79"/>
                    <a:pt x="0" y="79"/>
                  </a:cubicBezTo>
                  <a:cubicBezTo>
                    <a:pt x="0" y="79"/>
                    <a:pt x="0" y="79"/>
                    <a:pt x="0" y="79"/>
                  </a:cubicBezTo>
                  <a:cubicBezTo>
                    <a:pt x="0" y="88"/>
                    <a:pt x="0" y="88"/>
                    <a:pt x="0" y="88"/>
                  </a:cubicBezTo>
                  <a:cubicBezTo>
                    <a:pt x="0" y="131"/>
                    <a:pt x="31" y="180"/>
                    <a:pt x="71" y="189"/>
                  </a:cubicBezTo>
                  <a:cubicBezTo>
                    <a:pt x="73" y="190"/>
                    <a:pt x="75" y="191"/>
                    <a:pt x="77" y="191"/>
                  </a:cubicBezTo>
                  <a:cubicBezTo>
                    <a:pt x="93" y="197"/>
                    <a:pt x="124" y="202"/>
                    <a:pt x="165" y="204"/>
                  </a:cubicBezTo>
                  <a:cubicBezTo>
                    <a:pt x="177" y="205"/>
                    <a:pt x="191" y="206"/>
                    <a:pt x="205" y="207"/>
                  </a:cubicBezTo>
                  <a:cubicBezTo>
                    <a:pt x="205" y="207"/>
                    <a:pt x="205" y="207"/>
                    <a:pt x="205" y="207"/>
                  </a:cubicBezTo>
                  <a:cubicBezTo>
                    <a:pt x="224" y="207"/>
                    <a:pt x="243" y="208"/>
                    <a:pt x="263" y="208"/>
                  </a:cubicBezTo>
                  <a:cubicBezTo>
                    <a:pt x="262" y="161"/>
                    <a:pt x="262" y="161"/>
                    <a:pt x="262" y="161"/>
                  </a:cubicBezTo>
                  <a:cubicBezTo>
                    <a:pt x="228" y="161"/>
                    <a:pt x="195" y="162"/>
                    <a:pt x="168" y="162"/>
                  </a:cubicBezTo>
                  <a:cubicBezTo>
                    <a:pt x="127" y="162"/>
                    <a:pt x="97" y="160"/>
                    <a:pt x="85" y="154"/>
                  </a:cubicBezTo>
                  <a:cubicBezTo>
                    <a:pt x="48" y="146"/>
                    <a:pt x="20" y="100"/>
                    <a:pt x="20" y="60"/>
                  </a:cubicBezTo>
                  <a:cubicBezTo>
                    <a:pt x="20" y="52"/>
                    <a:pt x="20" y="52"/>
                    <a:pt x="20" y="52"/>
                  </a:cubicBezTo>
                  <a:cubicBezTo>
                    <a:pt x="20" y="35"/>
                    <a:pt x="24" y="16"/>
                    <a:pt x="33" y="0"/>
                  </a:cubicBezTo>
                </a:path>
              </a:pathLst>
            </a:cu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5" name="Freeform 174"/>
            <p:cNvSpPr/>
            <p:nvPr/>
          </p:nvSpPr>
          <p:spPr bwMode="auto">
            <a:xfrm>
              <a:off x="7817895" y="8865647"/>
              <a:ext cx="982460" cy="764734"/>
            </a:xfrm>
            <a:custGeom>
              <a:avLst/>
              <a:gdLst>
                <a:gd name="T0" fmla="*/ 236 w 262"/>
                <a:gd name="T1" fmla="*/ 0 h 203"/>
                <a:gd name="T2" fmla="*/ 246 w 262"/>
                <a:gd name="T3" fmla="*/ 47 h 203"/>
                <a:gd name="T4" fmla="*/ 246 w 262"/>
                <a:gd name="T5" fmla="*/ 55 h 203"/>
                <a:gd name="T6" fmla="*/ 181 w 262"/>
                <a:gd name="T7" fmla="*/ 149 h 203"/>
                <a:gd name="T8" fmla="*/ 97 w 262"/>
                <a:gd name="T9" fmla="*/ 157 h 203"/>
                <a:gd name="T10" fmla="*/ 2 w 262"/>
                <a:gd name="T11" fmla="*/ 156 h 203"/>
                <a:gd name="T12" fmla="*/ 0 w 262"/>
                <a:gd name="T13" fmla="*/ 156 h 203"/>
                <a:gd name="T14" fmla="*/ 1 w 262"/>
                <a:gd name="T15" fmla="*/ 203 h 203"/>
                <a:gd name="T16" fmla="*/ 2 w 262"/>
                <a:gd name="T17" fmla="*/ 203 h 203"/>
                <a:gd name="T18" fmla="*/ 2 w 262"/>
                <a:gd name="T19" fmla="*/ 203 h 203"/>
                <a:gd name="T20" fmla="*/ 2 w 262"/>
                <a:gd name="T21" fmla="*/ 203 h 203"/>
                <a:gd name="T22" fmla="*/ 58 w 262"/>
                <a:gd name="T23" fmla="*/ 202 h 203"/>
                <a:gd name="T24" fmla="*/ 58 w 262"/>
                <a:gd name="T25" fmla="*/ 202 h 203"/>
                <a:gd name="T26" fmla="*/ 97 w 262"/>
                <a:gd name="T27" fmla="*/ 200 h 203"/>
                <a:gd name="T28" fmla="*/ 189 w 262"/>
                <a:gd name="T29" fmla="*/ 185 h 203"/>
                <a:gd name="T30" fmla="*/ 192 w 262"/>
                <a:gd name="T31" fmla="*/ 184 h 203"/>
                <a:gd name="T32" fmla="*/ 238 w 262"/>
                <a:gd name="T33" fmla="*/ 152 h 203"/>
                <a:gd name="T34" fmla="*/ 262 w 262"/>
                <a:gd name="T35" fmla="*/ 83 h 203"/>
                <a:gd name="T36" fmla="*/ 262 w 262"/>
                <a:gd name="T37" fmla="*/ 74 h 203"/>
                <a:gd name="T38" fmla="*/ 236 w 262"/>
                <a:gd name="T3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03">
                  <a:moveTo>
                    <a:pt x="236" y="0"/>
                  </a:moveTo>
                  <a:cubicBezTo>
                    <a:pt x="243" y="15"/>
                    <a:pt x="246" y="31"/>
                    <a:pt x="246" y="47"/>
                  </a:cubicBezTo>
                  <a:cubicBezTo>
                    <a:pt x="246" y="55"/>
                    <a:pt x="246" y="55"/>
                    <a:pt x="246" y="55"/>
                  </a:cubicBezTo>
                  <a:cubicBezTo>
                    <a:pt x="246" y="95"/>
                    <a:pt x="218" y="141"/>
                    <a:pt x="181" y="149"/>
                  </a:cubicBezTo>
                  <a:cubicBezTo>
                    <a:pt x="169" y="155"/>
                    <a:pt x="138" y="157"/>
                    <a:pt x="97" y="157"/>
                  </a:cubicBezTo>
                  <a:cubicBezTo>
                    <a:pt x="70" y="157"/>
                    <a:pt x="37" y="156"/>
                    <a:pt x="2" y="156"/>
                  </a:cubicBezTo>
                  <a:cubicBezTo>
                    <a:pt x="1" y="156"/>
                    <a:pt x="1" y="156"/>
                    <a:pt x="0" y="156"/>
                  </a:cubicBezTo>
                  <a:cubicBezTo>
                    <a:pt x="1" y="203"/>
                    <a:pt x="1" y="203"/>
                    <a:pt x="1" y="203"/>
                  </a:cubicBezTo>
                  <a:cubicBezTo>
                    <a:pt x="1" y="203"/>
                    <a:pt x="2" y="203"/>
                    <a:pt x="2" y="203"/>
                  </a:cubicBezTo>
                  <a:cubicBezTo>
                    <a:pt x="2" y="203"/>
                    <a:pt x="2" y="203"/>
                    <a:pt x="2" y="203"/>
                  </a:cubicBezTo>
                  <a:cubicBezTo>
                    <a:pt x="2" y="203"/>
                    <a:pt x="2" y="203"/>
                    <a:pt x="2" y="203"/>
                  </a:cubicBezTo>
                  <a:cubicBezTo>
                    <a:pt x="21" y="203"/>
                    <a:pt x="40" y="202"/>
                    <a:pt x="58" y="202"/>
                  </a:cubicBezTo>
                  <a:cubicBezTo>
                    <a:pt x="58" y="202"/>
                    <a:pt x="58" y="202"/>
                    <a:pt x="58" y="202"/>
                  </a:cubicBezTo>
                  <a:cubicBezTo>
                    <a:pt x="72" y="201"/>
                    <a:pt x="85" y="201"/>
                    <a:pt x="97" y="200"/>
                  </a:cubicBezTo>
                  <a:cubicBezTo>
                    <a:pt x="141" y="197"/>
                    <a:pt x="174" y="192"/>
                    <a:pt x="189" y="185"/>
                  </a:cubicBezTo>
                  <a:cubicBezTo>
                    <a:pt x="190" y="185"/>
                    <a:pt x="192" y="184"/>
                    <a:pt x="192" y="184"/>
                  </a:cubicBezTo>
                  <a:cubicBezTo>
                    <a:pt x="211" y="180"/>
                    <a:pt x="226" y="168"/>
                    <a:pt x="238" y="152"/>
                  </a:cubicBezTo>
                  <a:cubicBezTo>
                    <a:pt x="253" y="132"/>
                    <a:pt x="262" y="106"/>
                    <a:pt x="262" y="83"/>
                  </a:cubicBezTo>
                  <a:cubicBezTo>
                    <a:pt x="262" y="74"/>
                    <a:pt x="262" y="74"/>
                    <a:pt x="262" y="74"/>
                  </a:cubicBezTo>
                  <a:cubicBezTo>
                    <a:pt x="262" y="49"/>
                    <a:pt x="252" y="21"/>
                    <a:pt x="236" y="0"/>
                  </a:cubicBezTo>
                </a:path>
              </a:pathLst>
            </a:cu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6" name="Freeform 175"/>
            <p:cNvSpPr/>
            <p:nvPr/>
          </p:nvSpPr>
          <p:spPr bwMode="auto">
            <a:xfrm>
              <a:off x="7560584" y="8953214"/>
              <a:ext cx="286553" cy="40862"/>
            </a:xfrm>
            <a:custGeom>
              <a:avLst/>
              <a:gdLst>
                <a:gd name="T0" fmla="*/ 73 w 75"/>
                <a:gd name="T1" fmla="*/ 7 h 11"/>
                <a:gd name="T2" fmla="*/ 22 w 75"/>
                <a:gd name="T3" fmla="*/ 7 h 11"/>
                <a:gd name="T4" fmla="*/ 22 w 75"/>
                <a:gd name="T5" fmla="*/ 7 h 11"/>
                <a:gd name="T6" fmla="*/ 4 w 75"/>
                <a:gd name="T7" fmla="*/ 0 h 11"/>
                <a:gd name="T8" fmla="*/ 1 w 75"/>
                <a:gd name="T9" fmla="*/ 1 h 11"/>
                <a:gd name="T10" fmla="*/ 1 w 75"/>
                <a:gd name="T11" fmla="*/ 3 h 11"/>
                <a:gd name="T12" fmla="*/ 22 w 75"/>
                <a:gd name="T13" fmla="*/ 11 h 11"/>
                <a:gd name="T14" fmla="*/ 73 w 75"/>
                <a:gd name="T15" fmla="*/ 11 h 11"/>
                <a:gd name="T16" fmla="*/ 75 w 75"/>
                <a:gd name="T17" fmla="*/ 9 h 11"/>
                <a:gd name="T18" fmla="*/ 73 w 75"/>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1">
                  <a:moveTo>
                    <a:pt x="73" y="7"/>
                  </a:moveTo>
                  <a:cubicBezTo>
                    <a:pt x="22" y="7"/>
                    <a:pt x="22" y="7"/>
                    <a:pt x="22" y="7"/>
                  </a:cubicBezTo>
                  <a:cubicBezTo>
                    <a:pt x="22" y="7"/>
                    <a:pt x="22" y="7"/>
                    <a:pt x="22" y="7"/>
                  </a:cubicBezTo>
                  <a:cubicBezTo>
                    <a:pt x="21" y="7"/>
                    <a:pt x="11" y="7"/>
                    <a:pt x="4" y="0"/>
                  </a:cubicBezTo>
                  <a:cubicBezTo>
                    <a:pt x="3" y="0"/>
                    <a:pt x="2" y="0"/>
                    <a:pt x="1" y="1"/>
                  </a:cubicBezTo>
                  <a:cubicBezTo>
                    <a:pt x="0" y="1"/>
                    <a:pt x="1" y="3"/>
                    <a:pt x="1" y="3"/>
                  </a:cubicBezTo>
                  <a:cubicBezTo>
                    <a:pt x="10" y="11"/>
                    <a:pt x="22" y="11"/>
                    <a:pt x="22" y="11"/>
                  </a:cubicBezTo>
                  <a:cubicBezTo>
                    <a:pt x="73" y="11"/>
                    <a:pt x="73" y="11"/>
                    <a:pt x="73" y="11"/>
                  </a:cubicBezTo>
                  <a:cubicBezTo>
                    <a:pt x="74" y="11"/>
                    <a:pt x="75" y="10"/>
                    <a:pt x="75" y="9"/>
                  </a:cubicBezTo>
                  <a:cubicBezTo>
                    <a:pt x="75" y="8"/>
                    <a:pt x="74" y="7"/>
                    <a:pt x="73" y="7"/>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grpSp>
      <p:grpSp>
        <p:nvGrpSpPr>
          <p:cNvPr id="67" name="组合 1005"/>
          <p:cNvGrpSpPr/>
          <p:nvPr/>
        </p:nvGrpSpPr>
        <p:grpSpPr bwMode="auto">
          <a:xfrm>
            <a:off x="5721406" y="2383428"/>
            <a:ext cx="557443" cy="899442"/>
            <a:chOff x="-103187" y="6870701"/>
            <a:chExt cx="2159000" cy="3481387"/>
          </a:xfrm>
        </p:grpSpPr>
        <p:sp>
          <p:nvSpPr>
            <p:cNvPr id="68" name="Freeform 216"/>
            <p:cNvSpPr/>
            <p:nvPr/>
          </p:nvSpPr>
          <p:spPr bwMode="auto">
            <a:xfrm>
              <a:off x="211910" y="7739591"/>
              <a:ext cx="262583" cy="816405"/>
            </a:xfrm>
            <a:custGeom>
              <a:avLst/>
              <a:gdLst>
                <a:gd name="T0" fmla="*/ 27 w 70"/>
                <a:gd name="T1" fmla="*/ 218 h 218"/>
                <a:gd name="T2" fmla="*/ 35 w 70"/>
                <a:gd name="T3" fmla="*/ 42 h 218"/>
                <a:gd name="T4" fmla="*/ 27 w 70"/>
                <a:gd name="T5" fmla="*/ 218 h 218"/>
              </a:gdLst>
              <a:ahLst/>
              <a:cxnLst>
                <a:cxn ang="0">
                  <a:pos x="T0" y="T1"/>
                </a:cxn>
                <a:cxn ang="0">
                  <a:pos x="T2" y="T3"/>
                </a:cxn>
                <a:cxn ang="0">
                  <a:pos x="T4" y="T5"/>
                </a:cxn>
              </a:cxnLst>
              <a:rect l="0" t="0" r="r" b="b"/>
              <a:pathLst>
                <a:path w="70" h="218">
                  <a:moveTo>
                    <a:pt x="27" y="218"/>
                  </a:moveTo>
                  <a:cubicBezTo>
                    <a:pt x="27" y="218"/>
                    <a:pt x="0" y="85"/>
                    <a:pt x="35" y="42"/>
                  </a:cubicBezTo>
                  <a:cubicBezTo>
                    <a:pt x="70" y="0"/>
                    <a:pt x="69" y="163"/>
                    <a:pt x="27" y="218"/>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9" name="Freeform 217"/>
            <p:cNvSpPr/>
            <p:nvPr/>
          </p:nvSpPr>
          <p:spPr bwMode="auto">
            <a:xfrm>
              <a:off x="795424" y="9675638"/>
              <a:ext cx="536832" cy="676450"/>
            </a:xfrm>
            <a:custGeom>
              <a:avLst/>
              <a:gdLst>
                <a:gd name="T0" fmla="*/ 246 w 336"/>
                <a:gd name="T1" fmla="*/ 0 h 426"/>
                <a:gd name="T2" fmla="*/ 168 w 336"/>
                <a:gd name="T3" fmla="*/ 0 h 426"/>
                <a:gd name="T4" fmla="*/ 93 w 336"/>
                <a:gd name="T5" fmla="*/ 0 h 426"/>
                <a:gd name="T6" fmla="*/ 0 w 336"/>
                <a:gd name="T7" fmla="*/ 329 h 426"/>
                <a:gd name="T8" fmla="*/ 168 w 336"/>
                <a:gd name="T9" fmla="*/ 426 h 426"/>
                <a:gd name="T10" fmla="*/ 336 w 336"/>
                <a:gd name="T11" fmla="*/ 329 h 426"/>
                <a:gd name="T12" fmla="*/ 246 w 33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336" h="426">
                  <a:moveTo>
                    <a:pt x="246" y="0"/>
                  </a:moveTo>
                  <a:lnTo>
                    <a:pt x="168" y="0"/>
                  </a:lnTo>
                  <a:lnTo>
                    <a:pt x="93" y="0"/>
                  </a:lnTo>
                  <a:lnTo>
                    <a:pt x="0" y="329"/>
                  </a:lnTo>
                  <a:lnTo>
                    <a:pt x="168" y="426"/>
                  </a:lnTo>
                  <a:lnTo>
                    <a:pt x="336" y="329"/>
                  </a:lnTo>
                  <a:lnTo>
                    <a:pt x="246" y="0"/>
                  </a:lnTo>
                  <a:close/>
                </a:path>
              </a:pathLst>
            </a:custGeom>
            <a:solidFill>
              <a:srgbClr val="40505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0" name="Freeform 218"/>
            <p:cNvSpPr/>
            <p:nvPr/>
          </p:nvSpPr>
          <p:spPr bwMode="auto">
            <a:xfrm>
              <a:off x="824601" y="9354905"/>
              <a:ext cx="478481" cy="344058"/>
            </a:xfrm>
            <a:custGeom>
              <a:avLst/>
              <a:gdLst>
                <a:gd name="T0" fmla="*/ 126 w 126"/>
                <a:gd name="T1" fmla="*/ 46 h 92"/>
                <a:gd name="T2" fmla="*/ 81 w 126"/>
                <a:gd name="T3" fmla="*/ 92 h 92"/>
                <a:gd name="T4" fmla="*/ 45 w 126"/>
                <a:gd name="T5" fmla="*/ 92 h 92"/>
                <a:gd name="T6" fmla="*/ 0 w 126"/>
                <a:gd name="T7" fmla="*/ 46 h 92"/>
                <a:gd name="T8" fmla="*/ 45 w 126"/>
                <a:gd name="T9" fmla="*/ 0 h 92"/>
                <a:gd name="T10" fmla="*/ 81 w 126"/>
                <a:gd name="T11" fmla="*/ 0 h 92"/>
                <a:gd name="T12" fmla="*/ 126 w 126"/>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126" h="92">
                  <a:moveTo>
                    <a:pt x="126" y="46"/>
                  </a:moveTo>
                  <a:cubicBezTo>
                    <a:pt x="126" y="71"/>
                    <a:pt x="106" y="92"/>
                    <a:pt x="81" y="92"/>
                  </a:cubicBezTo>
                  <a:cubicBezTo>
                    <a:pt x="45" y="92"/>
                    <a:pt x="45" y="92"/>
                    <a:pt x="45" y="92"/>
                  </a:cubicBezTo>
                  <a:cubicBezTo>
                    <a:pt x="20" y="92"/>
                    <a:pt x="0" y="71"/>
                    <a:pt x="0" y="46"/>
                  </a:cubicBezTo>
                  <a:cubicBezTo>
                    <a:pt x="0" y="21"/>
                    <a:pt x="20" y="0"/>
                    <a:pt x="45" y="0"/>
                  </a:cubicBezTo>
                  <a:cubicBezTo>
                    <a:pt x="81" y="0"/>
                    <a:pt x="81" y="0"/>
                    <a:pt x="81" y="0"/>
                  </a:cubicBezTo>
                  <a:cubicBezTo>
                    <a:pt x="106" y="0"/>
                    <a:pt x="126" y="21"/>
                    <a:pt x="126" y="46"/>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1" name="Freeform 219"/>
            <p:cNvSpPr/>
            <p:nvPr/>
          </p:nvSpPr>
          <p:spPr bwMode="auto">
            <a:xfrm>
              <a:off x="836272" y="9436546"/>
              <a:ext cx="455141" cy="46652"/>
            </a:xfrm>
            <a:custGeom>
              <a:avLst/>
              <a:gdLst>
                <a:gd name="T0" fmla="*/ 6 w 122"/>
                <a:gd name="T1" fmla="*/ 0 h 11"/>
                <a:gd name="T2" fmla="*/ 0 w 122"/>
                <a:gd name="T3" fmla="*/ 11 h 11"/>
                <a:gd name="T4" fmla="*/ 122 w 122"/>
                <a:gd name="T5" fmla="*/ 11 h 11"/>
                <a:gd name="T6" fmla="*/ 117 w 122"/>
                <a:gd name="T7" fmla="*/ 0 h 11"/>
                <a:gd name="T8" fmla="*/ 63 w 122"/>
                <a:gd name="T9" fmla="*/ 1 h 11"/>
                <a:gd name="T10" fmla="*/ 63 w 122"/>
                <a:gd name="T11" fmla="*/ 1 h 11"/>
                <a:gd name="T12" fmla="*/ 62 w 122"/>
                <a:gd name="T13" fmla="*/ 1 h 11"/>
                <a:gd name="T14" fmla="*/ 6 w 12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
                  <a:moveTo>
                    <a:pt x="6" y="0"/>
                  </a:moveTo>
                  <a:cubicBezTo>
                    <a:pt x="4" y="3"/>
                    <a:pt x="2" y="7"/>
                    <a:pt x="0" y="11"/>
                  </a:cubicBezTo>
                  <a:cubicBezTo>
                    <a:pt x="122" y="11"/>
                    <a:pt x="122" y="11"/>
                    <a:pt x="122" y="11"/>
                  </a:cubicBezTo>
                  <a:cubicBezTo>
                    <a:pt x="121" y="7"/>
                    <a:pt x="119" y="4"/>
                    <a:pt x="117" y="0"/>
                  </a:cubicBezTo>
                  <a:cubicBezTo>
                    <a:pt x="100" y="1"/>
                    <a:pt x="82" y="1"/>
                    <a:pt x="63" y="1"/>
                  </a:cubicBezTo>
                  <a:cubicBezTo>
                    <a:pt x="63" y="1"/>
                    <a:pt x="63" y="1"/>
                    <a:pt x="63" y="1"/>
                  </a:cubicBezTo>
                  <a:cubicBezTo>
                    <a:pt x="63" y="1"/>
                    <a:pt x="62" y="1"/>
                    <a:pt x="62" y="1"/>
                  </a:cubicBezTo>
                  <a:cubicBezTo>
                    <a:pt x="43" y="1"/>
                    <a:pt x="24" y="1"/>
                    <a:pt x="6" y="0"/>
                  </a:cubicBezTo>
                </a:path>
              </a:pathLst>
            </a:custGeom>
            <a:solidFill>
              <a:srgbClr val="4A5D6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2" name="Freeform 220"/>
            <p:cNvSpPr/>
            <p:nvPr/>
          </p:nvSpPr>
          <p:spPr bwMode="auto">
            <a:xfrm>
              <a:off x="340283" y="9389894"/>
              <a:ext cx="455141" cy="402373"/>
            </a:xfrm>
            <a:custGeom>
              <a:avLst/>
              <a:gdLst>
                <a:gd name="T0" fmla="*/ 286 w 286"/>
                <a:gd name="T1" fmla="*/ 45 h 253"/>
                <a:gd name="T2" fmla="*/ 213 w 286"/>
                <a:gd name="T3" fmla="*/ 253 h 253"/>
                <a:gd name="T4" fmla="*/ 0 w 286"/>
                <a:gd name="T5" fmla="*/ 0 h 253"/>
                <a:gd name="T6" fmla="*/ 286 w 286"/>
                <a:gd name="T7" fmla="*/ 45 h 253"/>
              </a:gdLst>
              <a:ahLst/>
              <a:cxnLst>
                <a:cxn ang="0">
                  <a:pos x="T0" y="T1"/>
                </a:cxn>
                <a:cxn ang="0">
                  <a:pos x="T2" y="T3"/>
                </a:cxn>
                <a:cxn ang="0">
                  <a:pos x="T4" y="T5"/>
                </a:cxn>
                <a:cxn ang="0">
                  <a:pos x="T6" y="T7"/>
                </a:cxn>
              </a:cxnLst>
              <a:rect l="0" t="0" r="r" b="b"/>
              <a:pathLst>
                <a:path w="286" h="253">
                  <a:moveTo>
                    <a:pt x="286" y="45"/>
                  </a:moveTo>
                  <a:lnTo>
                    <a:pt x="213" y="253"/>
                  </a:lnTo>
                  <a:lnTo>
                    <a:pt x="0" y="0"/>
                  </a:lnTo>
                  <a:lnTo>
                    <a:pt x="286"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3" name="Freeform 221"/>
            <p:cNvSpPr/>
            <p:nvPr/>
          </p:nvSpPr>
          <p:spPr bwMode="auto">
            <a:xfrm>
              <a:off x="340283" y="9389894"/>
              <a:ext cx="455141" cy="402373"/>
            </a:xfrm>
            <a:custGeom>
              <a:avLst/>
              <a:gdLst>
                <a:gd name="T0" fmla="*/ 286 w 286"/>
                <a:gd name="T1" fmla="*/ 45 h 253"/>
                <a:gd name="T2" fmla="*/ 213 w 286"/>
                <a:gd name="T3" fmla="*/ 253 h 253"/>
                <a:gd name="T4" fmla="*/ 0 w 286"/>
                <a:gd name="T5" fmla="*/ 0 h 253"/>
                <a:gd name="T6" fmla="*/ 286 w 286"/>
                <a:gd name="T7" fmla="*/ 45 h 253"/>
              </a:gdLst>
              <a:ahLst/>
              <a:cxnLst>
                <a:cxn ang="0">
                  <a:pos x="T0" y="T1"/>
                </a:cxn>
                <a:cxn ang="0">
                  <a:pos x="T2" y="T3"/>
                </a:cxn>
                <a:cxn ang="0">
                  <a:pos x="T4" y="T5"/>
                </a:cxn>
                <a:cxn ang="0">
                  <a:pos x="T6" y="T7"/>
                </a:cxn>
              </a:cxnLst>
              <a:rect l="0" t="0" r="r" b="b"/>
              <a:pathLst>
                <a:path w="286" h="253">
                  <a:moveTo>
                    <a:pt x="286" y="45"/>
                  </a:moveTo>
                  <a:lnTo>
                    <a:pt x="213" y="253"/>
                  </a:lnTo>
                  <a:lnTo>
                    <a:pt x="0" y="0"/>
                  </a:lnTo>
                  <a:lnTo>
                    <a:pt x="286"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4" name="Freeform 222"/>
            <p:cNvSpPr/>
            <p:nvPr/>
          </p:nvSpPr>
          <p:spPr bwMode="auto">
            <a:xfrm>
              <a:off x="340283" y="9389894"/>
              <a:ext cx="455141" cy="443191"/>
            </a:xfrm>
            <a:custGeom>
              <a:avLst/>
              <a:gdLst>
                <a:gd name="T0" fmla="*/ 121 w 121"/>
                <a:gd name="T1" fmla="*/ 19 h 118"/>
                <a:gd name="T2" fmla="*/ 116 w 121"/>
                <a:gd name="T3" fmla="*/ 42 h 118"/>
                <a:gd name="T4" fmla="*/ 113 w 121"/>
                <a:gd name="T5" fmla="*/ 53 h 118"/>
                <a:gd name="T6" fmla="*/ 110 w 121"/>
                <a:gd name="T7" fmla="*/ 64 h 118"/>
                <a:gd name="T8" fmla="*/ 103 w 121"/>
                <a:gd name="T9" fmla="*/ 87 h 118"/>
                <a:gd name="T10" fmla="*/ 95 w 121"/>
                <a:gd name="T11" fmla="*/ 109 h 118"/>
                <a:gd name="T12" fmla="*/ 92 w 121"/>
                <a:gd name="T13" fmla="*/ 118 h 118"/>
                <a:gd name="T14" fmla="*/ 86 w 121"/>
                <a:gd name="T15" fmla="*/ 111 h 118"/>
                <a:gd name="T16" fmla="*/ 75 w 121"/>
                <a:gd name="T17" fmla="*/ 98 h 118"/>
                <a:gd name="T18" fmla="*/ 63 w 121"/>
                <a:gd name="T19" fmla="*/ 84 h 118"/>
                <a:gd name="T20" fmla="*/ 52 w 121"/>
                <a:gd name="T21" fmla="*/ 70 h 118"/>
                <a:gd name="T22" fmla="*/ 42 w 121"/>
                <a:gd name="T23" fmla="*/ 57 h 118"/>
                <a:gd name="T24" fmla="*/ 31 w 121"/>
                <a:gd name="T25" fmla="*/ 43 h 118"/>
                <a:gd name="T26" fmla="*/ 20 w 121"/>
                <a:gd name="T27" fmla="*/ 29 h 118"/>
                <a:gd name="T28" fmla="*/ 0 w 121"/>
                <a:gd name="T29" fmla="*/ 0 h 118"/>
                <a:gd name="T30" fmla="*/ 25 w 121"/>
                <a:gd name="T31" fmla="*/ 25 h 118"/>
                <a:gd name="T32" fmla="*/ 37 w 121"/>
                <a:gd name="T33" fmla="*/ 38 h 118"/>
                <a:gd name="T34" fmla="*/ 49 w 121"/>
                <a:gd name="T35" fmla="*/ 51 h 118"/>
                <a:gd name="T36" fmla="*/ 60 w 121"/>
                <a:gd name="T37" fmla="*/ 64 h 118"/>
                <a:gd name="T38" fmla="*/ 72 w 121"/>
                <a:gd name="T39" fmla="*/ 77 h 118"/>
                <a:gd name="T40" fmla="*/ 83 w 121"/>
                <a:gd name="T41" fmla="*/ 90 h 118"/>
                <a:gd name="T42" fmla="*/ 94 w 121"/>
                <a:gd name="T43" fmla="*/ 104 h 118"/>
                <a:gd name="T44" fmla="*/ 85 w 121"/>
                <a:gd name="T45" fmla="*/ 106 h 118"/>
                <a:gd name="T46" fmla="*/ 93 w 121"/>
                <a:gd name="T47" fmla="*/ 84 h 118"/>
                <a:gd name="T48" fmla="*/ 102 w 121"/>
                <a:gd name="T49" fmla="*/ 62 h 118"/>
                <a:gd name="T50" fmla="*/ 107 w 121"/>
                <a:gd name="T51" fmla="*/ 51 h 118"/>
                <a:gd name="T52" fmla="*/ 111 w 121"/>
                <a:gd name="T53" fmla="*/ 40 h 118"/>
                <a:gd name="T54" fmla="*/ 121 w 121"/>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8">
                  <a:moveTo>
                    <a:pt x="121" y="19"/>
                  </a:moveTo>
                  <a:cubicBezTo>
                    <a:pt x="120" y="26"/>
                    <a:pt x="118" y="34"/>
                    <a:pt x="116" y="42"/>
                  </a:cubicBezTo>
                  <a:cubicBezTo>
                    <a:pt x="115" y="45"/>
                    <a:pt x="114" y="49"/>
                    <a:pt x="113" y="53"/>
                  </a:cubicBezTo>
                  <a:cubicBezTo>
                    <a:pt x="112" y="57"/>
                    <a:pt x="111" y="61"/>
                    <a:pt x="110" y="64"/>
                  </a:cubicBezTo>
                  <a:cubicBezTo>
                    <a:pt x="107" y="72"/>
                    <a:pt x="105" y="79"/>
                    <a:pt x="103" y="87"/>
                  </a:cubicBezTo>
                  <a:cubicBezTo>
                    <a:pt x="100" y="94"/>
                    <a:pt x="98" y="102"/>
                    <a:pt x="95" y="109"/>
                  </a:cubicBezTo>
                  <a:cubicBezTo>
                    <a:pt x="92" y="118"/>
                    <a:pt x="92" y="118"/>
                    <a:pt x="92" y="118"/>
                  </a:cubicBezTo>
                  <a:cubicBezTo>
                    <a:pt x="86" y="111"/>
                    <a:pt x="86" y="111"/>
                    <a:pt x="86" y="111"/>
                  </a:cubicBezTo>
                  <a:cubicBezTo>
                    <a:pt x="75" y="98"/>
                    <a:pt x="75" y="98"/>
                    <a:pt x="75" y="98"/>
                  </a:cubicBezTo>
                  <a:cubicBezTo>
                    <a:pt x="63" y="84"/>
                    <a:pt x="63" y="84"/>
                    <a:pt x="63" y="84"/>
                  </a:cubicBezTo>
                  <a:cubicBezTo>
                    <a:pt x="60" y="80"/>
                    <a:pt x="56" y="75"/>
                    <a:pt x="52" y="70"/>
                  </a:cubicBezTo>
                  <a:cubicBezTo>
                    <a:pt x="42" y="57"/>
                    <a:pt x="42" y="57"/>
                    <a:pt x="42" y="57"/>
                  </a:cubicBezTo>
                  <a:cubicBezTo>
                    <a:pt x="31" y="43"/>
                    <a:pt x="31" y="43"/>
                    <a:pt x="31" y="43"/>
                  </a:cubicBezTo>
                  <a:cubicBezTo>
                    <a:pt x="27" y="38"/>
                    <a:pt x="24" y="33"/>
                    <a:pt x="20" y="29"/>
                  </a:cubicBezTo>
                  <a:cubicBezTo>
                    <a:pt x="13" y="19"/>
                    <a:pt x="7" y="10"/>
                    <a:pt x="0" y="0"/>
                  </a:cubicBezTo>
                  <a:cubicBezTo>
                    <a:pt x="9" y="8"/>
                    <a:pt x="17" y="16"/>
                    <a:pt x="25" y="25"/>
                  </a:cubicBezTo>
                  <a:cubicBezTo>
                    <a:pt x="29" y="29"/>
                    <a:pt x="33" y="33"/>
                    <a:pt x="37" y="38"/>
                  </a:cubicBezTo>
                  <a:cubicBezTo>
                    <a:pt x="49" y="51"/>
                    <a:pt x="49" y="51"/>
                    <a:pt x="49" y="51"/>
                  </a:cubicBezTo>
                  <a:cubicBezTo>
                    <a:pt x="60" y="64"/>
                    <a:pt x="60" y="64"/>
                    <a:pt x="60" y="64"/>
                  </a:cubicBezTo>
                  <a:cubicBezTo>
                    <a:pt x="64" y="68"/>
                    <a:pt x="68" y="73"/>
                    <a:pt x="72" y="77"/>
                  </a:cubicBezTo>
                  <a:cubicBezTo>
                    <a:pt x="83" y="90"/>
                    <a:pt x="83" y="90"/>
                    <a:pt x="83" y="90"/>
                  </a:cubicBezTo>
                  <a:cubicBezTo>
                    <a:pt x="94" y="104"/>
                    <a:pt x="94" y="104"/>
                    <a:pt x="94" y="104"/>
                  </a:cubicBezTo>
                  <a:cubicBezTo>
                    <a:pt x="85" y="106"/>
                    <a:pt x="85" y="106"/>
                    <a:pt x="85" y="106"/>
                  </a:cubicBezTo>
                  <a:cubicBezTo>
                    <a:pt x="88" y="98"/>
                    <a:pt x="91" y="91"/>
                    <a:pt x="93" y="84"/>
                  </a:cubicBezTo>
                  <a:cubicBezTo>
                    <a:pt x="96" y="76"/>
                    <a:pt x="99" y="69"/>
                    <a:pt x="102" y="62"/>
                  </a:cubicBezTo>
                  <a:cubicBezTo>
                    <a:pt x="104" y="58"/>
                    <a:pt x="105" y="54"/>
                    <a:pt x="107" y="51"/>
                  </a:cubicBezTo>
                  <a:cubicBezTo>
                    <a:pt x="108" y="47"/>
                    <a:pt x="110" y="44"/>
                    <a:pt x="111" y="40"/>
                  </a:cubicBezTo>
                  <a:cubicBezTo>
                    <a:pt x="115" y="33"/>
                    <a:pt x="118" y="26"/>
                    <a:pt x="121" y="19"/>
                  </a:cubicBezTo>
                  <a:close/>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5" name="Freeform 223"/>
            <p:cNvSpPr/>
            <p:nvPr/>
          </p:nvSpPr>
          <p:spPr bwMode="auto">
            <a:xfrm>
              <a:off x="1332256" y="9389894"/>
              <a:ext cx="449307" cy="402373"/>
            </a:xfrm>
            <a:custGeom>
              <a:avLst/>
              <a:gdLst>
                <a:gd name="T0" fmla="*/ 0 w 286"/>
                <a:gd name="T1" fmla="*/ 45 h 253"/>
                <a:gd name="T2" fmla="*/ 74 w 286"/>
                <a:gd name="T3" fmla="*/ 253 h 253"/>
                <a:gd name="T4" fmla="*/ 286 w 286"/>
                <a:gd name="T5" fmla="*/ 0 h 253"/>
                <a:gd name="T6" fmla="*/ 0 w 286"/>
                <a:gd name="T7" fmla="*/ 45 h 253"/>
              </a:gdLst>
              <a:ahLst/>
              <a:cxnLst>
                <a:cxn ang="0">
                  <a:pos x="T0" y="T1"/>
                </a:cxn>
                <a:cxn ang="0">
                  <a:pos x="T2" y="T3"/>
                </a:cxn>
                <a:cxn ang="0">
                  <a:pos x="T4" y="T5"/>
                </a:cxn>
                <a:cxn ang="0">
                  <a:pos x="T6" y="T7"/>
                </a:cxn>
              </a:cxnLst>
              <a:rect l="0" t="0" r="r" b="b"/>
              <a:pathLst>
                <a:path w="286" h="253">
                  <a:moveTo>
                    <a:pt x="0" y="45"/>
                  </a:moveTo>
                  <a:lnTo>
                    <a:pt x="74" y="253"/>
                  </a:lnTo>
                  <a:lnTo>
                    <a:pt x="286" y="0"/>
                  </a:lnTo>
                  <a:lnTo>
                    <a:pt x="0"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6" name="Freeform 224"/>
            <p:cNvSpPr/>
            <p:nvPr/>
          </p:nvSpPr>
          <p:spPr bwMode="auto">
            <a:xfrm>
              <a:off x="1332256" y="9389894"/>
              <a:ext cx="449307" cy="402373"/>
            </a:xfrm>
            <a:custGeom>
              <a:avLst/>
              <a:gdLst>
                <a:gd name="T0" fmla="*/ 0 w 286"/>
                <a:gd name="T1" fmla="*/ 45 h 253"/>
                <a:gd name="T2" fmla="*/ 74 w 286"/>
                <a:gd name="T3" fmla="*/ 253 h 253"/>
                <a:gd name="T4" fmla="*/ 286 w 286"/>
                <a:gd name="T5" fmla="*/ 0 h 253"/>
                <a:gd name="T6" fmla="*/ 0 w 286"/>
                <a:gd name="T7" fmla="*/ 45 h 253"/>
              </a:gdLst>
              <a:ahLst/>
              <a:cxnLst>
                <a:cxn ang="0">
                  <a:pos x="T0" y="T1"/>
                </a:cxn>
                <a:cxn ang="0">
                  <a:pos x="T2" y="T3"/>
                </a:cxn>
                <a:cxn ang="0">
                  <a:pos x="T4" y="T5"/>
                </a:cxn>
                <a:cxn ang="0">
                  <a:pos x="T6" y="T7"/>
                </a:cxn>
              </a:cxnLst>
              <a:rect l="0" t="0" r="r" b="b"/>
              <a:pathLst>
                <a:path w="286" h="253">
                  <a:moveTo>
                    <a:pt x="0" y="45"/>
                  </a:moveTo>
                  <a:lnTo>
                    <a:pt x="74" y="253"/>
                  </a:lnTo>
                  <a:lnTo>
                    <a:pt x="286"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7" name="Freeform 225"/>
            <p:cNvSpPr/>
            <p:nvPr/>
          </p:nvSpPr>
          <p:spPr bwMode="auto">
            <a:xfrm>
              <a:off x="1332256" y="9389894"/>
              <a:ext cx="449307" cy="443191"/>
            </a:xfrm>
            <a:custGeom>
              <a:avLst/>
              <a:gdLst>
                <a:gd name="T0" fmla="*/ 0 w 121"/>
                <a:gd name="T1" fmla="*/ 19 h 118"/>
                <a:gd name="T2" fmla="*/ 10 w 121"/>
                <a:gd name="T3" fmla="*/ 40 h 118"/>
                <a:gd name="T4" fmla="*/ 15 w 121"/>
                <a:gd name="T5" fmla="*/ 51 h 118"/>
                <a:gd name="T6" fmla="*/ 19 w 121"/>
                <a:gd name="T7" fmla="*/ 62 h 118"/>
                <a:gd name="T8" fmla="*/ 28 w 121"/>
                <a:gd name="T9" fmla="*/ 84 h 118"/>
                <a:gd name="T10" fmla="*/ 36 w 121"/>
                <a:gd name="T11" fmla="*/ 106 h 118"/>
                <a:gd name="T12" fmla="*/ 27 w 121"/>
                <a:gd name="T13" fmla="*/ 104 h 118"/>
                <a:gd name="T14" fmla="*/ 38 w 121"/>
                <a:gd name="T15" fmla="*/ 90 h 118"/>
                <a:gd name="T16" fmla="*/ 49 w 121"/>
                <a:gd name="T17" fmla="*/ 77 h 118"/>
                <a:gd name="T18" fmla="*/ 61 w 121"/>
                <a:gd name="T19" fmla="*/ 64 h 118"/>
                <a:gd name="T20" fmla="*/ 72 w 121"/>
                <a:gd name="T21" fmla="*/ 51 h 118"/>
                <a:gd name="T22" fmla="*/ 84 w 121"/>
                <a:gd name="T23" fmla="*/ 38 h 118"/>
                <a:gd name="T24" fmla="*/ 96 w 121"/>
                <a:gd name="T25" fmla="*/ 25 h 118"/>
                <a:gd name="T26" fmla="*/ 121 w 121"/>
                <a:gd name="T27" fmla="*/ 0 h 118"/>
                <a:gd name="T28" fmla="*/ 101 w 121"/>
                <a:gd name="T29" fmla="*/ 29 h 118"/>
                <a:gd name="T30" fmla="*/ 90 w 121"/>
                <a:gd name="T31" fmla="*/ 43 h 118"/>
                <a:gd name="T32" fmla="*/ 80 w 121"/>
                <a:gd name="T33" fmla="*/ 57 h 118"/>
                <a:gd name="T34" fmla="*/ 69 w 121"/>
                <a:gd name="T35" fmla="*/ 70 h 118"/>
                <a:gd name="T36" fmla="*/ 58 w 121"/>
                <a:gd name="T37" fmla="*/ 84 h 118"/>
                <a:gd name="T38" fmla="*/ 47 w 121"/>
                <a:gd name="T39" fmla="*/ 98 h 118"/>
                <a:gd name="T40" fmla="*/ 35 w 121"/>
                <a:gd name="T41" fmla="*/ 111 h 118"/>
                <a:gd name="T42" fmla="*/ 29 w 121"/>
                <a:gd name="T43" fmla="*/ 118 h 118"/>
                <a:gd name="T44" fmla="*/ 26 w 121"/>
                <a:gd name="T45" fmla="*/ 109 h 118"/>
                <a:gd name="T46" fmla="*/ 19 w 121"/>
                <a:gd name="T47" fmla="*/ 87 h 118"/>
                <a:gd name="T48" fmla="*/ 12 w 121"/>
                <a:gd name="T49" fmla="*/ 64 h 118"/>
                <a:gd name="T50" fmla="*/ 8 w 121"/>
                <a:gd name="T51" fmla="*/ 53 h 118"/>
                <a:gd name="T52" fmla="*/ 5 w 121"/>
                <a:gd name="T53" fmla="*/ 42 h 118"/>
                <a:gd name="T54" fmla="*/ 0 w 121"/>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8">
                  <a:moveTo>
                    <a:pt x="0" y="19"/>
                  </a:moveTo>
                  <a:cubicBezTo>
                    <a:pt x="3" y="26"/>
                    <a:pt x="7" y="33"/>
                    <a:pt x="10" y="40"/>
                  </a:cubicBezTo>
                  <a:cubicBezTo>
                    <a:pt x="12" y="44"/>
                    <a:pt x="13" y="47"/>
                    <a:pt x="15" y="51"/>
                  </a:cubicBezTo>
                  <a:cubicBezTo>
                    <a:pt x="16" y="54"/>
                    <a:pt x="18" y="58"/>
                    <a:pt x="19" y="62"/>
                  </a:cubicBezTo>
                  <a:cubicBezTo>
                    <a:pt x="22" y="69"/>
                    <a:pt x="25" y="76"/>
                    <a:pt x="28" y="84"/>
                  </a:cubicBezTo>
                  <a:cubicBezTo>
                    <a:pt x="31" y="91"/>
                    <a:pt x="34" y="98"/>
                    <a:pt x="36" y="106"/>
                  </a:cubicBezTo>
                  <a:cubicBezTo>
                    <a:pt x="27" y="104"/>
                    <a:pt x="27" y="104"/>
                    <a:pt x="27" y="104"/>
                  </a:cubicBezTo>
                  <a:cubicBezTo>
                    <a:pt x="38" y="90"/>
                    <a:pt x="38" y="90"/>
                    <a:pt x="38" y="90"/>
                  </a:cubicBezTo>
                  <a:cubicBezTo>
                    <a:pt x="49" y="77"/>
                    <a:pt x="49" y="77"/>
                    <a:pt x="49" y="77"/>
                  </a:cubicBezTo>
                  <a:cubicBezTo>
                    <a:pt x="53" y="73"/>
                    <a:pt x="57" y="68"/>
                    <a:pt x="61" y="64"/>
                  </a:cubicBezTo>
                  <a:cubicBezTo>
                    <a:pt x="72" y="51"/>
                    <a:pt x="72" y="51"/>
                    <a:pt x="72" y="51"/>
                  </a:cubicBezTo>
                  <a:cubicBezTo>
                    <a:pt x="84" y="38"/>
                    <a:pt x="84" y="38"/>
                    <a:pt x="84" y="38"/>
                  </a:cubicBezTo>
                  <a:cubicBezTo>
                    <a:pt x="88" y="33"/>
                    <a:pt x="92" y="29"/>
                    <a:pt x="96" y="25"/>
                  </a:cubicBezTo>
                  <a:cubicBezTo>
                    <a:pt x="104" y="16"/>
                    <a:pt x="113" y="8"/>
                    <a:pt x="121" y="0"/>
                  </a:cubicBezTo>
                  <a:cubicBezTo>
                    <a:pt x="115" y="10"/>
                    <a:pt x="108" y="19"/>
                    <a:pt x="101" y="29"/>
                  </a:cubicBezTo>
                  <a:cubicBezTo>
                    <a:pt x="97" y="33"/>
                    <a:pt x="94" y="38"/>
                    <a:pt x="90" y="43"/>
                  </a:cubicBezTo>
                  <a:cubicBezTo>
                    <a:pt x="80" y="57"/>
                    <a:pt x="80" y="57"/>
                    <a:pt x="80" y="57"/>
                  </a:cubicBezTo>
                  <a:cubicBezTo>
                    <a:pt x="69" y="70"/>
                    <a:pt x="69" y="70"/>
                    <a:pt x="69" y="70"/>
                  </a:cubicBezTo>
                  <a:cubicBezTo>
                    <a:pt x="65" y="75"/>
                    <a:pt x="62" y="80"/>
                    <a:pt x="58" y="84"/>
                  </a:cubicBezTo>
                  <a:cubicBezTo>
                    <a:pt x="47" y="98"/>
                    <a:pt x="47" y="98"/>
                    <a:pt x="47" y="98"/>
                  </a:cubicBezTo>
                  <a:cubicBezTo>
                    <a:pt x="35" y="111"/>
                    <a:pt x="35" y="111"/>
                    <a:pt x="35" y="111"/>
                  </a:cubicBezTo>
                  <a:cubicBezTo>
                    <a:pt x="29" y="118"/>
                    <a:pt x="29" y="118"/>
                    <a:pt x="29" y="118"/>
                  </a:cubicBezTo>
                  <a:cubicBezTo>
                    <a:pt x="26" y="109"/>
                    <a:pt x="26" y="109"/>
                    <a:pt x="26" y="109"/>
                  </a:cubicBezTo>
                  <a:cubicBezTo>
                    <a:pt x="23" y="102"/>
                    <a:pt x="21" y="94"/>
                    <a:pt x="19" y="87"/>
                  </a:cubicBezTo>
                  <a:cubicBezTo>
                    <a:pt x="16" y="79"/>
                    <a:pt x="14" y="72"/>
                    <a:pt x="12" y="64"/>
                  </a:cubicBezTo>
                  <a:cubicBezTo>
                    <a:pt x="11" y="61"/>
                    <a:pt x="10" y="57"/>
                    <a:pt x="8" y="53"/>
                  </a:cubicBezTo>
                  <a:cubicBezTo>
                    <a:pt x="7" y="49"/>
                    <a:pt x="6" y="45"/>
                    <a:pt x="5" y="42"/>
                  </a:cubicBezTo>
                  <a:cubicBezTo>
                    <a:pt x="3" y="34"/>
                    <a:pt x="2" y="26"/>
                    <a:pt x="0" y="19"/>
                  </a:cubicBezTo>
                  <a:close/>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8" name="Freeform 226"/>
            <p:cNvSpPr/>
            <p:nvPr/>
          </p:nvSpPr>
          <p:spPr bwMode="auto">
            <a:xfrm>
              <a:off x="89374" y="7494670"/>
              <a:ext cx="1966439" cy="1947710"/>
            </a:xfrm>
            <a:custGeom>
              <a:avLst/>
              <a:gdLst>
                <a:gd name="T0" fmla="*/ 463 w 524"/>
                <a:gd name="T1" fmla="*/ 292 h 519"/>
                <a:gd name="T2" fmla="*/ 446 w 524"/>
                <a:gd name="T3" fmla="*/ 118 h 519"/>
                <a:gd name="T4" fmla="*/ 371 w 524"/>
                <a:gd name="T5" fmla="*/ 16 h 519"/>
                <a:gd name="T6" fmla="*/ 262 w 524"/>
                <a:gd name="T7" fmla="*/ 0 h 519"/>
                <a:gd name="T8" fmla="*/ 152 w 524"/>
                <a:gd name="T9" fmla="*/ 16 h 519"/>
                <a:gd name="T10" fmla="*/ 77 w 524"/>
                <a:gd name="T11" fmla="*/ 118 h 519"/>
                <a:gd name="T12" fmla="*/ 60 w 524"/>
                <a:gd name="T13" fmla="*/ 292 h 519"/>
                <a:gd name="T14" fmla="*/ 0 w 524"/>
                <a:gd name="T15" fmla="*/ 390 h 519"/>
                <a:gd name="T16" fmla="*/ 0 w 524"/>
                <a:gd name="T17" fmla="*/ 399 h 519"/>
                <a:gd name="T18" fmla="*/ 70 w 524"/>
                <a:gd name="T19" fmla="*/ 500 h 519"/>
                <a:gd name="T20" fmla="*/ 262 w 524"/>
                <a:gd name="T21" fmla="*/ 519 h 519"/>
                <a:gd name="T22" fmla="*/ 454 w 524"/>
                <a:gd name="T23" fmla="*/ 500 h 519"/>
                <a:gd name="T24" fmla="*/ 524 w 524"/>
                <a:gd name="T25" fmla="*/ 399 h 519"/>
                <a:gd name="T26" fmla="*/ 524 w 524"/>
                <a:gd name="T27" fmla="*/ 390 h 519"/>
                <a:gd name="T28" fmla="*/ 463 w 524"/>
                <a:gd name="T29" fmla="*/ 29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519">
                  <a:moveTo>
                    <a:pt x="463" y="292"/>
                  </a:moveTo>
                  <a:cubicBezTo>
                    <a:pt x="446" y="118"/>
                    <a:pt x="446" y="118"/>
                    <a:pt x="446" y="118"/>
                  </a:cubicBezTo>
                  <a:cubicBezTo>
                    <a:pt x="446" y="74"/>
                    <a:pt x="414" y="24"/>
                    <a:pt x="371" y="16"/>
                  </a:cubicBezTo>
                  <a:cubicBezTo>
                    <a:pt x="352" y="12"/>
                    <a:pt x="310" y="0"/>
                    <a:pt x="262" y="0"/>
                  </a:cubicBezTo>
                  <a:cubicBezTo>
                    <a:pt x="213" y="0"/>
                    <a:pt x="171" y="13"/>
                    <a:pt x="152" y="16"/>
                  </a:cubicBezTo>
                  <a:cubicBezTo>
                    <a:pt x="110" y="25"/>
                    <a:pt x="77" y="74"/>
                    <a:pt x="77" y="118"/>
                  </a:cubicBezTo>
                  <a:cubicBezTo>
                    <a:pt x="60" y="292"/>
                    <a:pt x="60" y="292"/>
                    <a:pt x="60" y="292"/>
                  </a:cubicBezTo>
                  <a:cubicBezTo>
                    <a:pt x="25" y="304"/>
                    <a:pt x="0" y="351"/>
                    <a:pt x="0" y="390"/>
                  </a:cubicBezTo>
                  <a:cubicBezTo>
                    <a:pt x="0" y="399"/>
                    <a:pt x="0" y="399"/>
                    <a:pt x="0" y="399"/>
                  </a:cubicBezTo>
                  <a:cubicBezTo>
                    <a:pt x="0" y="442"/>
                    <a:pt x="30" y="492"/>
                    <a:pt x="70" y="500"/>
                  </a:cubicBezTo>
                  <a:cubicBezTo>
                    <a:pt x="91" y="511"/>
                    <a:pt x="169" y="519"/>
                    <a:pt x="262" y="519"/>
                  </a:cubicBezTo>
                  <a:cubicBezTo>
                    <a:pt x="355" y="519"/>
                    <a:pt x="433" y="511"/>
                    <a:pt x="454" y="500"/>
                  </a:cubicBezTo>
                  <a:cubicBezTo>
                    <a:pt x="494" y="492"/>
                    <a:pt x="524" y="442"/>
                    <a:pt x="524" y="399"/>
                  </a:cubicBezTo>
                  <a:cubicBezTo>
                    <a:pt x="524" y="390"/>
                    <a:pt x="524" y="390"/>
                    <a:pt x="524" y="390"/>
                  </a:cubicBezTo>
                  <a:cubicBezTo>
                    <a:pt x="524" y="351"/>
                    <a:pt x="499" y="304"/>
                    <a:pt x="463" y="292"/>
                  </a:cubicBezTo>
                </a:path>
              </a:pathLst>
            </a:custGeom>
            <a:solidFill>
              <a:srgbClr val="F2CDA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9" name="Freeform 227"/>
            <p:cNvSpPr/>
            <p:nvPr/>
          </p:nvSpPr>
          <p:spPr bwMode="auto">
            <a:xfrm>
              <a:off x="136055" y="7308063"/>
              <a:ext cx="583514" cy="536495"/>
            </a:xfrm>
            <a:custGeom>
              <a:avLst/>
              <a:gdLst>
                <a:gd name="T0" fmla="*/ 141 w 156"/>
                <a:gd name="T1" fmla="*/ 101 h 142"/>
                <a:gd name="T2" fmla="*/ 100 w 156"/>
                <a:gd name="T3" fmla="*/ 69 h 142"/>
                <a:gd name="T4" fmla="*/ 91 w 156"/>
                <a:gd name="T5" fmla="*/ 44 h 142"/>
                <a:gd name="T6" fmla="*/ 91 w 156"/>
                <a:gd name="T7" fmla="*/ 44 h 142"/>
                <a:gd name="T8" fmla="*/ 45 w 156"/>
                <a:gd name="T9" fmla="*/ 0 h 142"/>
                <a:gd name="T10" fmla="*/ 49 w 156"/>
                <a:gd name="T11" fmla="*/ 115 h 142"/>
                <a:gd name="T12" fmla="*/ 156 w 156"/>
                <a:gd name="T13" fmla="*/ 103 h 142"/>
                <a:gd name="T14" fmla="*/ 141 w 156"/>
                <a:gd name="T15" fmla="*/ 101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42">
                  <a:moveTo>
                    <a:pt x="141" y="101"/>
                  </a:moveTo>
                  <a:cubicBezTo>
                    <a:pt x="124" y="96"/>
                    <a:pt x="109" y="85"/>
                    <a:pt x="100" y="69"/>
                  </a:cubicBezTo>
                  <a:cubicBezTo>
                    <a:pt x="95" y="62"/>
                    <a:pt x="93" y="53"/>
                    <a:pt x="91" y="44"/>
                  </a:cubicBezTo>
                  <a:cubicBezTo>
                    <a:pt x="91" y="44"/>
                    <a:pt x="91" y="44"/>
                    <a:pt x="91" y="44"/>
                  </a:cubicBezTo>
                  <a:cubicBezTo>
                    <a:pt x="38" y="66"/>
                    <a:pt x="45" y="0"/>
                    <a:pt x="45" y="0"/>
                  </a:cubicBezTo>
                  <a:cubicBezTo>
                    <a:pt x="24" y="15"/>
                    <a:pt x="0" y="82"/>
                    <a:pt x="49" y="115"/>
                  </a:cubicBezTo>
                  <a:cubicBezTo>
                    <a:pt x="88" y="142"/>
                    <a:pt x="126" y="122"/>
                    <a:pt x="156" y="103"/>
                  </a:cubicBezTo>
                  <a:cubicBezTo>
                    <a:pt x="151" y="103"/>
                    <a:pt x="146" y="102"/>
                    <a:pt x="141" y="101"/>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0" name="Freeform 228"/>
            <p:cNvSpPr/>
            <p:nvPr/>
          </p:nvSpPr>
          <p:spPr bwMode="auto">
            <a:xfrm>
              <a:off x="637877" y="8258590"/>
              <a:ext cx="93362" cy="104966"/>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7" y="27"/>
                    <a:pt x="11" y="27"/>
                    <a:pt x="15" y="27"/>
                  </a:cubicBezTo>
                  <a:cubicBezTo>
                    <a:pt x="17" y="27"/>
                    <a:pt x="19" y="27"/>
                    <a:pt x="22" y="27"/>
                  </a:cubicBezTo>
                  <a:cubicBezTo>
                    <a:pt x="24" y="25"/>
                    <a:pt x="25" y="22"/>
                    <a:pt x="25" y="19"/>
                  </a:cubicBezTo>
                  <a:cubicBezTo>
                    <a:pt x="25" y="12"/>
                    <a:pt x="25" y="12"/>
                    <a:pt x="25" y="12"/>
                  </a:cubicBezTo>
                  <a:cubicBezTo>
                    <a:pt x="25" y="5"/>
                    <a:pt x="19" y="0"/>
                    <a:pt x="13" y="0"/>
                  </a:cubicBezTo>
                  <a:cubicBezTo>
                    <a:pt x="12" y="0"/>
                    <a:pt x="12" y="0"/>
                    <a:pt x="12" y="0"/>
                  </a:cubicBezTo>
                  <a:cubicBezTo>
                    <a:pt x="5" y="0"/>
                    <a:pt x="0" y="5"/>
                    <a:pt x="0" y="12"/>
                  </a:cubicBezTo>
                  <a:cubicBezTo>
                    <a:pt x="0" y="19"/>
                    <a:pt x="0" y="19"/>
                    <a:pt x="0" y="19"/>
                  </a:cubicBezTo>
                  <a:cubicBezTo>
                    <a:pt x="0" y="23"/>
                    <a:pt x="1"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1" name="Freeform 229"/>
            <p:cNvSpPr/>
            <p:nvPr/>
          </p:nvSpPr>
          <p:spPr bwMode="auto">
            <a:xfrm>
              <a:off x="1408115" y="8258590"/>
              <a:ext cx="93362" cy="104966"/>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3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8" y="27"/>
                    <a:pt x="12" y="27"/>
                    <a:pt x="15" y="27"/>
                  </a:cubicBezTo>
                  <a:cubicBezTo>
                    <a:pt x="18" y="27"/>
                    <a:pt x="20" y="27"/>
                    <a:pt x="22" y="27"/>
                  </a:cubicBezTo>
                  <a:cubicBezTo>
                    <a:pt x="24" y="25"/>
                    <a:pt x="25" y="22"/>
                    <a:pt x="25" y="19"/>
                  </a:cubicBezTo>
                  <a:cubicBezTo>
                    <a:pt x="25" y="12"/>
                    <a:pt x="25" y="12"/>
                    <a:pt x="25" y="12"/>
                  </a:cubicBezTo>
                  <a:cubicBezTo>
                    <a:pt x="25" y="5"/>
                    <a:pt x="20" y="0"/>
                    <a:pt x="13" y="0"/>
                  </a:cubicBezTo>
                  <a:cubicBezTo>
                    <a:pt x="13" y="0"/>
                    <a:pt x="13" y="0"/>
                    <a:pt x="13" y="0"/>
                  </a:cubicBezTo>
                  <a:cubicBezTo>
                    <a:pt x="6" y="0"/>
                    <a:pt x="0" y="5"/>
                    <a:pt x="0" y="12"/>
                  </a:cubicBezTo>
                  <a:cubicBezTo>
                    <a:pt x="0" y="19"/>
                    <a:pt x="0" y="19"/>
                    <a:pt x="0" y="19"/>
                  </a:cubicBezTo>
                  <a:cubicBezTo>
                    <a:pt x="0" y="23"/>
                    <a:pt x="2"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2" name="Freeform 230"/>
            <p:cNvSpPr/>
            <p:nvPr/>
          </p:nvSpPr>
          <p:spPr bwMode="auto">
            <a:xfrm>
              <a:off x="1408115" y="8270253"/>
              <a:ext cx="35011" cy="93303"/>
            </a:xfrm>
            <a:custGeom>
              <a:avLst/>
              <a:gdLst>
                <a:gd name="T0" fmla="*/ 4 w 9"/>
                <a:gd name="T1" fmla="*/ 26 h 26"/>
                <a:gd name="T2" fmla="*/ 9 w 9"/>
                <a:gd name="T3" fmla="*/ 25 h 26"/>
                <a:gd name="T4" fmla="*/ 3 w 9"/>
                <a:gd name="T5" fmla="*/ 14 h 26"/>
                <a:gd name="T6" fmla="*/ 3 w 9"/>
                <a:gd name="T7" fmla="*/ 7 h 26"/>
                <a:gd name="T8" fmla="*/ 5 w 9"/>
                <a:gd name="T9" fmla="*/ 0 h 26"/>
                <a:gd name="T10" fmla="*/ 0 w 9"/>
                <a:gd name="T11" fmla="*/ 10 h 26"/>
                <a:gd name="T12" fmla="*/ 0 w 9"/>
                <a:gd name="T13" fmla="*/ 17 h 26"/>
                <a:gd name="T14" fmla="*/ 4 w 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4" y="26"/>
                  </a:moveTo>
                  <a:cubicBezTo>
                    <a:pt x="6" y="26"/>
                    <a:pt x="8" y="25"/>
                    <a:pt x="9" y="25"/>
                  </a:cubicBezTo>
                  <a:cubicBezTo>
                    <a:pt x="6" y="23"/>
                    <a:pt x="3" y="19"/>
                    <a:pt x="3" y="14"/>
                  </a:cubicBezTo>
                  <a:cubicBezTo>
                    <a:pt x="3" y="7"/>
                    <a:pt x="3" y="7"/>
                    <a:pt x="3" y="7"/>
                  </a:cubicBezTo>
                  <a:cubicBezTo>
                    <a:pt x="3" y="5"/>
                    <a:pt x="4" y="2"/>
                    <a:pt x="5" y="0"/>
                  </a:cubicBezTo>
                  <a:cubicBezTo>
                    <a:pt x="2" y="2"/>
                    <a:pt x="0" y="6"/>
                    <a:pt x="0" y="10"/>
                  </a:cubicBezTo>
                  <a:cubicBezTo>
                    <a:pt x="0" y="17"/>
                    <a:pt x="0" y="17"/>
                    <a:pt x="0" y="17"/>
                  </a:cubicBezTo>
                  <a:cubicBezTo>
                    <a:pt x="0" y="21"/>
                    <a:pt x="2" y="24"/>
                    <a:pt x="4" y="26"/>
                  </a:cubicBezTo>
                </a:path>
              </a:pathLst>
            </a:custGeom>
            <a:solidFill>
              <a:srgbClr val="3F32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3" name="Freeform 231"/>
            <p:cNvSpPr/>
            <p:nvPr/>
          </p:nvSpPr>
          <p:spPr bwMode="auto">
            <a:xfrm>
              <a:off x="480327" y="8124468"/>
              <a:ext cx="466811" cy="379043"/>
            </a:xfrm>
            <a:custGeom>
              <a:avLst/>
              <a:gdLst>
                <a:gd name="T0" fmla="*/ 74 w 124"/>
                <a:gd name="T1" fmla="*/ 0 h 100"/>
                <a:gd name="T2" fmla="*/ 69 w 124"/>
                <a:gd name="T3" fmla="*/ 0 h 100"/>
                <a:gd name="T4" fmla="*/ 0 w 124"/>
                <a:gd name="T5" fmla="*/ 69 h 100"/>
                <a:gd name="T6" fmla="*/ 46 w 124"/>
                <a:gd name="T7" fmla="*/ 100 h 100"/>
                <a:gd name="T8" fmla="*/ 74 w 124"/>
                <a:gd name="T9" fmla="*/ 100 h 100"/>
                <a:gd name="T10" fmla="*/ 124 w 124"/>
                <a:gd name="T11" fmla="*/ 50 h 100"/>
                <a:gd name="T12" fmla="*/ 105 w 124"/>
                <a:gd name="T13" fmla="*/ 11 h 100"/>
                <a:gd name="T14" fmla="*/ 114 w 124"/>
                <a:gd name="T15" fmla="*/ 23 h 100"/>
                <a:gd name="T16" fmla="*/ 40 w 124"/>
                <a:gd name="T17" fmla="*/ 96 h 100"/>
                <a:gd name="T18" fmla="*/ 23 w 124"/>
                <a:gd name="T19" fmla="*/ 92 h 100"/>
                <a:gd name="T20" fmla="*/ 27 w 124"/>
                <a:gd name="T21" fmla="*/ 88 h 100"/>
                <a:gd name="T22" fmla="*/ 52 w 124"/>
                <a:gd name="T23" fmla="*/ 63 h 100"/>
                <a:gd name="T24" fmla="*/ 46 w 124"/>
                <a:gd name="T25" fmla="*/ 64 h 100"/>
                <a:gd name="T26" fmla="*/ 42 w 124"/>
                <a:gd name="T27" fmla="*/ 55 h 100"/>
                <a:gd name="T28" fmla="*/ 42 w 124"/>
                <a:gd name="T29" fmla="*/ 48 h 100"/>
                <a:gd name="T30" fmla="*/ 54 w 124"/>
                <a:gd name="T31" fmla="*/ 36 h 100"/>
                <a:gd name="T32" fmla="*/ 55 w 124"/>
                <a:gd name="T33" fmla="*/ 36 h 100"/>
                <a:gd name="T34" fmla="*/ 67 w 124"/>
                <a:gd name="T35" fmla="*/ 48 h 100"/>
                <a:gd name="T36" fmla="*/ 67 w 124"/>
                <a:gd name="T37" fmla="*/ 48 h 100"/>
                <a:gd name="T38" fmla="*/ 104 w 124"/>
                <a:gd name="T39" fmla="*/ 10 h 100"/>
                <a:gd name="T40" fmla="*/ 74 w 124"/>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00">
                  <a:moveTo>
                    <a:pt x="74" y="0"/>
                  </a:moveTo>
                  <a:cubicBezTo>
                    <a:pt x="69" y="0"/>
                    <a:pt x="69" y="0"/>
                    <a:pt x="69" y="0"/>
                  </a:cubicBezTo>
                  <a:cubicBezTo>
                    <a:pt x="46" y="23"/>
                    <a:pt x="23" y="46"/>
                    <a:pt x="0" y="69"/>
                  </a:cubicBezTo>
                  <a:cubicBezTo>
                    <a:pt x="7" y="87"/>
                    <a:pt x="25" y="100"/>
                    <a:pt x="46" y="100"/>
                  </a:cubicBezTo>
                  <a:cubicBezTo>
                    <a:pt x="74" y="100"/>
                    <a:pt x="74" y="100"/>
                    <a:pt x="74" y="100"/>
                  </a:cubicBezTo>
                  <a:cubicBezTo>
                    <a:pt x="102" y="100"/>
                    <a:pt x="124" y="78"/>
                    <a:pt x="124" y="50"/>
                  </a:cubicBezTo>
                  <a:cubicBezTo>
                    <a:pt x="124" y="34"/>
                    <a:pt x="117" y="20"/>
                    <a:pt x="105" y="11"/>
                  </a:cubicBezTo>
                  <a:cubicBezTo>
                    <a:pt x="108" y="14"/>
                    <a:pt x="111" y="18"/>
                    <a:pt x="114" y="23"/>
                  </a:cubicBezTo>
                  <a:cubicBezTo>
                    <a:pt x="89" y="47"/>
                    <a:pt x="65" y="72"/>
                    <a:pt x="40" y="96"/>
                  </a:cubicBezTo>
                  <a:cubicBezTo>
                    <a:pt x="34" y="96"/>
                    <a:pt x="28" y="94"/>
                    <a:pt x="23" y="92"/>
                  </a:cubicBezTo>
                  <a:cubicBezTo>
                    <a:pt x="24" y="91"/>
                    <a:pt x="25" y="89"/>
                    <a:pt x="27" y="88"/>
                  </a:cubicBezTo>
                  <a:cubicBezTo>
                    <a:pt x="35" y="80"/>
                    <a:pt x="43" y="71"/>
                    <a:pt x="52" y="63"/>
                  </a:cubicBezTo>
                  <a:cubicBezTo>
                    <a:pt x="50" y="63"/>
                    <a:pt x="48" y="64"/>
                    <a:pt x="46" y="64"/>
                  </a:cubicBezTo>
                  <a:cubicBezTo>
                    <a:pt x="43" y="62"/>
                    <a:pt x="42" y="59"/>
                    <a:pt x="42" y="55"/>
                  </a:cubicBezTo>
                  <a:cubicBezTo>
                    <a:pt x="42" y="48"/>
                    <a:pt x="42" y="48"/>
                    <a:pt x="42" y="48"/>
                  </a:cubicBezTo>
                  <a:cubicBezTo>
                    <a:pt x="42" y="41"/>
                    <a:pt x="47" y="36"/>
                    <a:pt x="54" y="36"/>
                  </a:cubicBezTo>
                  <a:cubicBezTo>
                    <a:pt x="55" y="36"/>
                    <a:pt x="55" y="36"/>
                    <a:pt x="55" y="36"/>
                  </a:cubicBezTo>
                  <a:cubicBezTo>
                    <a:pt x="61" y="36"/>
                    <a:pt x="67" y="41"/>
                    <a:pt x="67" y="48"/>
                  </a:cubicBezTo>
                  <a:cubicBezTo>
                    <a:pt x="67" y="48"/>
                    <a:pt x="67" y="48"/>
                    <a:pt x="67" y="48"/>
                  </a:cubicBezTo>
                  <a:cubicBezTo>
                    <a:pt x="79" y="36"/>
                    <a:pt x="92" y="23"/>
                    <a:pt x="104" y="10"/>
                  </a:cubicBezTo>
                  <a:cubicBezTo>
                    <a:pt x="96" y="4"/>
                    <a:pt x="85" y="0"/>
                    <a:pt x="74" y="0"/>
                  </a:cubicBezTo>
                </a:path>
              </a:pathLst>
            </a:custGeom>
            <a:solidFill>
              <a:srgbClr val="2B23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4" name="Freeform 232"/>
            <p:cNvSpPr>
              <a:spLocks noEditPoints="1"/>
            </p:cNvSpPr>
            <p:nvPr/>
          </p:nvSpPr>
          <p:spPr bwMode="auto">
            <a:xfrm>
              <a:off x="637877" y="8258590"/>
              <a:ext cx="93362" cy="104966"/>
            </a:xfrm>
            <a:custGeom>
              <a:avLst/>
              <a:gdLst>
                <a:gd name="T0" fmla="*/ 15 w 25"/>
                <a:gd name="T1" fmla="*/ 13 h 28"/>
                <a:gd name="T2" fmla="*/ 11 w 25"/>
                <a:gd name="T3" fmla="*/ 9 h 28"/>
                <a:gd name="T4" fmla="*/ 15 w 25"/>
                <a:gd name="T5" fmla="*/ 5 h 28"/>
                <a:gd name="T6" fmla="*/ 19 w 25"/>
                <a:gd name="T7" fmla="*/ 9 h 28"/>
                <a:gd name="T8" fmla="*/ 15 w 25"/>
                <a:gd name="T9" fmla="*/ 13 h 28"/>
                <a:gd name="T10" fmla="*/ 13 w 25"/>
                <a:gd name="T11" fmla="*/ 0 h 28"/>
                <a:gd name="T12" fmla="*/ 12 w 25"/>
                <a:gd name="T13" fmla="*/ 0 h 28"/>
                <a:gd name="T14" fmla="*/ 0 w 25"/>
                <a:gd name="T15" fmla="*/ 12 h 28"/>
                <a:gd name="T16" fmla="*/ 0 w 25"/>
                <a:gd name="T17" fmla="*/ 19 h 28"/>
                <a:gd name="T18" fmla="*/ 4 w 25"/>
                <a:gd name="T19" fmla="*/ 28 h 28"/>
                <a:gd name="T20" fmla="*/ 10 w 25"/>
                <a:gd name="T21" fmla="*/ 27 h 28"/>
                <a:gd name="T22" fmla="*/ 25 w 25"/>
                <a:gd name="T23" fmla="*/ 12 h 28"/>
                <a:gd name="T24" fmla="*/ 25 w 25"/>
                <a:gd name="T25" fmla="*/ 12 h 28"/>
                <a:gd name="T26" fmla="*/ 13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5" y="13"/>
                  </a:moveTo>
                  <a:cubicBezTo>
                    <a:pt x="13" y="13"/>
                    <a:pt x="11" y="11"/>
                    <a:pt x="11" y="9"/>
                  </a:cubicBezTo>
                  <a:cubicBezTo>
                    <a:pt x="11" y="7"/>
                    <a:pt x="13" y="5"/>
                    <a:pt x="15" y="5"/>
                  </a:cubicBezTo>
                  <a:cubicBezTo>
                    <a:pt x="17" y="5"/>
                    <a:pt x="19" y="7"/>
                    <a:pt x="19" y="9"/>
                  </a:cubicBezTo>
                  <a:cubicBezTo>
                    <a:pt x="19" y="11"/>
                    <a:pt x="17" y="13"/>
                    <a:pt x="15" y="13"/>
                  </a:cubicBezTo>
                  <a:moveTo>
                    <a:pt x="13" y="0"/>
                  </a:moveTo>
                  <a:cubicBezTo>
                    <a:pt x="12" y="0"/>
                    <a:pt x="12" y="0"/>
                    <a:pt x="12" y="0"/>
                  </a:cubicBezTo>
                  <a:cubicBezTo>
                    <a:pt x="5" y="0"/>
                    <a:pt x="0" y="5"/>
                    <a:pt x="0" y="12"/>
                  </a:cubicBezTo>
                  <a:cubicBezTo>
                    <a:pt x="0" y="19"/>
                    <a:pt x="0" y="19"/>
                    <a:pt x="0" y="19"/>
                  </a:cubicBezTo>
                  <a:cubicBezTo>
                    <a:pt x="0" y="23"/>
                    <a:pt x="1" y="26"/>
                    <a:pt x="4" y="28"/>
                  </a:cubicBezTo>
                  <a:cubicBezTo>
                    <a:pt x="6" y="28"/>
                    <a:pt x="8" y="27"/>
                    <a:pt x="10" y="27"/>
                  </a:cubicBezTo>
                  <a:cubicBezTo>
                    <a:pt x="15" y="22"/>
                    <a:pt x="20" y="17"/>
                    <a:pt x="25" y="12"/>
                  </a:cubicBezTo>
                  <a:cubicBezTo>
                    <a:pt x="25" y="12"/>
                    <a:pt x="25" y="12"/>
                    <a:pt x="25" y="12"/>
                  </a:cubicBezTo>
                  <a:cubicBezTo>
                    <a:pt x="25" y="5"/>
                    <a:pt x="19" y="0"/>
                    <a:pt x="13" y="0"/>
                  </a:cubicBezTo>
                </a:path>
              </a:pathLst>
            </a:custGeom>
            <a:solidFill>
              <a:srgbClr val="1B161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5" name="Oval 233"/>
            <p:cNvSpPr>
              <a:spLocks noChangeArrowheads="1"/>
            </p:cNvSpPr>
            <p:nvPr/>
          </p:nvSpPr>
          <p:spPr bwMode="auto">
            <a:xfrm>
              <a:off x="678721" y="8276086"/>
              <a:ext cx="29178" cy="34989"/>
            </a:xfrm>
            <a:prstGeom prst="ellipse">
              <a:avLst/>
            </a:prstGeom>
            <a:solidFill>
              <a:srgbClr val="211C1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6" name="Freeform 234"/>
            <p:cNvSpPr/>
            <p:nvPr/>
          </p:nvSpPr>
          <p:spPr bwMode="auto">
            <a:xfrm>
              <a:off x="871282" y="8165286"/>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1"/>
                    <a:pt x="1" y="1"/>
                    <a:pt x="1" y="1"/>
                  </a:cubicBezTo>
                  <a:cubicBezTo>
                    <a:pt x="1" y="1"/>
                    <a:pt x="1" y="0"/>
                    <a:pt x="1"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7" name="Freeform 235"/>
            <p:cNvSpPr/>
            <p:nvPr/>
          </p:nvSpPr>
          <p:spPr bwMode="auto">
            <a:xfrm>
              <a:off x="567855" y="8165286"/>
              <a:ext cx="338438" cy="320732"/>
            </a:xfrm>
            <a:custGeom>
              <a:avLst/>
              <a:gdLst>
                <a:gd name="T0" fmla="*/ 81 w 91"/>
                <a:gd name="T1" fmla="*/ 0 h 86"/>
                <a:gd name="T2" fmla="*/ 44 w 91"/>
                <a:gd name="T3" fmla="*/ 38 h 86"/>
                <a:gd name="T4" fmla="*/ 44 w 91"/>
                <a:gd name="T5" fmla="*/ 45 h 86"/>
                <a:gd name="T6" fmla="*/ 41 w 91"/>
                <a:gd name="T7" fmla="*/ 53 h 86"/>
                <a:gd name="T8" fmla="*/ 34 w 91"/>
                <a:gd name="T9" fmla="*/ 53 h 86"/>
                <a:gd name="T10" fmla="*/ 29 w 91"/>
                <a:gd name="T11" fmla="*/ 53 h 86"/>
                <a:gd name="T12" fmla="*/ 4 w 91"/>
                <a:gd name="T13" fmla="*/ 78 h 86"/>
                <a:gd name="T14" fmla="*/ 0 w 91"/>
                <a:gd name="T15" fmla="*/ 82 h 86"/>
                <a:gd name="T16" fmla="*/ 17 w 91"/>
                <a:gd name="T17" fmla="*/ 86 h 86"/>
                <a:gd name="T18" fmla="*/ 91 w 91"/>
                <a:gd name="T19" fmla="*/ 13 h 86"/>
                <a:gd name="T20" fmla="*/ 82 w 91"/>
                <a:gd name="T21" fmla="*/ 1 h 86"/>
                <a:gd name="T22" fmla="*/ 81 w 9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86">
                  <a:moveTo>
                    <a:pt x="81" y="0"/>
                  </a:moveTo>
                  <a:cubicBezTo>
                    <a:pt x="69" y="13"/>
                    <a:pt x="56" y="26"/>
                    <a:pt x="44" y="38"/>
                  </a:cubicBezTo>
                  <a:cubicBezTo>
                    <a:pt x="44" y="45"/>
                    <a:pt x="44" y="45"/>
                    <a:pt x="44" y="45"/>
                  </a:cubicBezTo>
                  <a:cubicBezTo>
                    <a:pt x="44" y="48"/>
                    <a:pt x="43" y="51"/>
                    <a:pt x="41" y="53"/>
                  </a:cubicBezTo>
                  <a:cubicBezTo>
                    <a:pt x="38" y="53"/>
                    <a:pt x="36" y="53"/>
                    <a:pt x="34" y="53"/>
                  </a:cubicBezTo>
                  <a:cubicBezTo>
                    <a:pt x="32" y="53"/>
                    <a:pt x="30" y="53"/>
                    <a:pt x="29" y="53"/>
                  </a:cubicBezTo>
                  <a:cubicBezTo>
                    <a:pt x="20" y="61"/>
                    <a:pt x="12" y="70"/>
                    <a:pt x="4" y="78"/>
                  </a:cubicBezTo>
                  <a:cubicBezTo>
                    <a:pt x="2" y="79"/>
                    <a:pt x="1" y="81"/>
                    <a:pt x="0" y="82"/>
                  </a:cubicBezTo>
                  <a:cubicBezTo>
                    <a:pt x="5" y="84"/>
                    <a:pt x="11" y="86"/>
                    <a:pt x="17" y="86"/>
                  </a:cubicBezTo>
                  <a:cubicBezTo>
                    <a:pt x="42" y="62"/>
                    <a:pt x="66" y="37"/>
                    <a:pt x="91" y="13"/>
                  </a:cubicBezTo>
                  <a:cubicBezTo>
                    <a:pt x="88" y="8"/>
                    <a:pt x="85" y="4"/>
                    <a:pt x="82" y="1"/>
                  </a:cubicBezTo>
                  <a:cubicBezTo>
                    <a:pt x="82" y="1"/>
                    <a:pt x="82" y="1"/>
                    <a:pt x="81"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8" name="Freeform 236"/>
            <p:cNvSpPr/>
            <p:nvPr/>
          </p:nvSpPr>
          <p:spPr bwMode="auto">
            <a:xfrm>
              <a:off x="672888" y="8305242"/>
              <a:ext cx="58351" cy="58315"/>
            </a:xfrm>
            <a:custGeom>
              <a:avLst/>
              <a:gdLst>
                <a:gd name="T0" fmla="*/ 15 w 15"/>
                <a:gd name="T1" fmla="*/ 0 h 15"/>
                <a:gd name="T2" fmla="*/ 0 w 15"/>
                <a:gd name="T3" fmla="*/ 15 h 15"/>
                <a:gd name="T4" fmla="*/ 5 w 15"/>
                <a:gd name="T5" fmla="*/ 15 h 15"/>
                <a:gd name="T6" fmla="*/ 12 w 15"/>
                <a:gd name="T7" fmla="*/ 15 h 15"/>
                <a:gd name="T8" fmla="*/ 15 w 15"/>
                <a:gd name="T9" fmla="*/ 7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cubicBezTo>
                    <a:pt x="10" y="5"/>
                    <a:pt x="5" y="10"/>
                    <a:pt x="0" y="15"/>
                  </a:cubicBezTo>
                  <a:cubicBezTo>
                    <a:pt x="1" y="15"/>
                    <a:pt x="3" y="15"/>
                    <a:pt x="5" y="15"/>
                  </a:cubicBezTo>
                  <a:cubicBezTo>
                    <a:pt x="7" y="15"/>
                    <a:pt x="9" y="15"/>
                    <a:pt x="12" y="15"/>
                  </a:cubicBezTo>
                  <a:cubicBezTo>
                    <a:pt x="14" y="13"/>
                    <a:pt x="15" y="10"/>
                    <a:pt x="15" y="7"/>
                  </a:cubicBezTo>
                  <a:cubicBezTo>
                    <a:pt x="15" y="0"/>
                    <a:pt x="15" y="0"/>
                    <a:pt x="15" y="0"/>
                  </a:cubicBezTo>
                </a:path>
              </a:pathLst>
            </a:custGeom>
            <a:solidFill>
              <a:srgbClr val="87848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9" name="Freeform 237"/>
            <p:cNvSpPr/>
            <p:nvPr/>
          </p:nvSpPr>
          <p:spPr bwMode="auto">
            <a:xfrm>
              <a:off x="451153" y="8106972"/>
              <a:ext cx="303427" cy="279910"/>
            </a:xfrm>
            <a:custGeom>
              <a:avLst/>
              <a:gdLst>
                <a:gd name="T0" fmla="*/ 76 w 80"/>
                <a:gd name="T1" fmla="*/ 0 h 75"/>
                <a:gd name="T2" fmla="*/ 51 w 80"/>
                <a:gd name="T3" fmla="*/ 0 h 75"/>
                <a:gd name="T4" fmla="*/ 0 w 80"/>
                <a:gd name="T5" fmla="*/ 51 h 75"/>
                <a:gd name="T6" fmla="*/ 6 w 80"/>
                <a:gd name="T7" fmla="*/ 75 h 75"/>
                <a:gd name="T8" fmla="*/ 7 w 80"/>
                <a:gd name="T9" fmla="*/ 74 h 75"/>
                <a:gd name="T10" fmla="*/ 3 w 80"/>
                <a:gd name="T11" fmla="*/ 55 h 75"/>
                <a:gd name="T12" fmla="*/ 53 w 80"/>
                <a:gd name="T13" fmla="*/ 5 h 75"/>
                <a:gd name="T14" fmla="*/ 76 w 80"/>
                <a:gd name="T15" fmla="*/ 5 h 75"/>
                <a:gd name="T16" fmla="*/ 80 w 80"/>
                <a:gd name="T17" fmla="*/ 1 h 75"/>
                <a:gd name="T18" fmla="*/ 76 w 80"/>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5">
                  <a:moveTo>
                    <a:pt x="76" y="0"/>
                  </a:moveTo>
                  <a:cubicBezTo>
                    <a:pt x="51" y="0"/>
                    <a:pt x="51" y="0"/>
                    <a:pt x="51" y="0"/>
                  </a:cubicBezTo>
                  <a:cubicBezTo>
                    <a:pt x="23" y="0"/>
                    <a:pt x="0" y="23"/>
                    <a:pt x="0" y="51"/>
                  </a:cubicBezTo>
                  <a:cubicBezTo>
                    <a:pt x="0" y="59"/>
                    <a:pt x="3" y="67"/>
                    <a:pt x="6" y="75"/>
                  </a:cubicBezTo>
                  <a:cubicBezTo>
                    <a:pt x="6" y="74"/>
                    <a:pt x="7" y="74"/>
                    <a:pt x="7" y="74"/>
                  </a:cubicBezTo>
                  <a:cubicBezTo>
                    <a:pt x="4" y="68"/>
                    <a:pt x="3" y="62"/>
                    <a:pt x="3" y="55"/>
                  </a:cubicBezTo>
                  <a:cubicBezTo>
                    <a:pt x="3" y="27"/>
                    <a:pt x="25" y="5"/>
                    <a:pt x="53" y="5"/>
                  </a:cubicBezTo>
                  <a:cubicBezTo>
                    <a:pt x="76" y="5"/>
                    <a:pt x="76" y="5"/>
                    <a:pt x="76" y="5"/>
                  </a:cubicBezTo>
                  <a:cubicBezTo>
                    <a:pt x="77" y="4"/>
                    <a:pt x="79" y="2"/>
                    <a:pt x="80" y="1"/>
                  </a:cubicBezTo>
                  <a:cubicBezTo>
                    <a:pt x="79" y="0"/>
                    <a:pt x="77" y="0"/>
                    <a:pt x="76"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0" name="Freeform 238"/>
            <p:cNvSpPr/>
            <p:nvPr/>
          </p:nvSpPr>
          <p:spPr bwMode="auto">
            <a:xfrm>
              <a:off x="462823" y="8124468"/>
              <a:ext cx="274250" cy="256585"/>
            </a:xfrm>
            <a:custGeom>
              <a:avLst/>
              <a:gdLst>
                <a:gd name="T0" fmla="*/ 73 w 73"/>
                <a:gd name="T1" fmla="*/ 0 h 69"/>
                <a:gd name="T2" fmla="*/ 50 w 73"/>
                <a:gd name="T3" fmla="*/ 0 h 69"/>
                <a:gd name="T4" fmla="*/ 0 w 73"/>
                <a:gd name="T5" fmla="*/ 50 h 69"/>
                <a:gd name="T6" fmla="*/ 4 w 73"/>
                <a:gd name="T7" fmla="*/ 69 h 69"/>
                <a:gd name="T8" fmla="*/ 73 w 73"/>
                <a:gd name="T9" fmla="*/ 0 h 69"/>
              </a:gdLst>
              <a:ahLst/>
              <a:cxnLst>
                <a:cxn ang="0">
                  <a:pos x="T0" y="T1"/>
                </a:cxn>
                <a:cxn ang="0">
                  <a:pos x="T2" y="T3"/>
                </a:cxn>
                <a:cxn ang="0">
                  <a:pos x="T4" y="T5"/>
                </a:cxn>
                <a:cxn ang="0">
                  <a:pos x="T6" y="T7"/>
                </a:cxn>
                <a:cxn ang="0">
                  <a:pos x="T8" y="T9"/>
                </a:cxn>
              </a:cxnLst>
              <a:rect l="0" t="0" r="r" b="b"/>
              <a:pathLst>
                <a:path w="73" h="69">
                  <a:moveTo>
                    <a:pt x="73" y="0"/>
                  </a:moveTo>
                  <a:cubicBezTo>
                    <a:pt x="50" y="0"/>
                    <a:pt x="50" y="0"/>
                    <a:pt x="50" y="0"/>
                  </a:cubicBezTo>
                  <a:cubicBezTo>
                    <a:pt x="22" y="0"/>
                    <a:pt x="0" y="22"/>
                    <a:pt x="0" y="50"/>
                  </a:cubicBezTo>
                  <a:cubicBezTo>
                    <a:pt x="0" y="57"/>
                    <a:pt x="1" y="63"/>
                    <a:pt x="4" y="69"/>
                  </a:cubicBezTo>
                  <a:cubicBezTo>
                    <a:pt x="27" y="46"/>
                    <a:pt x="50" y="23"/>
                    <a:pt x="73"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1" name="Freeform 239"/>
            <p:cNvSpPr/>
            <p:nvPr/>
          </p:nvSpPr>
          <p:spPr bwMode="auto">
            <a:xfrm>
              <a:off x="433645" y="8095309"/>
              <a:ext cx="525162" cy="419866"/>
            </a:xfrm>
            <a:custGeom>
              <a:avLst/>
              <a:gdLst>
                <a:gd name="T0" fmla="*/ 134 w 140"/>
                <a:gd name="T1" fmla="*/ 56 h 112"/>
                <a:gd name="T2" fmla="*/ 128 w 140"/>
                <a:gd name="T3" fmla="*/ 56 h 112"/>
                <a:gd name="T4" fmla="*/ 115 w 140"/>
                <a:gd name="T5" fmla="*/ 87 h 112"/>
                <a:gd name="T6" fmla="*/ 84 w 140"/>
                <a:gd name="T7" fmla="*/ 100 h 112"/>
                <a:gd name="T8" fmla="*/ 56 w 140"/>
                <a:gd name="T9" fmla="*/ 100 h 112"/>
                <a:gd name="T10" fmla="*/ 25 w 140"/>
                <a:gd name="T11" fmla="*/ 87 h 112"/>
                <a:gd name="T12" fmla="*/ 12 w 140"/>
                <a:gd name="T13" fmla="*/ 56 h 112"/>
                <a:gd name="T14" fmla="*/ 25 w 140"/>
                <a:gd name="T15" fmla="*/ 25 h 112"/>
                <a:gd name="T16" fmla="*/ 56 w 140"/>
                <a:gd name="T17" fmla="*/ 12 h 112"/>
                <a:gd name="T18" fmla="*/ 84 w 140"/>
                <a:gd name="T19" fmla="*/ 12 h 112"/>
                <a:gd name="T20" fmla="*/ 115 w 140"/>
                <a:gd name="T21" fmla="*/ 25 h 112"/>
                <a:gd name="T22" fmla="*/ 128 w 140"/>
                <a:gd name="T23" fmla="*/ 56 h 112"/>
                <a:gd name="T24" fmla="*/ 134 w 140"/>
                <a:gd name="T25" fmla="*/ 56 h 112"/>
                <a:gd name="T26" fmla="*/ 140 w 140"/>
                <a:gd name="T27" fmla="*/ 56 h 112"/>
                <a:gd name="T28" fmla="*/ 84 w 140"/>
                <a:gd name="T29" fmla="*/ 0 h 112"/>
                <a:gd name="T30" fmla="*/ 56 w 140"/>
                <a:gd name="T31" fmla="*/ 0 h 112"/>
                <a:gd name="T32" fmla="*/ 0 w 140"/>
                <a:gd name="T33" fmla="*/ 56 h 112"/>
                <a:gd name="T34" fmla="*/ 56 w 140"/>
                <a:gd name="T35" fmla="*/ 112 h 112"/>
                <a:gd name="T36" fmla="*/ 84 w 140"/>
                <a:gd name="T37" fmla="*/ 112 h 112"/>
                <a:gd name="T38" fmla="*/ 140 w 140"/>
                <a:gd name="T39" fmla="*/ 56 h 112"/>
                <a:gd name="T40" fmla="*/ 134 w 140"/>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12">
                  <a:moveTo>
                    <a:pt x="134" y="56"/>
                  </a:moveTo>
                  <a:cubicBezTo>
                    <a:pt x="128" y="56"/>
                    <a:pt x="128" y="56"/>
                    <a:pt x="128" y="56"/>
                  </a:cubicBezTo>
                  <a:cubicBezTo>
                    <a:pt x="128" y="68"/>
                    <a:pt x="123" y="79"/>
                    <a:pt x="115" y="87"/>
                  </a:cubicBezTo>
                  <a:cubicBezTo>
                    <a:pt x="107" y="95"/>
                    <a:pt x="96" y="100"/>
                    <a:pt x="84" y="100"/>
                  </a:cubicBezTo>
                  <a:cubicBezTo>
                    <a:pt x="56" y="100"/>
                    <a:pt x="56" y="100"/>
                    <a:pt x="56" y="100"/>
                  </a:cubicBezTo>
                  <a:cubicBezTo>
                    <a:pt x="44" y="100"/>
                    <a:pt x="33" y="95"/>
                    <a:pt x="25" y="87"/>
                  </a:cubicBezTo>
                  <a:cubicBezTo>
                    <a:pt x="17" y="79"/>
                    <a:pt x="12" y="68"/>
                    <a:pt x="12" y="56"/>
                  </a:cubicBezTo>
                  <a:cubicBezTo>
                    <a:pt x="12" y="44"/>
                    <a:pt x="17" y="33"/>
                    <a:pt x="25" y="25"/>
                  </a:cubicBezTo>
                  <a:cubicBezTo>
                    <a:pt x="33" y="17"/>
                    <a:pt x="44" y="12"/>
                    <a:pt x="56" y="12"/>
                  </a:cubicBezTo>
                  <a:cubicBezTo>
                    <a:pt x="84" y="12"/>
                    <a:pt x="84" y="12"/>
                    <a:pt x="84" y="12"/>
                  </a:cubicBezTo>
                  <a:cubicBezTo>
                    <a:pt x="96" y="12"/>
                    <a:pt x="107" y="17"/>
                    <a:pt x="115" y="25"/>
                  </a:cubicBezTo>
                  <a:cubicBezTo>
                    <a:pt x="123" y="33"/>
                    <a:pt x="128" y="44"/>
                    <a:pt x="128" y="56"/>
                  </a:cubicBezTo>
                  <a:cubicBezTo>
                    <a:pt x="134" y="56"/>
                    <a:pt x="134" y="56"/>
                    <a:pt x="134" y="56"/>
                  </a:cubicBezTo>
                  <a:cubicBezTo>
                    <a:pt x="140" y="56"/>
                    <a:pt x="140" y="56"/>
                    <a:pt x="140" y="56"/>
                  </a:cubicBezTo>
                  <a:cubicBezTo>
                    <a:pt x="140" y="25"/>
                    <a:pt x="115" y="0"/>
                    <a:pt x="84" y="0"/>
                  </a:cubicBezTo>
                  <a:cubicBezTo>
                    <a:pt x="56" y="0"/>
                    <a:pt x="56" y="0"/>
                    <a:pt x="56" y="0"/>
                  </a:cubicBezTo>
                  <a:cubicBezTo>
                    <a:pt x="25" y="0"/>
                    <a:pt x="0" y="25"/>
                    <a:pt x="0" y="56"/>
                  </a:cubicBezTo>
                  <a:cubicBezTo>
                    <a:pt x="0" y="87"/>
                    <a:pt x="25" y="112"/>
                    <a:pt x="56" y="112"/>
                  </a:cubicBezTo>
                  <a:cubicBezTo>
                    <a:pt x="84" y="112"/>
                    <a:pt x="84" y="112"/>
                    <a:pt x="84" y="112"/>
                  </a:cubicBezTo>
                  <a:cubicBezTo>
                    <a:pt x="115" y="112"/>
                    <a:pt x="140" y="87"/>
                    <a:pt x="140" y="56"/>
                  </a:cubicBezTo>
                  <a:lnTo>
                    <a:pt x="134" y="56"/>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2" name="Freeform 240"/>
            <p:cNvSpPr/>
            <p:nvPr/>
          </p:nvSpPr>
          <p:spPr bwMode="auto">
            <a:xfrm>
              <a:off x="1215554" y="8124468"/>
              <a:ext cx="478481" cy="379043"/>
            </a:xfrm>
            <a:custGeom>
              <a:avLst/>
              <a:gdLst>
                <a:gd name="T0" fmla="*/ 78 w 128"/>
                <a:gd name="T1" fmla="*/ 0 h 100"/>
                <a:gd name="T2" fmla="*/ 77 w 128"/>
                <a:gd name="T3" fmla="*/ 0 h 100"/>
                <a:gd name="T4" fmla="*/ 8 w 128"/>
                <a:gd name="T5" fmla="*/ 70 h 100"/>
                <a:gd name="T6" fmla="*/ 2 w 128"/>
                <a:gd name="T7" fmla="*/ 46 h 100"/>
                <a:gd name="T8" fmla="*/ 5 w 128"/>
                <a:gd name="T9" fmla="*/ 29 h 100"/>
                <a:gd name="T10" fmla="*/ 0 w 128"/>
                <a:gd name="T11" fmla="*/ 50 h 100"/>
                <a:gd name="T12" fmla="*/ 50 w 128"/>
                <a:gd name="T13" fmla="*/ 100 h 100"/>
                <a:gd name="T14" fmla="*/ 78 w 128"/>
                <a:gd name="T15" fmla="*/ 100 h 100"/>
                <a:gd name="T16" fmla="*/ 128 w 128"/>
                <a:gd name="T17" fmla="*/ 50 h 100"/>
                <a:gd name="T18" fmla="*/ 121 w 128"/>
                <a:gd name="T19" fmla="*/ 24 h 100"/>
                <a:gd name="T20" fmla="*/ 48 w 128"/>
                <a:gd name="T21" fmla="*/ 96 h 100"/>
                <a:gd name="T22" fmla="*/ 31 w 128"/>
                <a:gd name="T23" fmla="*/ 92 h 100"/>
                <a:gd name="T24" fmla="*/ 35 w 128"/>
                <a:gd name="T25" fmla="*/ 88 h 100"/>
                <a:gd name="T26" fmla="*/ 60 w 128"/>
                <a:gd name="T27" fmla="*/ 63 h 100"/>
                <a:gd name="T28" fmla="*/ 56 w 128"/>
                <a:gd name="T29" fmla="*/ 64 h 100"/>
                <a:gd name="T30" fmla="*/ 52 w 128"/>
                <a:gd name="T31" fmla="*/ 55 h 100"/>
                <a:gd name="T32" fmla="*/ 52 w 128"/>
                <a:gd name="T33" fmla="*/ 48 h 100"/>
                <a:gd name="T34" fmla="*/ 52 w 128"/>
                <a:gd name="T35" fmla="*/ 48 h 100"/>
                <a:gd name="T36" fmla="*/ 52 w 128"/>
                <a:gd name="T37" fmla="*/ 48 h 100"/>
                <a:gd name="T38" fmla="*/ 52 w 128"/>
                <a:gd name="T39" fmla="*/ 48 h 100"/>
                <a:gd name="T40" fmla="*/ 52 w 128"/>
                <a:gd name="T41" fmla="*/ 48 h 100"/>
                <a:gd name="T42" fmla="*/ 52 w 128"/>
                <a:gd name="T43" fmla="*/ 48 h 100"/>
                <a:gd name="T44" fmla="*/ 52 w 128"/>
                <a:gd name="T45" fmla="*/ 48 h 100"/>
                <a:gd name="T46" fmla="*/ 52 w 128"/>
                <a:gd name="T47" fmla="*/ 48 h 100"/>
                <a:gd name="T48" fmla="*/ 52 w 128"/>
                <a:gd name="T49" fmla="*/ 48 h 100"/>
                <a:gd name="T50" fmla="*/ 65 w 128"/>
                <a:gd name="T51" fmla="*/ 36 h 100"/>
                <a:gd name="T52" fmla="*/ 65 w 128"/>
                <a:gd name="T53" fmla="*/ 36 h 100"/>
                <a:gd name="T54" fmla="*/ 77 w 128"/>
                <a:gd name="T55" fmla="*/ 46 h 100"/>
                <a:gd name="T56" fmla="*/ 111 w 128"/>
                <a:gd name="T57" fmla="*/ 12 h 100"/>
                <a:gd name="T58" fmla="*/ 78 w 128"/>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0">
                  <a:moveTo>
                    <a:pt x="78" y="0"/>
                  </a:moveTo>
                  <a:cubicBezTo>
                    <a:pt x="77" y="0"/>
                    <a:pt x="77" y="0"/>
                    <a:pt x="77" y="0"/>
                  </a:cubicBezTo>
                  <a:cubicBezTo>
                    <a:pt x="54" y="23"/>
                    <a:pt x="31" y="46"/>
                    <a:pt x="8" y="70"/>
                  </a:cubicBezTo>
                  <a:cubicBezTo>
                    <a:pt x="4" y="62"/>
                    <a:pt x="2" y="54"/>
                    <a:pt x="2" y="46"/>
                  </a:cubicBezTo>
                  <a:cubicBezTo>
                    <a:pt x="2" y="40"/>
                    <a:pt x="3" y="34"/>
                    <a:pt x="5" y="29"/>
                  </a:cubicBezTo>
                  <a:cubicBezTo>
                    <a:pt x="2" y="35"/>
                    <a:pt x="0" y="42"/>
                    <a:pt x="0" y="50"/>
                  </a:cubicBezTo>
                  <a:cubicBezTo>
                    <a:pt x="0" y="78"/>
                    <a:pt x="22" y="100"/>
                    <a:pt x="50" y="100"/>
                  </a:cubicBezTo>
                  <a:cubicBezTo>
                    <a:pt x="78" y="100"/>
                    <a:pt x="78" y="100"/>
                    <a:pt x="78" y="100"/>
                  </a:cubicBezTo>
                  <a:cubicBezTo>
                    <a:pt x="106" y="100"/>
                    <a:pt x="128" y="78"/>
                    <a:pt x="128" y="50"/>
                  </a:cubicBezTo>
                  <a:cubicBezTo>
                    <a:pt x="128" y="40"/>
                    <a:pt x="125" y="32"/>
                    <a:pt x="121" y="24"/>
                  </a:cubicBezTo>
                  <a:cubicBezTo>
                    <a:pt x="97" y="48"/>
                    <a:pt x="73" y="72"/>
                    <a:pt x="48" y="96"/>
                  </a:cubicBezTo>
                  <a:cubicBezTo>
                    <a:pt x="42" y="96"/>
                    <a:pt x="36" y="94"/>
                    <a:pt x="31" y="92"/>
                  </a:cubicBezTo>
                  <a:cubicBezTo>
                    <a:pt x="32" y="91"/>
                    <a:pt x="34" y="89"/>
                    <a:pt x="35" y="88"/>
                  </a:cubicBezTo>
                  <a:cubicBezTo>
                    <a:pt x="43" y="80"/>
                    <a:pt x="52" y="72"/>
                    <a:pt x="60" y="63"/>
                  </a:cubicBezTo>
                  <a:cubicBezTo>
                    <a:pt x="59" y="63"/>
                    <a:pt x="57" y="64"/>
                    <a:pt x="56" y="64"/>
                  </a:cubicBezTo>
                  <a:cubicBezTo>
                    <a:pt x="54" y="62"/>
                    <a:pt x="52" y="59"/>
                    <a:pt x="52" y="55"/>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3" y="41"/>
                    <a:pt x="58" y="36"/>
                    <a:pt x="65" y="36"/>
                  </a:cubicBezTo>
                  <a:cubicBezTo>
                    <a:pt x="65" y="36"/>
                    <a:pt x="65" y="36"/>
                    <a:pt x="65" y="36"/>
                  </a:cubicBezTo>
                  <a:cubicBezTo>
                    <a:pt x="71" y="36"/>
                    <a:pt x="76" y="40"/>
                    <a:pt x="77" y="46"/>
                  </a:cubicBezTo>
                  <a:cubicBezTo>
                    <a:pt x="88" y="35"/>
                    <a:pt x="100" y="24"/>
                    <a:pt x="111" y="12"/>
                  </a:cubicBezTo>
                  <a:cubicBezTo>
                    <a:pt x="102" y="5"/>
                    <a:pt x="91" y="0"/>
                    <a:pt x="78" y="0"/>
                  </a:cubicBezTo>
                </a:path>
              </a:pathLst>
            </a:custGeom>
            <a:solidFill>
              <a:srgbClr val="2B23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3" name="Freeform 241"/>
            <p:cNvSpPr>
              <a:spLocks noEditPoints="1"/>
            </p:cNvSpPr>
            <p:nvPr/>
          </p:nvSpPr>
          <p:spPr bwMode="auto">
            <a:xfrm>
              <a:off x="1408115" y="8258590"/>
              <a:ext cx="93362" cy="104966"/>
            </a:xfrm>
            <a:custGeom>
              <a:avLst/>
              <a:gdLst>
                <a:gd name="T0" fmla="*/ 0 w 25"/>
                <a:gd name="T1" fmla="*/ 12 h 28"/>
                <a:gd name="T2" fmla="*/ 0 w 25"/>
                <a:gd name="T3" fmla="*/ 12 h 28"/>
                <a:gd name="T4" fmla="*/ 0 w 25"/>
                <a:gd name="T5" fmla="*/ 19 h 28"/>
                <a:gd name="T6" fmla="*/ 4 w 25"/>
                <a:gd name="T7" fmla="*/ 28 h 28"/>
                <a:gd name="T8" fmla="*/ 8 w 25"/>
                <a:gd name="T9" fmla="*/ 27 h 28"/>
                <a:gd name="T10" fmla="*/ 8 w 25"/>
                <a:gd name="T11" fmla="*/ 27 h 28"/>
                <a:gd name="T12" fmla="*/ 4 w 25"/>
                <a:gd name="T13" fmla="*/ 28 h 28"/>
                <a:gd name="T14" fmla="*/ 0 w 25"/>
                <a:gd name="T15" fmla="*/ 19 h 28"/>
                <a:gd name="T16" fmla="*/ 0 w 25"/>
                <a:gd name="T17" fmla="*/ 12 h 28"/>
                <a:gd name="T18" fmla="*/ 0 w 25"/>
                <a:gd name="T19" fmla="*/ 12 h 28"/>
                <a:gd name="T20" fmla="*/ 0 w 25"/>
                <a:gd name="T21" fmla="*/ 12 h 28"/>
                <a:gd name="T22" fmla="*/ 0 w 25"/>
                <a:gd name="T23" fmla="*/ 12 h 28"/>
                <a:gd name="T24" fmla="*/ 0 w 25"/>
                <a:gd name="T25" fmla="*/ 12 h 28"/>
                <a:gd name="T26" fmla="*/ 0 w 25"/>
                <a:gd name="T27" fmla="*/ 12 h 28"/>
                <a:gd name="T28" fmla="*/ 0 w 25"/>
                <a:gd name="T29" fmla="*/ 12 h 28"/>
                <a:gd name="T30" fmla="*/ 0 w 25"/>
                <a:gd name="T31" fmla="*/ 12 h 28"/>
                <a:gd name="T32" fmla="*/ 0 w 25"/>
                <a:gd name="T33" fmla="*/ 12 h 28"/>
                <a:gd name="T34" fmla="*/ 0 w 25"/>
                <a:gd name="T35" fmla="*/ 12 h 28"/>
                <a:gd name="T36" fmla="*/ 16 w 25"/>
                <a:gd name="T37" fmla="*/ 13 h 28"/>
                <a:gd name="T38" fmla="*/ 12 w 25"/>
                <a:gd name="T39" fmla="*/ 9 h 28"/>
                <a:gd name="T40" fmla="*/ 16 w 25"/>
                <a:gd name="T41" fmla="*/ 5 h 28"/>
                <a:gd name="T42" fmla="*/ 20 w 25"/>
                <a:gd name="T43" fmla="*/ 9 h 28"/>
                <a:gd name="T44" fmla="*/ 16 w 25"/>
                <a:gd name="T45" fmla="*/ 13 h 28"/>
                <a:gd name="T46" fmla="*/ 13 w 25"/>
                <a:gd name="T47" fmla="*/ 0 h 28"/>
                <a:gd name="T48" fmla="*/ 13 w 25"/>
                <a:gd name="T49" fmla="*/ 0 h 28"/>
                <a:gd name="T50" fmla="*/ 0 w 25"/>
                <a:gd name="T51" fmla="*/ 12 h 28"/>
                <a:gd name="T52" fmla="*/ 5 w 25"/>
                <a:gd name="T53" fmla="*/ 2 h 28"/>
                <a:gd name="T54" fmla="*/ 5 w 25"/>
                <a:gd name="T55" fmla="*/ 2 h 28"/>
                <a:gd name="T56" fmla="*/ 5 w 25"/>
                <a:gd name="T57" fmla="*/ 2 h 28"/>
                <a:gd name="T58" fmla="*/ 3 w 25"/>
                <a:gd name="T59" fmla="*/ 9 h 28"/>
                <a:gd name="T60" fmla="*/ 3 w 25"/>
                <a:gd name="T61" fmla="*/ 16 h 28"/>
                <a:gd name="T62" fmla="*/ 9 w 25"/>
                <a:gd name="T63" fmla="*/ 27 h 28"/>
                <a:gd name="T64" fmla="*/ 25 w 25"/>
                <a:gd name="T65" fmla="*/ 10 h 28"/>
                <a:gd name="T66" fmla="*/ 13 w 25"/>
                <a:gd name="T6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28">
                  <a:moveTo>
                    <a:pt x="0" y="12"/>
                  </a:moveTo>
                  <a:cubicBezTo>
                    <a:pt x="0" y="12"/>
                    <a:pt x="0" y="12"/>
                    <a:pt x="0" y="12"/>
                  </a:cubicBezTo>
                  <a:cubicBezTo>
                    <a:pt x="0" y="19"/>
                    <a:pt x="0" y="19"/>
                    <a:pt x="0" y="19"/>
                  </a:cubicBezTo>
                  <a:cubicBezTo>
                    <a:pt x="0" y="23"/>
                    <a:pt x="2" y="26"/>
                    <a:pt x="4" y="28"/>
                  </a:cubicBezTo>
                  <a:cubicBezTo>
                    <a:pt x="5" y="28"/>
                    <a:pt x="7" y="27"/>
                    <a:pt x="8" y="27"/>
                  </a:cubicBezTo>
                  <a:cubicBezTo>
                    <a:pt x="8" y="27"/>
                    <a:pt x="8" y="27"/>
                    <a:pt x="8" y="27"/>
                  </a:cubicBezTo>
                  <a:cubicBezTo>
                    <a:pt x="7" y="27"/>
                    <a:pt x="5" y="28"/>
                    <a:pt x="4" y="28"/>
                  </a:cubicBezTo>
                  <a:cubicBezTo>
                    <a:pt x="2" y="26"/>
                    <a:pt x="0" y="23"/>
                    <a:pt x="0" y="19"/>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16" y="13"/>
                  </a:moveTo>
                  <a:cubicBezTo>
                    <a:pt x="13" y="13"/>
                    <a:pt x="12" y="11"/>
                    <a:pt x="12" y="9"/>
                  </a:cubicBezTo>
                  <a:cubicBezTo>
                    <a:pt x="12" y="7"/>
                    <a:pt x="13" y="5"/>
                    <a:pt x="16" y="5"/>
                  </a:cubicBezTo>
                  <a:cubicBezTo>
                    <a:pt x="18" y="5"/>
                    <a:pt x="20" y="7"/>
                    <a:pt x="20" y="9"/>
                  </a:cubicBezTo>
                  <a:cubicBezTo>
                    <a:pt x="20" y="11"/>
                    <a:pt x="18" y="13"/>
                    <a:pt x="16" y="13"/>
                  </a:cubicBezTo>
                  <a:moveTo>
                    <a:pt x="13" y="0"/>
                  </a:moveTo>
                  <a:cubicBezTo>
                    <a:pt x="13" y="0"/>
                    <a:pt x="13" y="0"/>
                    <a:pt x="13" y="0"/>
                  </a:cubicBezTo>
                  <a:cubicBezTo>
                    <a:pt x="6" y="0"/>
                    <a:pt x="1" y="5"/>
                    <a:pt x="0" y="12"/>
                  </a:cubicBezTo>
                  <a:cubicBezTo>
                    <a:pt x="0" y="8"/>
                    <a:pt x="2" y="4"/>
                    <a:pt x="5" y="2"/>
                  </a:cubicBezTo>
                  <a:cubicBezTo>
                    <a:pt x="5" y="2"/>
                    <a:pt x="5" y="2"/>
                    <a:pt x="5" y="2"/>
                  </a:cubicBezTo>
                  <a:cubicBezTo>
                    <a:pt x="5" y="2"/>
                    <a:pt x="5" y="2"/>
                    <a:pt x="5" y="2"/>
                  </a:cubicBezTo>
                  <a:cubicBezTo>
                    <a:pt x="4" y="4"/>
                    <a:pt x="3" y="7"/>
                    <a:pt x="3" y="9"/>
                  </a:cubicBezTo>
                  <a:cubicBezTo>
                    <a:pt x="3" y="16"/>
                    <a:pt x="3" y="16"/>
                    <a:pt x="3" y="16"/>
                  </a:cubicBezTo>
                  <a:cubicBezTo>
                    <a:pt x="3" y="21"/>
                    <a:pt x="5" y="24"/>
                    <a:pt x="9" y="27"/>
                  </a:cubicBezTo>
                  <a:cubicBezTo>
                    <a:pt x="14" y="21"/>
                    <a:pt x="20" y="16"/>
                    <a:pt x="25" y="10"/>
                  </a:cubicBezTo>
                  <a:cubicBezTo>
                    <a:pt x="24" y="4"/>
                    <a:pt x="19" y="0"/>
                    <a:pt x="13" y="0"/>
                  </a:cubicBezTo>
                </a:path>
              </a:pathLst>
            </a:custGeom>
            <a:solidFill>
              <a:srgbClr val="1B161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4" name="Freeform 242"/>
            <p:cNvSpPr/>
            <p:nvPr/>
          </p:nvSpPr>
          <p:spPr bwMode="auto">
            <a:xfrm>
              <a:off x="1408115" y="8270253"/>
              <a:ext cx="35011" cy="93303"/>
            </a:xfrm>
            <a:custGeom>
              <a:avLst/>
              <a:gdLst>
                <a:gd name="T0" fmla="*/ 5 w 9"/>
                <a:gd name="T1" fmla="*/ 0 h 26"/>
                <a:gd name="T2" fmla="*/ 0 w 9"/>
                <a:gd name="T3" fmla="*/ 10 h 26"/>
                <a:gd name="T4" fmla="*/ 0 w 9"/>
                <a:gd name="T5" fmla="*/ 10 h 26"/>
                <a:gd name="T6" fmla="*/ 0 w 9"/>
                <a:gd name="T7" fmla="*/ 10 h 26"/>
                <a:gd name="T8" fmla="*/ 0 w 9"/>
                <a:gd name="T9" fmla="*/ 10 h 26"/>
                <a:gd name="T10" fmla="*/ 0 w 9"/>
                <a:gd name="T11" fmla="*/ 10 h 26"/>
                <a:gd name="T12" fmla="*/ 0 w 9"/>
                <a:gd name="T13" fmla="*/ 10 h 26"/>
                <a:gd name="T14" fmla="*/ 0 w 9"/>
                <a:gd name="T15" fmla="*/ 10 h 26"/>
                <a:gd name="T16" fmla="*/ 0 w 9"/>
                <a:gd name="T17" fmla="*/ 10 h 26"/>
                <a:gd name="T18" fmla="*/ 0 w 9"/>
                <a:gd name="T19" fmla="*/ 17 h 26"/>
                <a:gd name="T20" fmla="*/ 4 w 9"/>
                <a:gd name="T21" fmla="*/ 26 h 26"/>
                <a:gd name="T22" fmla="*/ 8 w 9"/>
                <a:gd name="T23" fmla="*/ 25 h 26"/>
                <a:gd name="T24" fmla="*/ 9 w 9"/>
                <a:gd name="T25" fmla="*/ 25 h 26"/>
                <a:gd name="T26" fmla="*/ 3 w 9"/>
                <a:gd name="T27" fmla="*/ 14 h 26"/>
                <a:gd name="T28" fmla="*/ 3 w 9"/>
                <a:gd name="T29" fmla="*/ 7 h 26"/>
                <a:gd name="T30" fmla="*/ 5 w 9"/>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6">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7"/>
                    <a:pt x="0" y="17"/>
                    <a:pt x="0" y="17"/>
                  </a:cubicBezTo>
                  <a:cubicBezTo>
                    <a:pt x="0" y="21"/>
                    <a:pt x="2" y="24"/>
                    <a:pt x="4" y="26"/>
                  </a:cubicBezTo>
                  <a:cubicBezTo>
                    <a:pt x="5" y="26"/>
                    <a:pt x="7" y="25"/>
                    <a:pt x="8" y="25"/>
                  </a:cubicBezTo>
                  <a:cubicBezTo>
                    <a:pt x="8" y="25"/>
                    <a:pt x="8" y="25"/>
                    <a:pt x="9" y="25"/>
                  </a:cubicBezTo>
                  <a:cubicBezTo>
                    <a:pt x="5" y="22"/>
                    <a:pt x="3" y="19"/>
                    <a:pt x="3" y="14"/>
                  </a:cubicBezTo>
                  <a:cubicBezTo>
                    <a:pt x="3" y="7"/>
                    <a:pt x="3" y="7"/>
                    <a:pt x="3" y="7"/>
                  </a:cubicBezTo>
                  <a:cubicBezTo>
                    <a:pt x="3" y="5"/>
                    <a:pt x="4" y="2"/>
                    <a:pt x="5" y="0"/>
                  </a:cubicBezTo>
                </a:path>
              </a:pathLst>
            </a:custGeom>
            <a:solidFill>
              <a:srgbClr val="19141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5" name="Oval 243"/>
            <p:cNvSpPr>
              <a:spLocks noChangeArrowheads="1"/>
            </p:cNvSpPr>
            <p:nvPr/>
          </p:nvSpPr>
          <p:spPr bwMode="auto">
            <a:xfrm>
              <a:off x="1454796" y="8276086"/>
              <a:ext cx="29174" cy="34989"/>
            </a:xfrm>
            <a:prstGeom prst="ellipse">
              <a:avLst/>
            </a:prstGeom>
            <a:solidFill>
              <a:srgbClr val="211C1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6" name="Freeform 244"/>
            <p:cNvSpPr/>
            <p:nvPr/>
          </p:nvSpPr>
          <p:spPr bwMode="auto">
            <a:xfrm>
              <a:off x="1629850" y="8165286"/>
              <a:ext cx="40844" cy="52485"/>
            </a:xfrm>
            <a:custGeom>
              <a:avLst/>
              <a:gdLst>
                <a:gd name="T0" fmla="*/ 2 w 11"/>
                <a:gd name="T1" fmla="*/ 0 h 14"/>
                <a:gd name="T2" fmla="*/ 0 w 11"/>
                <a:gd name="T3" fmla="*/ 2 h 14"/>
                <a:gd name="T4" fmla="*/ 10 w 11"/>
                <a:gd name="T5" fmla="*/ 14 h 14"/>
                <a:gd name="T6" fmla="*/ 11 w 11"/>
                <a:gd name="T7" fmla="*/ 13 h 14"/>
                <a:gd name="T8" fmla="*/ 2 w 11"/>
                <a:gd name="T9" fmla="*/ 0 h 14"/>
              </a:gdLst>
              <a:ahLst/>
              <a:cxnLst>
                <a:cxn ang="0">
                  <a:pos x="T0" y="T1"/>
                </a:cxn>
                <a:cxn ang="0">
                  <a:pos x="T2" y="T3"/>
                </a:cxn>
                <a:cxn ang="0">
                  <a:pos x="T4" y="T5"/>
                </a:cxn>
                <a:cxn ang="0">
                  <a:pos x="T6" y="T7"/>
                </a:cxn>
                <a:cxn ang="0">
                  <a:pos x="T8" y="T9"/>
                </a:cxn>
              </a:cxnLst>
              <a:rect l="0" t="0" r="r" b="b"/>
              <a:pathLst>
                <a:path w="11" h="14">
                  <a:moveTo>
                    <a:pt x="2" y="0"/>
                  </a:moveTo>
                  <a:cubicBezTo>
                    <a:pt x="1" y="1"/>
                    <a:pt x="1" y="2"/>
                    <a:pt x="0" y="2"/>
                  </a:cubicBezTo>
                  <a:cubicBezTo>
                    <a:pt x="4" y="6"/>
                    <a:pt x="7" y="10"/>
                    <a:pt x="10" y="14"/>
                  </a:cubicBezTo>
                  <a:cubicBezTo>
                    <a:pt x="10" y="14"/>
                    <a:pt x="11" y="13"/>
                    <a:pt x="11" y="13"/>
                  </a:cubicBezTo>
                  <a:cubicBezTo>
                    <a:pt x="9" y="8"/>
                    <a:pt x="6" y="4"/>
                    <a:pt x="2"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7" name="Freeform 245"/>
            <p:cNvSpPr/>
            <p:nvPr/>
          </p:nvSpPr>
          <p:spPr bwMode="auto">
            <a:xfrm>
              <a:off x="1332256" y="8171120"/>
              <a:ext cx="338438" cy="314899"/>
            </a:xfrm>
            <a:custGeom>
              <a:avLst/>
              <a:gdLst>
                <a:gd name="T0" fmla="*/ 80 w 90"/>
                <a:gd name="T1" fmla="*/ 0 h 84"/>
                <a:gd name="T2" fmla="*/ 46 w 90"/>
                <a:gd name="T3" fmla="*/ 34 h 84"/>
                <a:gd name="T4" fmla="*/ 46 w 90"/>
                <a:gd name="T5" fmla="*/ 36 h 84"/>
                <a:gd name="T6" fmla="*/ 46 w 90"/>
                <a:gd name="T7" fmla="*/ 43 h 84"/>
                <a:gd name="T8" fmla="*/ 43 w 90"/>
                <a:gd name="T9" fmla="*/ 51 h 84"/>
                <a:gd name="T10" fmla="*/ 36 w 90"/>
                <a:gd name="T11" fmla="*/ 51 h 84"/>
                <a:gd name="T12" fmla="*/ 29 w 90"/>
                <a:gd name="T13" fmla="*/ 51 h 84"/>
                <a:gd name="T14" fmla="*/ 4 w 90"/>
                <a:gd name="T15" fmla="*/ 76 h 84"/>
                <a:gd name="T16" fmla="*/ 0 w 90"/>
                <a:gd name="T17" fmla="*/ 80 h 84"/>
                <a:gd name="T18" fmla="*/ 17 w 90"/>
                <a:gd name="T19" fmla="*/ 84 h 84"/>
                <a:gd name="T20" fmla="*/ 90 w 90"/>
                <a:gd name="T21" fmla="*/ 12 h 84"/>
                <a:gd name="T22" fmla="*/ 80 w 90"/>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4">
                  <a:moveTo>
                    <a:pt x="80" y="0"/>
                  </a:moveTo>
                  <a:cubicBezTo>
                    <a:pt x="69" y="12"/>
                    <a:pt x="57" y="23"/>
                    <a:pt x="46" y="34"/>
                  </a:cubicBezTo>
                  <a:cubicBezTo>
                    <a:pt x="46" y="35"/>
                    <a:pt x="46" y="35"/>
                    <a:pt x="46" y="36"/>
                  </a:cubicBezTo>
                  <a:cubicBezTo>
                    <a:pt x="46" y="43"/>
                    <a:pt x="46" y="43"/>
                    <a:pt x="46" y="43"/>
                  </a:cubicBezTo>
                  <a:cubicBezTo>
                    <a:pt x="46" y="46"/>
                    <a:pt x="45" y="49"/>
                    <a:pt x="43" y="51"/>
                  </a:cubicBezTo>
                  <a:cubicBezTo>
                    <a:pt x="41" y="51"/>
                    <a:pt x="39" y="51"/>
                    <a:pt x="36" y="51"/>
                  </a:cubicBezTo>
                  <a:cubicBezTo>
                    <a:pt x="34" y="51"/>
                    <a:pt x="31" y="51"/>
                    <a:pt x="29" y="51"/>
                  </a:cubicBezTo>
                  <a:cubicBezTo>
                    <a:pt x="21" y="60"/>
                    <a:pt x="12" y="68"/>
                    <a:pt x="4" y="76"/>
                  </a:cubicBezTo>
                  <a:cubicBezTo>
                    <a:pt x="3" y="77"/>
                    <a:pt x="1" y="79"/>
                    <a:pt x="0" y="80"/>
                  </a:cubicBezTo>
                  <a:cubicBezTo>
                    <a:pt x="5" y="82"/>
                    <a:pt x="11" y="84"/>
                    <a:pt x="17" y="84"/>
                  </a:cubicBezTo>
                  <a:cubicBezTo>
                    <a:pt x="42" y="60"/>
                    <a:pt x="66" y="36"/>
                    <a:pt x="90" y="12"/>
                  </a:cubicBezTo>
                  <a:cubicBezTo>
                    <a:pt x="87" y="8"/>
                    <a:pt x="84" y="4"/>
                    <a:pt x="80"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8" name="Freeform 246"/>
            <p:cNvSpPr/>
            <p:nvPr/>
          </p:nvSpPr>
          <p:spPr bwMode="auto">
            <a:xfrm>
              <a:off x="1437289" y="8299412"/>
              <a:ext cx="64188" cy="64144"/>
            </a:xfrm>
            <a:custGeom>
              <a:avLst/>
              <a:gdLst>
                <a:gd name="T0" fmla="*/ 17 w 17"/>
                <a:gd name="T1" fmla="*/ 0 h 17"/>
                <a:gd name="T2" fmla="*/ 1 w 17"/>
                <a:gd name="T3" fmla="*/ 17 h 17"/>
                <a:gd name="T4" fmla="*/ 1 w 17"/>
                <a:gd name="T5" fmla="*/ 17 h 17"/>
                <a:gd name="T6" fmla="*/ 0 w 17"/>
                <a:gd name="T7" fmla="*/ 17 h 17"/>
                <a:gd name="T8" fmla="*/ 0 w 17"/>
                <a:gd name="T9" fmla="*/ 17 h 17"/>
                <a:gd name="T10" fmla="*/ 7 w 17"/>
                <a:gd name="T11" fmla="*/ 17 h 17"/>
                <a:gd name="T12" fmla="*/ 14 w 17"/>
                <a:gd name="T13" fmla="*/ 17 h 17"/>
                <a:gd name="T14" fmla="*/ 17 w 17"/>
                <a:gd name="T15" fmla="*/ 9 h 17"/>
                <a:gd name="T16" fmla="*/ 17 w 17"/>
                <a:gd name="T17" fmla="*/ 2 h 17"/>
                <a:gd name="T18" fmla="*/ 17 w 1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0"/>
                  </a:moveTo>
                  <a:cubicBezTo>
                    <a:pt x="12" y="6"/>
                    <a:pt x="6" y="11"/>
                    <a:pt x="1" y="17"/>
                  </a:cubicBezTo>
                  <a:cubicBezTo>
                    <a:pt x="1" y="17"/>
                    <a:pt x="1" y="17"/>
                    <a:pt x="1" y="17"/>
                  </a:cubicBezTo>
                  <a:cubicBezTo>
                    <a:pt x="1" y="17"/>
                    <a:pt x="0" y="17"/>
                    <a:pt x="0" y="17"/>
                  </a:cubicBezTo>
                  <a:cubicBezTo>
                    <a:pt x="0" y="17"/>
                    <a:pt x="0" y="17"/>
                    <a:pt x="0" y="17"/>
                  </a:cubicBezTo>
                  <a:cubicBezTo>
                    <a:pt x="2" y="17"/>
                    <a:pt x="5" y="17"/>
                    <a:pt x="7" y="17"/>
                  </a:cubicBezTo>
                  <a:cubicBezTo>
                    <a:pt x="10" y="17"/>
                    <a:pt x="12" y="17"/>
                    <a:pt x="14" y="17"/>
                  </a:cubicBezTo>
                  <a:cubicBezTo>
                    <a:pt x="16" y="15"/>
                    <a:pt x="17" y="12"/>
                    <a:pt x="17" y="9"/>
                  </a:cubicBezTo>
                  <a:cubicBezTo>
                    <a:pt x="17" y="2"/>
                    <a:pt x="17" y="2"/>
                    <a:pt x="17" y="2"/>
                  </a:cubicBezTo>
                  <a:cubicBezTo>
                    <a:pt x="17" y="1"/>
                    <a:pt x="17" y="1"/>
                    <a:pt x="17" y="0"/>
                  </a:cubicBezTo>
                </a:path>
              </a:pathLst>
            </a:custGeom>
            <a:solidFill>
              <a:srgbClr val="87848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9" name="Freeform 247"/>
            <p:cNvSpPr/>
            <p:nvPr/>
          </p:nvSpPr>
          <p:spPr bwMode="auto">
            <a:xfrm>
              <a:off x="1437289" y="8363556"/>
              <a:ext cx="583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1" y="0"/>
                    <a:pt x="1" y="0"/>
                  </a:cubicBezTo>
                  <a:cubicBezTo>
                    <a:pt x="1" y="0"/>
                    <a:pt x="1" y="0"/>
                    <a:pt x="1" y="0"/>
                  </a:cubicBezTo>
                </a:path>
              </a:pathLst>
            </a:custGeom>
            <a:solidFill>
              <a:srgbClr val="86838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0" name="Freeform 248"/>
            <p:cNvSpPr/>
            <p:nvPr/>
          </p:nvSpPr>
          <p:spPr bwMode="auto">
            <a:xfrm>
              <a:off x="1233061" y="8106972"/>
              <a:ext cx="291757" cy="128292"/>
            </a:xfrm>
            <a:custGeom>
              <a:avLst/>
              <a:gdLst>
                <a:gd name="T0" fmla="*/ 72 w 77"/>
                <a:gd name="T1" fmla="*/ 0 h 34"/>
                <a:gd name="T2" fmla="*/ 47 w 77"/>
                <a:gd name="T3" fmla="*/ 0 h 34"/>
                <a:gd name="T4" fmla="*/ 0 w 77"/>
                <a:gd name="T5" fmla="*/ 34 h 34"/>
                <a:gd name="T6" fmla="*/ 45 w 77"/>
                <a:gd name="T7" fmla="*/ 5 h 34"/>
                <a:gd name="T8" fmla="*/ 72 w 77"/>
                <a:gd name="T9" fmla="*/ 5 h 34"/>
                <a:gd name="T10" fmla="*/ 77 w 77"/>
                <a:gd name="T11" fmla="*/ 1 h 34"/>
                <a:gd name="T12" fmla="*/ 72 w 7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77" h="34">
                  <a:moveTo>
                    <a:pt x="72" y="0"/>
                  </a:moveTo>
                  <a:cubicBezTo>
                    <a:pt x="47" y="0"/>
                    <a:pt x="47" y="0"/>
                    <a:pt x="47" y="0"/>
                  </a:cubicBezTo>
                  <a:cubicBezTo>
                    <a:pt x="25" y="0"/>
                    <a:pt x="7" y="14"/>
                    <a:pt x="0" y="34"/>
                  </a:cubicBezTo>
                  <a:cubicBezTo>
                    <a:pt x="8" y="17"/>
                    <a:pt x="25" y="5"/>
                    <a:pt x="45" y="5"/>
                  </a:cubicBezTo>
                  <a:cubicBezTo>
                    <a:pt x="72" y="5"/>
                    <a:pt x="72" y="5"/>
                    <a:pt x="72" y="5"/>
                  </a:cubicBezTo>
                  <a:cubicBezTo>
                    <a:pt x="74" y="4"/>
                    <a:pt x="75" y="2"/>
                    <a:pt x="77" y="1"/>
                  </a:cubicBezTo>
                  <a:cubicBezTo>
                    <a:pt x="75" y="0"/>
                    <a:pt x="74" y="0"/>
                    <a:pt x="72"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1" name="Freeform 249"/>
            <p:cNvSpPr/>
            <p:nvPr/>
          </p:nvSpPr>
          <p:spPr bwMode="auto">
            <a:xfrm>
              <a:off x="1221391" y="8124468"/>
              <a:ext cx="280086" cy="262414"/>
            </a:xfrm>
            <a:custGeom>
              <a:avLst/>
              <a:gdLst>
                <a:gd name="T0" fmla="*/ 75 w 75"/>
                <a:gd name="T1" fmla="*/ 0 h 70"/>
                <a:gd name="T2" fmla="*/ 48 w 75"/>
                <a:gd name="T3" fmla="*/ 0 h 70"/>
                <a:gd name="T4" fmla="*/ 3 w 75"/>
                <a:gd name="T5" fmla="*/ 29 h 70"/>
                <a:gd name="T6" fmla="*/ 0 w 75"/>
                <a:gd name="T7" fmla="*/ 46 h 70"/>
                <a:gd name="T8" fmla="*/ 6 w 75"/>
                <a:gd name="T9" fmla="*/ 70 h 70"/>
                <a:gd name="T10" fmla="*/ 75 w 75"/>
                <a:gd name="T11" fmla="*/ 0 h 70"/>
              </a:gdLst>
              <a:ahLst/>
              <a:cxnLst>
                <a:cxn ang="0">
                  <a:pos x="T0" y="T1"/>
                </a:cxn>
                <a:cxn ang="0">
                  <a:pos x="T2" y="T3"/>
                </a:cxn>
                <a:cxn ang="0">
                  <a:pos x="T4" y="T5"/>
                </a:cxn>
                <a:cxn ang="0">
                  <a:pos x="T6" y="T7"/>
                </a:cxn>
                <a:cxn ang="0">
                  <a:pos x="T8" y="T9"/>
                </a:cxn>
                <a:cxn ang="0">
                  <a:pos x="T10" y="T11"/>
                </a:cxn>
              </a:cxnLst>
              <a:rect l="0" t="0" r="r" b="b"/>
              <a:pathLst>
                <a:path w="75" h="70">
                  <a:moveTo>
                    <a:pt x="75" y="0"/>
                  </a:moveTo>
                  <a:cubicBezTo>
                    <a:pt x="48" y="0"/>
                    <a:pt x="48" y="0"/>
                    <a:pt x="48" y="0"/>
                  </a:cubicBezTo>
                  <a:cubicBezTo>
                    <a:pt x="28" y="0"/>
                    <a:pt x="11" y="12"/>
                    <a:pt x="3" y="29"/>
                  </a:cubicBezTo>
                  <a:cubicBezTo>
                    <a:pt x="1" y="34"/>
                    <a:pt x="0" y="40"/>
                    <a:pt x="0" y="46"/>
                  </a:cubicBezTo>
                  <a:cubicBezTo>
                    <a:pt x="0" y="54"/>
                    <a:pt x="2" y="62"/>
                    <a:pt x="6" y="70"/>
                  </a:cubicBezTo>
                  <a:cubicBezTo>
                    <a:pt x="29" y="46"/>
                    <a:pt x="52" y="23"/>
                    <a:pt x="75"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2" name="Freeform 250"/>
            <p:cNvSpPr/>
            <p:nvPr/>
          </p:nvSpPr>
          <p:spPr bwMode="auto">
            <a:xfrm>
              <a:off x="1198050" y="8095309"/>
              <a:ext cx="525162" cy="419866"/>
            </a:xfrm>
            <a:custGeom>
              <a:avLst/>
              <a:gdLst>
                <a:gd name="T0" fmla="*/ 134 w 140"/>
                <a:gd name="T1" fmla="*/ 56 h 112"/>
                <a:gd name="T2" fmla="*/ 128 w 140"/>
                <a:gd name="T3" fmla="*/ 56 h 112"/>
                <a:gd name="T4" fmla="*/ 115 w 140"/>
                <a:gd name="T5" fmla="*/ 87 h 112"/>
                <a:gd name="T6" fmla="*/ 84 w 140"/>
                <a:gd name="T7" fmla="*/ 100 h 112"/>
                <a:gd name="T8" fmla="*/ 56 w 140"/>
                <a:gd name="T9" fmla="*/ 100 h 112"/>
                <a:gd name="T10" fmla="*/ 25 w 140"/>
                <a:gd name="T11" fmla="*/ 87 h 112"/>
                <a:gd name="T12" fmla="*/ 12 w 140"/>
                <a:gd name="T13" fmla="*/ 56 h 112"/>
                <a:gd name="T14" fmla="*/ 25 w 140"/>
                <a:gd name="T15" fmla="*/ 25 h 112"/>
                <a:gd name="T16" fmla="*/ 56 w 140"/>
                <a:gd name="T17" fmla="*/ 12 h 112"/>
                <a:gd name="T18" fmla="*/ 84 w 140"/>
                <a:gd name="T19" fmla="*/ 12 h 112"/>
                <a:gd name="T20" fmla="*/ 115 w 140"/>
                <a:gd name="T21" fmla="*/ 25 h 112"/>
                <a:gd name="T22" fmla="*/ 128 w 140"/>
                <a:gd name="T23" fmla="*/ 56 h 112"/>
                <a:gd name="T24" fmla="*/ 134 w 140"/>
                <a:gd name="T25" fmla="*/ 56 h 112"/>
                <a:gd name="T26" fmla="*/ 140 w 140"/>
                <a:gd name="T27" fmla="*/ 56 h 112"/>
                <a:gd name="T28" fmla="*/ 84 w 140"/>
                <a:gd name="T29" fmla="*/ 0 h 112"/>
                <a:gd name="T30" fmla="*/ 56 w 140"/>
                <a:gd name="T31" fmla="*/ 0 h 112"/>
                <a:gd name="T32" fmla="*/ 0 w 140"/>
                <a:gd name="T33" fmla="*/ 56 h 112"/>
                <a:gd name="T34" fmla="*/ 56 w 140"/>
                <a:gd name="T35" fmla="*/ 112 h 112"/>
                <a:gd name="T36" fmla="*/ 84 w 140"/>
                <a:gd name="T37" fmla="*/ 112 h 112"/>
                <a:gd name="T38" fmla="*/ 140 w 140"/>
                <a:gd name="T39" fmla="*/ 56 h 112"/>
                <a:gd name="T40" fmla="*/ 134 w 140"/>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12">
                  <a:moveTo>
                    <a:pt x="134" y="56"/>
                  </a:moveTo>
                  <a:cubicBezTo>
                    <a:pt x="128" y="56"/>
                    <a:pt x="128" y="56"/>
                    <a:pt x="128" y="56"/>
                  </a:cubicBezTo>
                  <a:cubicBezTo>
                    <a:pt x="128" y="68"/>
                    <a:pt x="123" y="79"/>
                    <a:pt x="115" y="87"/>
                  </a:cubicBezTo>
                  <a:cubicBezTo>
                    <a:pt x="107" y="95"/>
                    <a:pt x="96" y="100"/>
                    <a:pt x="84" y="100"/>
                  </a:cubicBezTo>
                  <a:cubicBezTo>
                    <a:pt x="56" y="100"/>
                    <a:pt x="56" y="100"/>
                    <a:pt x="56" y="100"/>
                  </a:cubicBezTo>
                  <a:cubicBezTo>
                    <a:pt x="44" y="100"/>
                    <a:pt x="33" y="95"/>
                    <a:pt x="25" y="87"/>
                  </a:cubicBezTo>
                  <a:cubicBezTo>
                    <a:pt x="17" y="79"/>
                    <a:pt x="12" y="68"/>
                    <a:pt x="12" y="56"/>
                  </a:cubicBezTo>
                  <a:cubicBezTo>
                    <a:pt x="12" y="44"/>
                    <a:pt x="17" y="33"/>
                    <a:pt x="25" y="25"/>
                  </a:cubicBezTo>
                  <a:cubicBezTo>
                    <a:pt x="33" y="17"/>
                    <a:pt x="44" y="12"/>
                    <a:pt x="56" y="12"/>
                  </a:cubicBezTo>
                  <a:cubicBezTo>
                    <a:pt x="84" y="12"/>
                    <a:pt x="84" y="12"/>
                    <a:pt x="84" y="12"/>
                  </a:cubicBezTo>
                  <a:cubicBezTo>
                    <a:pt x="96" y="12"/>
                    <a:pt x="107" y="17"/>
                    <a:pt x="115" y="25"/>
                  </a:cubicBezTo>
                  <a:cubicBezTo>
                    <a:pt x="123" y="33"/>
                    <a:pt x="128" y="44"/>
                    <a:pt x="128" y="56"/>
                  </a:cubicBezTo>
                  <a:cubicBezTo>
                    <a:pt x="134" y="56"/>
                    <a:pt x="134" y="56"/>
                    <a:pt x="134" y="56"/>
                  </a:cubicBezTo>
                  <a:cubicBezTo>
                    <a:pt x="140" y="56"/>
                    <a:pt x="140" y="56"/>
                    <a:pt x="140" y="56"/>
                  </a:cubicBezTo>
                  <a:cubicBezTo>
                    <a:pt x="140" y="25"/>
                    <a:pt x="115" y="0"/>
                    <a:pt x="84" y="0"/>
                  </a:cubicBezTo>
                  <a:cubicBezTo>
                    <a:pt x="56" y="0"/>
                    <a:pt x="56" y="0"/>
                    <a:pt x="56" y="0"/>
                  </a:cubicBezTo>
                  <a:cubicBezTo>
                    <a:pt x="25" y="0"/>
                    <a:pt x="0" y="25"/>
                    <a:pt x="0" y="56"/>
                  </a:cubicBezTo>
                  <a:cubicBezTo>
                    <a:pt x="0" y="87"/>
                    <a:pt x="25" y="112"/>
                    <a:pt x="56" y="112"/>
                  </a:cubicBezTo>
                  <a:cubicBezTo>
                    <a:pt x="84" y="112"/>
                    <a:pt x="84" y="112"/>
                    <a:pt x="84" y="112"/>
                  </a:cubicBezTo>
                  <a:cubicBezTo>
                    <a:pt x="115" y="112"/>
                    <a:pt x="140" y="87"/>
                    <a:pt x="140" y="56"/>
                  </a:cubicBezTo>
                  <a:lnTo>
                    <a:pt x="134" y="56"/>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3" name="Freeform 251"/>
            <p:cNvSpPr/>
            <p:nvPr/>
          </p:nvSpPr>
          <p:spPr bwMode="auto">
            <a:xfrm>
              <a:off x="865445" y="8375219"/>
              <a:ext cx="425967" cy="75811"/>
            </a:xfrm>
            <a:custGeom>
              <a:avLst/>
              <a:gdLst>
                <a:gd name="T0" fmla="*/ 4 w 114"/>
                <a:gd name="T1" fmla="*/ 20 h 20"/>
                <a:gd name="T2" fmla="*/ 4 w 114"/>
                <a:gd name="T3" fmla="*/ 20 h 20"/>
                <a:gd name="T4" fmla="*/ 61 w 114"/>
                <a:gd name="T5" fmla="*/ 11 h 20"/>
                <a:gd name="T6" fmla="*/ 109 w 114"/>
                <a:gd name="T7" fmla="*/ 20 h 20"/>
                <a:gd name="T8" fmla="*/ 114 w 114"/>
                <a:gd name="T9" fmla="*/ 10 h 20"/>
                <a:gd name="T10" fmla="*/ 61 w 114"/>
                <a:gd name="T11" fmla="*/ 0 h 20"/>
                <a:gd name="T12" fmla="*/ 0 w 114"/>
                <a:gd name="T13" fmla="*/ 10 h 20"/>
                <a:gd name="T14" fmla="*/ 4 w 11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0">
                  <a:moveTo>
                    <a:pt x="4" y="20"/>
                  </a:moveTo>
                  <a:cubicBezTo>
                    <a:pt x="4" y="20"/>
                    <a:pt x="4" y="20"/>
                    <a:pt x="4" y="20"/>
                  </a:cubicBezTo>
                  <a:cubicBezTo>
                    <a:pt x="5" y="20"/>
                    <a:pt x="31" y="11"/>
                    <a:pt x="61" y="11"/>
                  </a:cubicBezTo>
                  <a:cubicBezTo>
                    <a:pt x="77" y="11"/>
                    <a:pt x="93" y="13"/>
                    <a:pt x="109" y="20"/>
                  </a:cubicBezTo>
                  <a:cubicBezTo>
                    <a:pt x="114" y="10"/>
                    <a:pt x="114" y="10"/>
                    <a:pt x="114" y="10"/>
                  </a:cubicBezTo>
                  <a:cubicBezTo>
                    <a:pt x="96" y="2"/>
                    <a:pt x="78" y="0"/>
                    <a:pt x="61" y="0"/>
                  </a:cubicBezTo>
                  <a:cubicBezTo>
                    <a:pt x="27" y="0"/>
                    <a:pt x="0" y="10"/>
                    <a:pt x="0" y="10"/>
                  </a:cubicBezTo>
                  <a:lnTo>
                    <a:pt x="4" y="20"/>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4" name="Freeform 252"/>
            <p:cNvSpPr>
              <a:spLocks noEditPoints="1"/>
            </p:cNvSpPr>
            <p:nvPr/>
          </p:nvSpPr>
          <p:spPr bwMode="auto">
            <a:xfrm>
              <a:off x="89374" y="8660963"/>
              <a:ext cx="1966439" cy="775583"/>
            </a:xfrm>
            <a:custGeom>
              <a:avLst/>
              <a:gdLst>
                <a:gd name="T0" fmla="*/ 0 w 524"/>
                <a:gd name="T1" fmla="*/ 88 h 207"/>
                <a:gd name="T2" fmla="*/ 70 w 524"/>
                <a:gd name="T3" fmla="*/ 189 h 207"/>
                <a:gd name="T4" fmla="*/ 204 w 524"/>
                <a:gd name="T5" fmla="*/ 207 h 207"/>
                <a:gd name="T6" fmla="*/ 204 w 524"/>
                <a:gd name="T7" fmla="*/ 207 h 207"/>
                <a:gd name="T8" fmla="*/ 70 w 524"/>
                <a:gd name="T9" fmla="*/ 189 h 207"/>
                <a:gd name="T10" fmla="*/ 0 w 524"/>
                <a:gd name="T11" fmla="*/ 88 h 207"/>
                <a:gd name="T12" fmla="*/ 524 w 524"/>
                <a:gd name="T13" fmla="*/ 79 h 207"/>
                <a:gd name="T14" fmla="*/ 524 w 524"/>
                <a:gd name="T15" fmla="*/ 79 h 207"/>
                <a:gd name="T16" fmla="*/ 524 w 524"/>
                <a:gd name="T17" fmla="*/ 79 h 207"/>
                <a:gd name="T18" fmla="*/ 0 w 524"/>
                <a:gd name="T19" fmla="*/ 79 h 207"/>
                <a:gd name="T20" fmla="*/ 0 w 524"/>
                <a:gd name="T21" fmla="*/ 79 h 207"/>
                <a:gd name="T22" fmla="*/ 0 w 524"/>
                <a:gd name="T23" fmla="*/ 79 h 207"/>
                <a:gd name="T24" fmla="*/ 31 w 524"/>
                <a:gd name="T25" fmla="*/ 0 h 207"/>
                <a:gd name="T26" fmla="*/ 0 w 524"/>
                <a:gd name="T27" fmla="*/ 79 h 207"/>
                <a:gd name="T28" fmla="*/ 30 w 524"/>
                <a:gd name="T29" fmla="*/ 1 h 207"/>
                <a:gd name="T30" fmla="*/ 31 w 524"/>
                <a:gd name="T3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4" h="207">
                  <a:moveTo>
                    <a:pt x="0" y="88"/>
                  </a:moveTo>
                  <a:cubicBezTo>
                    <a:pt x="0" y="131"/>
                    <a:pt x="29" y="181"/>
                    <a:pt x="70" y="189"/>
                  </a:cubicBezTo>
                  <a:cubicBezTo>
                    <a:pt x="86" y="198"/>
                    <a:pt x="138" y="205"/>
                    <a:pt x="204" y="207"/>
                  </a:cubicBezTo>
                  <a:cubicBezTo>
                    <a:pt x="204" y="207"/>
                    <a:pt x="204" y="207"/>
                    <a:pt x="204" y="207"/>
                  </a:cubicBezTo>
                  <a:cubicBezTo>
                    <a:pt x="138" y="205"/>
                    <a:pt x="87" y="198"/>
                    <a:pt x="70" y="189"/>
                  </a:cubicBezTo>
                  <a:cubicBezTo>
                    <a:pt x="30" y="181"/>
                    <a:pt x="0" y="131"/>
                    <a:pt x="0" y="88"/>
                  </a:cubicBezTo>
                  <a:moveTo>
                    <a:pt x="524" y="79"/>
                  </a:moveTo>
                  <a:cubicBezTo>
                    <a:pt x="524" y="79"/>
                    <a:pt x="524" y="79"/>
                    <a:pt x="524" y="79"/>
                  </a:cubicBezTo>
                  <a:cubicBezTo>
                    <a:pt x="524" y="79"/>
                    <a:pt x="524" y="79"/>
                    <a:pt x="524" y="79"/>
                  </a:cubicBezTo>
                  <a:moveTo>
                    <a:pt x="0" y="79"/>
                  </a:moveTo>
                  <a:cubicBezTo>
                    <a:pt x="0" y="79"/>
                    <a:pt x="0" y="79"/>
                    <a:pt x="0" y="79"/>
                  </a:cubicBezTo>
                  <a:cubicBezTo>
                    <a:pt x="0" y="79"/>
                    <a:pt x="0" y="79"/>
                    <a:pt x="0" y="79"/>
                  </a:cubicBezTo>
                  <a:moveTo>
                    <a:pt x="31" y="0"/>
                  </a:moveTo>
                  <a:cubicBezTo>
                    <a:pt x="11" y="21"/>
                    <a:pt x="0" y="52"/>
                    <a:pt x="0" y="79"/>
                  </a:cubicBezTo>
                  <a:cubicBezTo>
                    <a:pt x="0" y="52"/>
                    <a:pt x="12" y="22"/>
                    <a:pt x="30" y="1"/>
                  </a:cubicBezTo>
                  <a:cubicBezTo>
                    <a:pt x="30" y="1"/>
                    <a:pt x="31" y="1"/>
                    <a:pt x="31" y="0"/>
                  </a:cubicBezTo>
                </a:path>
              </a:pathLst>
            </a:custGeom>
            <a:solidFill>
              <a:srgbClr val="F0EBE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5" name="Freeform 253"/>
            <p:cNvSpPr/>
            <p:nvPr/>
          </p:nvSpPr>
          <p:spPr bwMode="auto">
            <a:xfrm>
              <a:off x="853775" y="9436546"/>
              <a:ext cx="5837"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path>
              </a:pathLst>
            </a:custGeom>
            <a:solidFill>
              <a:srgbClr val="68747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6" name="Freeform 254"/>
            <p:cNvSpPr/>
            <p:nvPr/>
          </p:nvSpPr>
          <p:spPr bwMode="auto">
            <a:xfrm>
              <a:off x="859612" y="9436546"/>
              <a:ext cx="210065" cy="5833"/>
            </a:xfrm>
            <a:custGeom>
              <a:avLst/>
              <a:gdLst>
                <a:gd name="T0" fmla="*/ 0 w 57"/>
                <a:gd name="T1" fmla="*/ 0 h 1"/>
                <a:gd name="T2" fmla="*/ 0 w 57"/>
                <a:gd name="T3" fmla="*/ 0 h 1"/>
                <a:gd name="T4" fmla="*/ 56 w 57"/>
                <a:gd name="T5" fmla="*/ 1 h 1"/>
                <a:gd name="T6" fmla="*/ 57 w 57"/>
                <a:gd name="T7" fmla="*/ 1 h 1"/>
                <a:gd name="T8" fmla="*/ 0 w 57"/>
                <a:gd name="T9" fmla="*/ 0 h 1"/>
              </a:gdLst>
              <a:ahLst/>
              <a:cxnLst>
                <a:cxn ang="0">
                  <a:pos x="T0" y="T1"/>
                </a:cxn>
                <a:cxn ang="0">
                  <a:pos x="T2" y="T3"/>
                </a:cxn>
                <a:cxn ang="0">
                  <a:pos x="T4" y="T5"/>
                </a:cxn>
                <a:cxn ang="0">
                  <a:pos x="T6" y="T7"/>
                </a:cxn>
                <a:cxn ang="0">
                  <a:pos x="T8" y="T9"/>
                </a:cxn>
              </a:cxnLst>
              <a:rect l="0" t="0" r="r" b="b"/>
              <a:pathLst>
                <a:path w="57" h="1">
                  <a:moveTo>
                    <a:pt x="0" y="0"/>
                  </a:moveTo>
                  <a:cubicBezTo>
                    <a:pt x="0" y="0"/>
                    <a:pt x="0" y="0"/>
                    <a:pt x="0" y="0"/>
                  </a:cubicBezTo>
                  <a:cubicBezTo>
                    <a:pt x="18" y="1"/>
                    <a:pt x="37" y="1"/>
                    <a:pt x="56" y="1"/>
                  </a:cubicBezTo>
                  <a:cubicBezTo>
                    <a:pt x="56" y="1"/>
                    <a:pt x="57" y="1"/>
                    <a:pt x="57" y="1"/>
                  </a:cubicBezTo>
                  <a:cubicBezTo>
                    <a:pt x="37" y="1"/>
                    <a:pt x="18" y="1"/>
                    <a:pt x="0" y="0"/>
                  </a:cubicBezTo>
                </a:path>
              </a:pathLst>
            </a:custGeom>
            <a:solidFill>
              <a:srgbClr val="60696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7" name="Freeform 255"/>
            <p:cNvSpPr/>
            <p:nvPr/>
          </p:nvSpPr>
          <p:spPr bwMode="auto">
            <a:xfrm>
              <a:off x="89374" y="8660963"/>
              <a:ext cx="1966439" cy="781416"/>
            </a:xfrm>
            <a:custGeom>
              <a:avLst/>
              <a:gdLst>
                <a:gd name="T0" fmla="*/ 491 w 524"/>
                <a:gd name="T1" fmla="*/ 0 h 208"/>
                <a:gd name="T2" fmla="*/ 504 w 524"/>
                <a:gd name="T3" fmla="*/ 52 h 208"/>
                <a:gd name="T4" fmla="*/ 504 w 524"/>
                <a:gd name="T5" fmla="*/ 60 h 208"/>
                <a:gd name="T6" fmla="*/ 439 w 524"/>
                <a:gd name="T7" fmla="*/ 155 h 208"/>
                <a:gd name="T8" fmla="*/ 260 w 524"/>
                <a:gd name="T9" fmla="*/ 172 h 208"/>
                <a:gd name="T10" fmla="*/ 82 w 524"/>
                <a:gd name="T11" fmla="*/ 155 h 208"/>
                <a:gd name="T12" fmla="*/ 16 w 524"/>
                <a:gd name="T13" fmla="*/ 60 h 208"/>
                <a:gd name="T14" fmla="*/ 16 w 524"/>
                <a:gd name="T15" fmla="*/ 52 h 208"/>
                <a:gd name="T16" fmla="*/ 30 w 524"/>
                <a:gd name="T17" fmla="*/ 1 h 208"/>
                <a:gd name="T18" fmla="*/ 0 w 524"/>
                <a:gd name="T19" fmla="*/ 79 h 208"/>
                <a:gd name="T20" fmla="*/ 0 w 524"/>
                <a:gd name="T21" fmla="*/ 79 h 208"/>
                <a:gd name="T22" fmla="*/ 0 w 524"/>
                <a:gd name="T23" fmla="*/ 79 h 208"/>
                <a:gd name="T24" fmla="*/ 0 w 524"/>
                <a:gd name="T25" fmla="*/ 79 h 208"/>
                <a:gd name="T26" fmla="*/ 0 w 524"/>
                <a:gd name="T27" fmla="*/ 79 h 208"/>
                <a:gd name="T28" fmla="*/ 0 w 524"/>
                <a:gd name="T29" fmla="*/ 88 h 208"/>
                <a:gd name="T30" fmla="*/ 0 w 524"/>
                <a:gd name="T31" fmla="*/ 88 h 208"/>
                <a:gd name="T32" fmla="*/ 70 w 524"/>
                <a:gd name="T33" fmla="*/ 189 h 208"/>
                <a:gd name="T34" fmla="*/ 204 w 524"/>
                <a:gd name="T35" fmla="*/ 207 h 208"/>
                <a:gd name="T36" fmla="*/ 205 w 524"/>
                <a:gd name="T37" fmla="*/ 207 h 208"/>
                <a:gd name="T38" fmla="*/ 262 w 524"/>
                <a:gd name="T39" fmla="*/ 208 h 208"/>
                <a:gd name="T40" fmla="*/ 453 w 524"/>
                <a:gd name="T41" fmla="*/ 189 h 208"/>
                <a:gd name="T42" fmla="*/ 524 w 524"/>
                <a:gd name="T43" fmla="*/ 88 h 208"/>
                <a:gd name="T44" fmla="*/ 524 w 524"/>
                <a:gd name="T45" fmla="*/ 79 h 208"/>
                <a:gd name="T46" fmla="*/ 524 w 524"/>
                <a:gd name="T47" fmla="*/ 79 h 208"/>
                <a:gd name="T48" fmla="*/ 524 w 524"/>
                <a:gd name="T49" fmla="*/ 79 h 208"/>
                <a:gd name="T50" fmla="*/ 524 w 524"/>
                <a:gd name="T51" fmla="*/ 79 h 208"/>
                <a:gd name="T52" fmla="*/ 491 w 524"/>
                <a:gd name="T5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208">
                  <a:moveTo>
                    <a:pt x="491" y="0"/>
                  </a:moveTo>
                  <a:cubicBezTo>
                    <a:pt x="500" y="16"/>
                    <a:pt x="504" y="35"/>
                    <a:pt x="504" y="52"/>
                  </a:cubicBezTo>
                  <a:cubicBezTo>
                    <a:pt x="504" y="60"/>
                    <a:pt x="504" y="60"/>
                    <a:pt x="504" y="60"/>
                  </a:cubicBezTo>
                  <a:cubicBezTo>
                    <a:pt x="504" y="101"/>
                    <a:pt x="477" y="147"/>
                    <a:pt x="439" y="155"/>
                  </a:cubicBezTo>
                  <a:cubicBezTo>
                    <a:pt x="419" y="165"/>
                    <a:pt x="347" y="172"/>
                    <a:pt x="260" y="172"/>
                  </a:cubicBezTo>
                  <a:cubicBezTo>
                    <a:pt x="174" y="172"/>
                    <a:pt x="101" y="165"/>
                    <a:pt x="82" y="155"/>
                  </a:cubicBezTo>
                  <a:cubicBezTo>
                    <a:pt x="44" y="147"/>
                    <a:pt x="16" y="101"/>
                    <a:pt x="16" y="60"/>
                  </a:cubicBezTo>
                  <a:cubicBezTo>
                    <a:pt x="16" y="52"/>
                    <a:pt x="16" y="52"/>
                    <a:pt x="16" y="52"/>
                  </a:cubicBezTo>
                  <a:cubicBezTo>
                    <a:pt x="16" y="35"/>
                    <a:pt x="22" y="17"/>
                    <a:pt x="30" y="1"/>
                  </a:cubicBezTo>
                  <a:cubicBezTo>
                    <a:pt x="12" y="22"/>
                    <a:pt x="0" y="52"/>
                    <a:pt x="0" y="79"/>
                  </a:cubicBezTo>
                  <a:cubicBezTo>
                    <a:pt x="0" y="79"/>
                    <a:pt x="0" y="79"/>
                    <a:pt x="0" y="79"/>
                  </a:cubicBezTo>
                  <a:cubicBezTo>
                    <a:pt x="0" y="79"/>
                    <a:pt x="0" y="79"/>
                    <a:pt x="0" y="79"/>
                  </a:cubicBezTo>
                  <a:cubicBezTo>
                    <a:pt x="0" y="79"/>
                    <a:pt x="0" y="79"/>
                    <a:pt x="0" y="79"/>
                  </a:cubicBezTo>
                  <a:cubicBezTo>
                    <a:pt x="0" y="79"/>
                    <a:pt x="0" y="79"/>
                    <a:pt x="0" y="79"/>
                  </a:cubicBezTo>
                  <a:cubicBezTo>
                    <a:pt x="0" y="88"/>
                    <a:pt x="0" y="88"/>
                    <a:pt x="0" y="88"/>
                  </a:cubicBezTo>
                  <a:cubicBezTo>
                    <a:pt x="0" y="88"/>
                    <a:pt x="0" y="88"/>
                    <a:pt x="0" y="88"/>
                  </a:cubicBezTo>
                  <a:cubicBezTo>
                    <a:pt x="0" y="131"/>
                    <a:pt x="30" y="181"/>
                    <a:pt x="70" y="189"/>
                  </a:cubicBezTo>
                  <a:cubicBezTo>
                    <a:pt x="87" y="198"/>
                    <a:pt x="138" y="205"/>
                    <a:pt x="204" y="207"/>
                  </a:cubicBezTo>
                  <a:cubicBezTo>
                    <a:pt x="204" y="207"/>
                    <a:pt x="205" y="207"/>
                    <a:pt x="205" y="207"/>
                  </a:cubicBezTo>
                  <a:cubicBezTo>
                    <a:pt x="223" y="208"/>
                    <a:pt x="242" y="208"/>
                    <a:pt x="262" y="208"/>
                  </a:cubicBezTo>
                  <a:cubicBezTo>
                    <a:pt x="355" y="208"/>
                    <a:pt x="432" y="200"/>
                    <a:pt x="453" y="189"/>
                  </a:cubicBezTo>
                  <a:cubicBezTo>
                    <a:pt x="494" y="181"/>
                    <a:pt x="524" y="131"/>
                    <a:pt x="524" y="88"/>
                  </a:cubicBezTo>
                  <a:cubicBezTo>
                    <a:pt x="524" y="79"/>
                    <a:pt x="524" y="79"/>
                    <a:pt x="524" y="79"/>
                  </a:cubicBezTo>
                  <a:cubicBezTo>
                    <a:pt x="524" y="79"/>
                    <a:pt x="524" y="79"/>
                    <a:pt x="524" y="79"/>
                  </a:cubicBezTo>
                  <a:cubicBezTo>
                    <a:pt x="524" y="79"/>
                    <a:pt x="524" y="79"/>
                    <a:pt x="524" y="79"/>
                  </a:cubicBezTo>
                  <a:cubicBezTo>
                    <a:pt x="524" y="79"/>
                    <a:pt x="524" y="79"/>
                    <a:pt x="524" y="79"/>
                  </a:cubicBezTo>
                  <a:cubicBezTo>
                    <a:pt x="524" y="52"/>
                    <a:pt x="511" y="21"/>
                    <a:pt x="491" y="0"/>
                  </a:cubicBezTo>
                </a:path>
              </a:pathLst>
            </a:custGeom>
            <a:solidFill>
              <a:srgbClr val="E6C3A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8" name="Freeform 256"/>
            <p:cNvSpPr>
              <a:spLocks noEditPoints="1"/>
            </p:cNvSpPr>
            <p:nvPr/>
          </p:nvSpPr>
          <p:spPr bwMode="auto">
            <a:xfrm>
              <a:off x="509504" y="8742603"/>
              <a:ext cx="1137850" cy="693943"/>
            </a:xfrm>
            <a:custGeom>
              <a:avLst/>
              <a:gdLst>
                <a:gd name="T0" fmla="*/ 69 w 303"/>
                <a:gd name="T1" fmla="*/ 184 h 184"/>
                <a:gd name="T2" fmla="*/ 0 w 303"/>
                <a:gd name="T3" fmla="*/ 107 h 184"/>
                <a:gd name="T4" fmla="*/ 0 w 303"/>
                <a:gd name="T5" fmla="*/ 77 h 184"/>
                <a:gd name="T6" fmla="*/ 90 w 303"/>
                <a:gd name="T7" fmla="*/ 0 h 184"/>
                <a:gd name="T8" fmla="*/ 145 w 303"/>
                <a:gd name="T9" fmla="*/ 0 h 184"/>
                <a:gd name="T10" fmla="*/ 136 w 303"/>
                <a:gd name="T11" fmla="*/ 25 h 184"/>
                <a:gd name="T12" fmla="*/ 137 w 303"/>
                <a:gd name="T13" fmla="*/ 25 h 184"/>
                <a:gd name="T14" fmla="*/ 56 w 303"/>
                <a:gd name="T15" fmla="*/ 50 h 184"/>
                <a:gd name="T16" fmla="*/ 77 w 303"/>
                <a:gd name="T17" fmla="*/ 184 h 184"/>
                <a:gd name="T18" fmla="*/ 69 w 303"/>
                <a:gd name="T19" fmla="*/ 184 h 184"/>
                <a:gd name="T20" fmla="*/ 213 w 303"/>
                <a:gd name="T21" fmla="*/ 0 h 184"/>
                <a:gd name="T22" fmla="*/ 159 w 303"/>
                <a:gd name="T23" fmla="*/ 0 h 184"/>
                <a:gd name="T24" fmla="*/ 167 w 303"/>
                <a:gd name="T25" fmla="*/ 25 h 184"/>
                <a:gd name="T26" fmla="*/ 166 w 303"/>
                <a:gd name="T27" fmla="*/ 25 h 184"/>
                <a:gd name="T28" fmla="*/ 248 w 303"/>
                <a:gd name="T29" fmla="*/ 49 h 184"/>
                <a:gd name="T30" fmla="*/ 227 w 303"/>
                <a:gd name="T31" fmla="*/ 184 h 184"/>
                <a:gd name="T32" fmla="*/ 236 w 303"/>
                <a:gd name="T33" fmla="*/ 184 h 184"/>
                <a:gd name="T34" fmla="*/ 303 w 303"/>
                <a:gd name="T35" fmla="*/ 107 h 184"/>
                <a:gd name="T36" fmla="*/ 303 w 303"/>
                <a:gd name="T37" fmla="*/ 77 h 184"/>
                <a:gd name="T38" fmla="*/ 213 w 303"/>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3" h="184">
                  <a:moveTo>
                    <a:pt x="69" y="184"/>
                  </a:moveTo>
                  <a:cubicBezTo>
                    <a:pt x="29" y="175"/>
                    <a:pt x="0" y="144"/>
                    <a:pt x="0" y="107"/>
                  </a:cubicBezTo>
                  <a:cubicBezTo>
                    <a:pt x="0" y="77"/>
                    <a:pt x="0" y="77"/>
                    <a:pt x="0" y="77"/>
                  </a:cubicBezTo>
                  <a:cubicBezTo>
                    <a:pt x="0" y="33"/>
                    <a:pt x="40" y="0"/>
                    <a:pt x="90" y="0"/>
                  </a:cubicBezTo>
                  <a:cubicBezTo>
                    <a:pt x="145" y="0"/>
                    <a:pt x="145" y="0"/>
                    <a:pt x="145" y="0"/>
                  </a:cubicBezTo>
                  <a:cubicBezTo>
                    <a:pt x="136" y="25"/>
                    <a:pt x="136" y="25"/>
                    <a:pt x="136" y="25"/>
                  </a:cubicBezTo>
                  <a:cubicBezTo>
                    <a:pt x="137" y="25"/>
                    <a:pt x="137" y="25"/>
                    <a:pt x="137" y="25"/>
                  </a:cubicBezTo>
                  <a:cubicBezTo>
                    <a:pt x="128" y="25"/>
                    <a:pt x="54" y="30"/>
                    <a:pt x="56" y="50"/>
                  </a:cubicBezTo>
                  <a:cubicBezTo>
                    <a:pt x="57" y="62"/>
                    <a:pt x="62" y="130"/>
                    <a:pt x="77" y="184"/>
                  </a:cubicBezTo>
                  <a:cubicBezTo>
                    <a:pt x="74" y="184"/>
                    <a:pt x="71" y="184"/>
                    <a:pt x="69" y="184"/>
                  </a:cubicBezTo>
                  <a:close/>
                  <a:moveTo>
                    <a:pt x="213" y="0"/>
                  </a:moveTo>
                  <a:cubicBezTo>
                    <a:pt x="159" y="0"/>
                    <a:pt x="159" y="0"/>
                    <a:pt x="159" y="0"/>
                  </a:cubicBezTo>
                  <a:cubicBezTo>
                    <a:pt x="167" y="25"/>
                    <a:pt x="167" y="25"/>
                    <a:pt x="167" y="25"/>
                  </a:cubicBezTo>
                  <a:cubicBezTo>
                    <a:pt x="166" y="25"/>
                    <a:pt x="166" y="25"/>
                    <a:pt x="166" y="25"/>
                  </a:cubicBezTo>
                  <a:cubicBezTo>
                    <a:pt x="166" y="25"/>
                    <a:pt x="250" y="28"/>
                    <a:pt x="248" y="49"/>
                  </a:cubicBezTo>
                  <a:cubicBezTo>
                    <a:pt x="247" y="62"/>
                    <a:pt x="242" y="129"/>
                    <a:pt x="227" y="184"/>
                  </a:cubicBezTo>
                  <a:cubicBezTo>
                    <a:pt x="230" y="184"/>
                    <a:pt x="233" y="184"/>
                    <a:pt x="236" y="184"/>
                  </a:cubicBezTo>
                  <a:cubicBezTo>
                    <a:pt x="275" y="175"/>
                    <a:pt x="303" y="144"/>
                    <a:pt x="303" y="107"/>
                  </a:cubicBezTo>
                  <a:cubicBezTo>
                    <a:pt x="303" y="77"/>
                    <a:pt x="303" y="77"/>
                    <a:pt x="303" y="77"/>
                  </a:cubicBezTo>
                  <a:cubicBezTo>
                    <a:pt x="303" y="33"/>
                    <a:pt x="263" y="0"/>
                    <a:pt x="213" y="0"/>
                  </a:cubicBezTo>
                  <a:close/>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9" name="Freeform 257"/>
            <p:cNvSpPr/>
            <p:nvPr/>
          </p:nvSpPr>
          <p:spPr bwMode="auto">
            <a:xfrm>
              <a:off x="1361434" y="9069165"/>
              <a:ext cx="285920" cy="367381"/>
            </a:xfrm>
            <a:custGeom>
              <a:avLst/>
              <a:gdLst>
                <a:gd name="T0" fmla="*/ 10 w 77"/>
                <a:gd name="T1" fmla="*/ 76 h 97"/>
                <a:gd name="T2" fmla="*/ 6 w 77"/>
                <a:gd name="T3" fmla="*/ 77 h 97"/>
                <a:gd name="T4" fmla="*/ 0 w 77"/>
                <a:gd name="T5" fmla="*/ 97 h 97"/>
                <a:gd name="T6" fmla="*/ 10 w 77"/>
                <a:gd name="T7" fmla="*/ 97 h 97"/>
                <a:gd name="T8" fmla="*/ 77 w 77"/>
                <a:gd name="T9" fmla="*/ 20 h 97"/>
                <a:gd name="T10" fmla="*/ 77 w 77"/>
                <a:gd name="T11" fmla="*/ 0 h 97"/>
                <a:gd name="T12" fmla="*/ 10 w 77"/>
                <a:gd name="T13" fmla="*/ 76 h 97"/>
              </a:gdLst>
              <a:ahLst/>
              <a:cxnLst>
                <a:cxn ang="0">
                  <a:pos x="T0" y="T1"/>
                </a:cxn>
                <a:cxn ang="0">
                  <a:pos x="T2" y="T3"/>
                </a:cxn>
                <a:cxn ang="0">
                  <a:pos x="T4" y="T5"/>
                </a:cxn>
                <a:cxn ang="0">
                  <a:pos x="T6" y="T7"/>
                </a:cxn>
                <a:cxn ang="0">
                  <a:pos x="T8" y="T9"/>
                </a:cxn>
                <a:cxn ang="0">
                  <a:pos x="T10" y="T11"/>
                </a:cxn>
                <a:cxn ang="0">
                  <a:pos x="T12" y="T13"/>
                </a:cxn>
              </a:cxnLst>
              <a:rect l="0" t="0" r="r" b="b"/>
              <a:pathLst>
                <a:path w="77" h="97">
                  <a:moveTo>
                    <a:pt x="10" y="76"/>
                  </a:moveTo>
                  <a:cubicBezTo>
                    <a:pt x="9" y="76"/>
                    <a:pt x="7" y="77"/>
                    <a:pt x="6" y="77"/>
                  </a:cubicBezTo>
                  <a:cubicBezTo>
                    <a:pt x="4" y="84"/>
                    <a:pt x="2" y="90"/>
                    <a:pt x="0" y="97"/>
                  </a:cubicBezTo>
                  <a:cubicBezTo>
                    <a:pt x="3" y="97"/>
                    <a:pt x="7" y="97"/>
                    <a:pt x="10" y="97"/>
                  </a:cubicBezTo>
                  <a:cubicBezTo>
                    <a:pt x="48" y="88"/>
                    <a:pt x="77" y="57"/>
                    <a:pt x="77" y="20"/>
                  </a:cubicBezTo>
                  <a:cubicBezTo>
                    <a:pt x="77" y="0"/>
                    <a:pt x="77" y="0"/>
                    <a:pt x="77" y="0"/>
                  </a:cubicBezTo>
                  <a:cubicBezTo>
                    <a:pt x="77" y="36"/>
                    <a:pt x="48" y="67"/>
                    <a:pt x="10" y="76"/>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0" name="Freeform 258"/>
            <p:cNvSpPr/>
            <p:nvPr/>
          </p:nvSpPr>
          <p:spPr bwMode="auto">
            <a:xfrm>
              <a:off x="509504" y="9121647"/>
              <a:ext cx="285920" cy="314899"/>
            </a:xfrm>
            <a:custGeom>
              <a:avLst/>
              <a:gdLst>
                <a:gd name="T0" fmla="*/ 0 w 77"/>
                <a:gd name="T1" fmla="*/ 0 h 83"/>
                <a:gd name="T2" fmla="*/ 0 w 77"/>
                <a:gd name="T3" fmla="*/ 6 h 83"/>
                <a:gd name="T4" fmla="*/ 68 w 77"/>
                <a:gd name="T5" fmla="*/ 83 h 83"/>
                <a:gd name="T6" fmla="*/ 77 w 77"/>
                <a:gd name="T7" fmla="*/ 83 h 83"/>
                <a:gd name="T8" fmla="*/ 72 w 77"/>
                <a:gd name="T9" fmla="*/ 63 h 83"/>
                <a:gd name="T10" fmla="*/ 68 w 77"/>
                <a:gd name="T11" fmla="*/ 63 h 83"/>
                <a:gd name="T12" fmla="*/ 0 w 77"/>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77" h="83">
                  <a:moveTo>
                    <a:pt x="0" y="0"/>
                  </a:moveTo>
                  <a:cubicBezTo>
                    <a:pt x="0" y="6"/>
                    <a:pt x="0" y="6"/>
                    <a:pt x="0" y="6"/>
                  </a:cubicBezTo>
                  <a:cubicBezTo>
                    <a:pt x="0" y="43"/>
                    <a:pt x="29" y="74"/>
                    <a:pt x="68" y="83"/>
                  </a:cubicBezTo>
                  <a:cubicBezTo>
                    <a:pt x="71" y="83"/>
                    <a:pt x="74" y="83"/>
                    <a:pt x="77" y="83"/>
                  </a:cubicBezTo>
                  <a:cubicBezTo>
                    <a:pt x="75" y="77"/>
                    <a:pt x="73" y="70"/>
                    <a:pt x="72" y="63"/>
                  </a:cubicBezTo>
                  <a:cubicBezTo>
                    <a:pt x="70" y="63"/>
                    <a:pt x="69" y="63"/>
                    <a:pt x="68" y="63"/>
                  </a:cubicBezTo>
                  <a:cubicBezTo>
                    <a:pt x="34" y="55"/>
                    <a:pt x="8" y="31"/>
                    <a:pt x="0" y="0"/>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1" name="Freeform 259"/>
            <p:cNvSpPr/>
            <p:nvPr/>
          </p:nvSpPr>
          <p:spPr bwMode="auto">
            <a:xfrm>
              <a:off x="-103187" y="6870701"/>
              <a:ext cx="1995616" cy="1720284"/>
            </a:xfrm>
            <a:custGeom>
              <a:avLst/>
              <a:gdLst>
                <a:gd name="T0" fmla="*/ 423 w 532"/>
                <a:gd name="T1" fmla="*/ 166 h 458"/>
                <a:gd name="T2" fmla="*/ 480 w 532"/>
                <a:gd name="T3" fmla="*/ 160 h 458"/>
                <a:gd name="T4" fmla="*/ 515 w 532"/>
                <a:gd name="T5" fmla="*/ 458 h 458"/>
                <a:gd name="T6" fmla="*/ 408 w 532"/>
                <a:gd name="T7" fmla="*/ 197 h 458"/>
                <a:gd name="T8" fmla="*/ 218 w 532"/>
                <a:gd name="T9" fmla="*/ 245 h 458"/>
                <a:gd name="T10" fmla="*/ 64 w 532"/>
                <a:gd name="T11" fmla="*/ 270 h 458"/>
                <a:gd name="T12" fmla="*/ 60 w 532"/>
                <a:gd name="T13" fmla="*/ 120 h 458"/>
                <a:gd name="T14" fmla="*/ 119 w 532"/>
                <a:gd name="T15" fmla="*/ 177 h 458"/>
                <a:gd name="T16" fmla="*/ 423 w 532"/>
                <a:gd name="T17" fmla="*/ 16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8">
                  <a:moveTo>
                    <a:pt x="423" y="166"/>
                  </a:moveTo>
                  <a:cubicBezTo>
                    <a:pt x="423" y="166"/>
                    <a:pt x="439" y="144"/>
                    <a:pt x="480" y="160"/>
                  </a:cubicBezTo>
                  <a:cubicBezTo>
                    <a:pt x="522" y="176"/>
                    <a:pt x="532" y="355"/>
                    <a:pt x="515" y="458"/>
                  </a:cubicBezTo>
                  <a:cubicBezTo>
                    <a:pt x="515" y="458"/>
                    <a:pt x="492" y="203"/>
                    <a:pt x="408" y="197"/>
                  </a:cubicBezTo>
                  <a:cubicBezTo>
                    <a:pt x="324" y="192"/>
                    <a:pt x="258" y="219"/>
                    <a:pt x="218" y="245"/>
                  </a:cubicBezTo>
                  <a:cubicBezTo>
                    <a:pt x="178" y="271"/>
                    <a:pt x="121" y="309"/>
                    <a:pt x="64" y="270"/>
                  </a:cubicBezTo>
                  <a:cubicBezTo>
                    <a:pt x="0" y="226"/>
                    <a:pt x="33" y="139"/>
                    <a:pt x="60" y="120"/>
                  </a:cubicBezTo>
                  <a:cubicBezTo>
                    <a:pt x="60" y="120"/>
                    <a:pt x="50" y="206"/>
                    <a:pt x="119" y="177"/>
                  </a:cubicBezTo>
                  <a:cubicBezTo>
                    <a:pt x="188" y="148"/>
                    <a:pt x="371" y="0"/>
                    <a:pt x="423" y="166"/>
                  </a:cubicBezTo>
                  <a:close/>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2" name="Freeform 260"/>
            <p:cNvSpPr/>
            <p:nvPr/>
          </p:nvSpPr>
          <p:spPr bwMode="auto">
            <a:xfrm>
              <a:off x="369461" y="7448018"/>
              <a:ext cx="1283730" cy="577313"/>
            </a:xfrm>
            <a:custGeom>
              <a:avLst/>
              <a:gdLst>
                <a:gd name="T0" fmla="*/ 339 w 342"/>
                <a:gd name="T1" fmla="*/ 64 h 155"/>
                <a:gd name="T2" fmla="*/ 152 w 342"/>
                <a:gd name="T3" fmla="*/ 43 h 155"/>
                <a:gd name="T4" fmla="*/ 131 w 342"/>
                <a:gd name="T5" fmla="*/ 53 h 155"/>
                <a:gd name="T6" fmla="*/ 72 w 342"/>
                <a:gd name="T7" fmla="*/ 90 h 155"/>
                <a:gd name="T8" fmla="*/ 51 w 342"/>
                <a:gd name="T9" fmla="*/ 103 h 155"/>
                <a:gd name="T10" fmla="*/ 3 w 342"/>
                <a:gd name="T11" fmla="*/ 119 h 155"/>
                <a:gd name="T12" fmla="*/ 2 w 342"/>
                <a:gd name="T13" fmla="*/ 131 h 155"/>
                <a:gd name="T14" fmla="*/ 0 w 342"/>
                <a:gd name="T15" fmla="*/ 155 h 155"/>
                <a:gd name="T16" fmla="*/ 25 w 342"/>
                <a:gd name="T17" fmla="*/ 149 h 155"/>
                <a:gd name="T18" fmla="*/ 49 w 342"/>
                <a:gd name="T19" fmla="*/ 139 h 155"/>
                <a:gd name="T20" fmla="*/ 114 w 342"/>
                <a:gd name="T21" fmla="*/ 97 h 155"/>
                <a:gd name="T22" fmla="*/ 137 w 342"/>
                <a:gd name="T23" fmla="*/ 84 h 155"/>
                <a:gd name="T24" fmla="*/ 318 w 342"/>
                <a:gd name="T25" fmla="*/ 72 h 155"/>
                <a:gd name="T26" fmla="*/ 342 w 342"/>
                <a:gd name="T27" fmla="*/ 101 h 155"/>
                <a:gd name="T28" fmla="*/ 339 w 342"/>
                <a:gd name="T29" fmla="*/ 6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2" h="155">
                  <a:moveTo>
                    <a:pt x="339" y="64"/>
                  </a:moveTo>
                  <a:cubicBezTo>
                    <a:pt x="296" y="0"/>
                    <a:pt x="213" y="15"/>
                    <a:pt x="152" y="43"/>
                  </a:cubicBezTo>
                  <a:cubicBezTo>
                    <a:pt x="145" y="46"/>
                    <a:pt x="138" y="50"/>
                    <a:pt x="131" y="53"/>
                  </a:cubicBezTo>
                  <a:cubicBezTo>
                    <a:pt x="111" y="64"/>
                    <a:pt x="91" y="77"/>
                    <a:pt x="72" y="90"/>
                  </a:cubicBezTo>
                  <a:cubicBezTo>
                    <a:pt x="65" y="95"/>
                    <a:pt x="58" y="99"/>
                    <a:pt x="51" y="103"/>
                  </a:cubicBezTo>
                  <a:cubicBezTo>
                    <a:pt x="36" y="110"/>
                    <a:pt x="20" y="116"/>
                    <a:pt x="3" y="119"/>
                  </a:cubicBezTo>
                  <a:cubicBezTo>
                    <a:pt x="3" y="123"/>
                    <a:pt x="2" y="127"/>
                    <a:pt x="2" y="131"/>
                  </a:cubicBezTo>
                  <a:cubicBezTo>
                    <a:pt x="0" y="155"/>
                    <a:pt x="0" y="155"/>
                    <a:pt x="0" y="155"/>
                  </a:cubicBezTo>
                  <a:cubicBezTo>
                    <a:pt x="9" y="154"/>
                    <a:pt x="17" y="152"/>
                    <a:pt x="25" y="149"/>
                  </a:cubicBezTo>
                  <a:cubicBezTo>
                    <a:pt x="33" y="147"/>
                    <a:pt x="41" y="143"/>
                    <a:pt x="49" y="139"/>
                  </a:cubicBezTo>
                  <a:cubicBezTo>
                    <a:pt x="69" y="126"/>
                    <a:pt x="91" y="110"/>
                    <a:pt x="114" y="97"/>
                  </a:cubicBezTo>
                  <a:cubicBezTo>
                    <a:pt x="121" y="93"/>
                    <a:pt x="129" y="88"/>
                    <a:pt x="137" y="84"/>
                  </a:cubicBezTo>
                  <a:cubicBezTo>
                    <a:pt x="196" y="54"/>
                    <a:pt x="268" y="22"/>
                    <a:pt x="318" y="72"/>
                  </a:cubicBezTo>
                  <a:cubicBezTo>
                    <a:pt x="327" y="81"/>
                    <a:pt x="335" y="91"/>
                    <a:pt x="342" y="101"/>
                  </a:cubicBezTo>
                  <a:cubicBezTo>
                    <a:pt x="340" y="89"/>
                    <a:pt x="339" y="76"/>
                    <a:pt x="339" y="64"/>
                  </a:cubicBezTo>
                  <a:close/>
                </a:path>
              </a:pathLst>
            </a:custGeom>
            <a:solidFill>
              <a:srgbClr val="B69A8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3" name="Freeform 261"/>
            <p:cNvSpPr/>
            <p:nvPr/>
          </p:nvSpPr>
          <p:spPr bwMode="auto">
            <a:xfrm>
              <a:off x="-15658" y="7453848"/>
              <a:ext cx="1878914" cy="1137138"/>
            </a:xfrm>
            <a:custGeom>
              <a:avLst/>
              <a:gdLst>
                <a:gd name="T0" fmla="*/ 492 w 500"/>
                <a:gd name="T1" fmla="*/ 266 h 302"/>
                <a:gd name="T2" fmla="*/ 401 w 500"/>
                <a:gd name="T3" fmla="*/ 10 h 302"/>
                <a:gd name="T4" fmla="*/ 400 w 500"/>
                <a:gd name="T5" fmla="*/ 10 h 302"/>
                <a:gd name="T6" fmla="*/ 400 w 500"/>
                <a:gd name="T7" fmla="*/ 9 h 302"/>
                <a:gd name="T8" fmla="*/ 385 w 500"/>
                <a:gd name="T9" fmla="*/ 5 h 302"/>
                <a:gd name="T10" fmla="*/ 195 w 500"/>
                <a:gd name="T11" fmla="*/ 53 h 302"/>
                <a:gd name="T12" fmla="*/ 41 w 500"/>
                <a:gd name="T13" fmla="*/ 78 h 302"/>
                <a:gd name="T14" fmla="*/ 6 w 500"/>
                <a:gd name="T15" fmla="*/ 24 h 302"/>
                <a:gd name="T16" fmla="*/ 41 w 500"/>
                <a:gd name="T17" fmla="*/ 114 h 302"/>
                <a:gd name="T18" fmla="*/ 195 w 500"/>
                <a:gd name="T19" fmla="*/ 89 h 302"/>
                <a:gd name="T20" fmla="*/ 385 w 500"/>
                <a:gd name="T21" fmla="*/ 41 h 302"/>
                <a:gd name="T22" fmla="*/ 492 w 500"/>
                <a:gd name="T23" fmla="*/ 302 h 302"/>
                <a:gd name="T24" fmla="*/ 499 w 500"/>
                <a:gd name="T25" fmla="*/ 173 h 302"/>
                <a:gd name="T26" fmla="*/ 492 w 500"/>
                <a:gd name="T27" fmla="*/ 2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0" h="302">
                  <a:moveTo>
                    <a:pt x="492" y="266"/>
                  </a:moveTo>
                  <a:cubicBezTo>
                    <a:pt x="492" y="266"/>
                    <a:pt x="471" y="44"/>
                    <a:pt x="401" y="10"/>
                  </a:cubicBezTo>
                  <a:cubicBezTo>
                    <a:pt x="400" y="10"/>
                    <a:pt x="400" y="10"/>
                    <a:pt x="400" y="10"/>
                  </a:cubicBezTo>
                  <a:cubicBezTo>
                    <a:pt x="400" y="10"/>
                    <a:pt x="400" y="10"/>
                    <a:pt x="400" y="9"/>
                  </a:cubicBezTo>
                  <a:cubicBezTo>
                    <a:pt x="395" y="7"/>
                    <a:pt x="390" y="6"/>
                    <a:pt x="385" y="5"/>
                  </a:cubicBezTo>
                  <a:cubicBezTo>
                    <a:pt x="301" y="0"/>
                    <a:pt x="235" y="27"/>
                    <a:pt x="195" y="53"/>
                  </a:cubicBezTo>
                  <a:cubicBezTo>
                    <a:pt x="155" y="80"/>
                    <a:pt x="98" y="117"/>
                    <a:pt x="41" y="78"/>
                  </a:cubicBezTo>
                  <a:cubicBezTo>
                    <a:pt x="20" y="64"/>
                    <a:pt x="9" y="44"/>
                    <a:pt x="6" y="24"/>
                  </a:cubicBezTo>
                  <a:cubicBezTo>
                    <a:pt x="0" y="55"/>
                    <a:pt x="7" y="91"/>
                    <a:pt x="41" y="114"/>
                  </a:cubicBezTo>
                  <a:cubicBezTo>
                    <a:pt x="98" y="153"/>
                    <a:pt x="155" y="115"/>
                    <a:pt x="195" y="89"/>
                  </a:cubicBezTo>
                  <a:cubicBezTo>
                    <a:pt x="235" y="63"/>
                    <a:pt x="301" y="36"/>
                    <a:pt x="385" y="41"/>
                  </a:cubicBezTo>
                  <a:cubicBezTo>
                    <a:pt x="469" y="47"/>
                    <a:pt x="492" y="302"/>
                    <a:pt x="492" y="302"/>
                  </a:cubicBezTo>
                  <a:cubicBezTo>
                    <a:pt x="498" y="265"/>
                    <a:pt x="500" y="219"/>
                    <a:pt x="499" y="173"/>
                  </a:cubicBezTo>
                  <a:cubicBezTo>
                    <a:pt x="499" y="206"/>
                    <a:pt x="496" y="239"/>
                    <a:pt x="492" y="266"/>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00B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419526"/>
            <a:chOff x="5815414" y="1429993"/>
            <a:chExt cx="4813300" cy="2419526"/>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2</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文本框 2"/>
          <p:cNvSpPr txBox="1"/>
          <p:nvPr/>
        </p:nvSpPr>
        <p:spPr>
          <a:xfrm>
            <a:off x="4172839" y="2010269"/>
            <a:ext cx="1887115"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1342739" y="2010269"/>
            <a:ext cx="1674911"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6" name="文本框 6"/>
          <p:cNvSpPr txBox="1"/>
          <p:nvPr/>
        </p:nvSpPr>
        <p:spPr>
          <a:xfrm>
            <a:off x="1342739" y="3482100"/>
            <a:ext cx="1674911"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7" name="文本框 8"/>
          <p:cNvSpPr txBox="1"/>
          <p:nvPr/>
        </p:nvSpPr>
        <p:spPr>
          <a:xfrm>
            <a:off x="4172839" y="3482100"/>
            <a:ext cx="1887115"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002362" y="1988840"/>
            <a:ext cx="378241" cy="346346"/>
            <a:chOff x="-2401958" y="2106605"/>
            <a:chExt cx="780242" cy="714264"/>
          </a:xfrm>
        </p:grpSpPr>
        <p:sp>
          <p:nvSpPr>
            <p:cNvPr id="9" name="矩形 8"/>
            <p:cNvSpPr/>
            <p:nvPr/>
          </p:nvSpPr>
          <p:spPr>
            <a:xfrm>
              <a:off x="-2401958" y="2106605"/>
              <a:ext cx="714263" cy="714264"/>
            </a:xfrm>
            <a:prstGeom prst="rect">
              <a:avLst/>
            </a:prstGeom>
            <a:solidFill>
              <a:srgbClr val="F2882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0" name="任意多边形: 形状 11"/>
            <p:cNvSpPr/>
            <p:nvPr/>
          </p:nvSpPr>
          <p:spPr>
            <a:xfrm>
              <a:off x="-2215679" y="2189791"/>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1002362" y="3460672"/>
            <a:ext cx="378241" cy="346346"/>
            <a:chOff x="-2401959" y="1451085"/>
            <a:chExt cx="780242" cy="714264"/>
          </a:xfrm>
        </p:grpSpPr>
        <p:sp>
          <p:nvSpPr>
            <p:cNvPr id="12" name="矩形 11"/>
            <p:cNvSpPr/>
            <p:nvPr/>
          </p:nvSpPr>
          <p:spPr>
            <a:xfrm>
              <a:off x="-2401959" y="1451085"/>
              <a:ext cx="714263" cy="714264"/>
            </a:xfrm>
            <a:prstGeom prst="rect">
              <a:avLst/>
            </a:prstGeom>
            <a:solidFill>
              <a:srgbClr val="00B945"/>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3" name="任意多边形: 形状 14"/>
            <p:cNvSpPr/>
            <p:nvPr/>
          </p:nvSpPr>
          <p:spPr>
            <a:xfrm>
              <a:off x="-2215680" y="1534269"/>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3795714" y="1988840"/>
            <a:ext cx="378241" cy="346346"/>
            <a:chOff x="1166868" y="2106605"/>
            <a:chExt cx="780242" cy="714264"/>
          </a:xfrm>
        </p:grpSpPr>
        <p:sp>
          <p:nvSpPr>
            <p:cNvPr id="15" name="矩形 14"/>
            <p:cNvSpPr/>
            <p:nvPr/>
          </p:nvSpPr>
          <p:spPr>
            <a:xfrm>
              <a:off x="1166868" y="2106605"/>
              <a:ext cx="714263" cy="714264"/>
            </a:xfrm>
            <a:prstGeom prst="rect">
              <a:avLst/>
            </a:prstGeom>
            <a:solidFill>
              <a:srgbClr val="FF0000"/>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6" name="任意多边形: 形状 17"/>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3795714" y="3460670"/>
            <a:ext cx="378241" cy="346346"/>
            <a:chOff x="1166868" y="1451084"/>
            <a:chExt cx="780242" cy="714264"/>
          </a:xfrm>
        </p:grpSpPr>
        <p:sp>
          <p:nvSpPr>
            <p:cNvPr id="18" name="矩形 17"/>
            <p:cNvSpPr/>
            <p:nvPr/>
          </p:nvSpPr>
          <p:spPr>
            <a:xfrm>
              <a:off x="1166868" y="1451084"/>
              <a:ext cx="714263" cy="714264"/>
            </a:xfrm>
            <a:prstGeom prst="rect">
              <a:avLst/>
            </a:prstGeom>
            <a:solidFill>
              <a:srgbClr val="2185C5"/>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9" name="任意多边形: 形状 20"/>
            <p:cNvSpPr/>
            <p:nvPr/>
          </p:nvSpPr>
          <p:spPr>
            <a:xfrm>
              <a:off x="1353147" y="1534270"/>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6090823" y="1772817"/>
            <a:ext cx="5126060" cy="3024336"/>
            <a:chOff x="1660525" y="3814763"/>
            <a:chExt cx="10310812" cy="6083300"/>
          </a:xfrm>
          <a:solidFill>
            <a:schemeClr val="tx1">
              <a:lumMod val="75000"/>
              <a:lumOff val="25000"/>
            </a:schemeClr>
          </a:solidFill>
        </p:grpSpPr>
        <p:sp>
          <p:nvSpPr>
            <p:cNvPr id="21" name="任意多边形: 形状 23"/>
            <p:cNvSpPr/>
            <p:nvPr/>
          </p:nvSpPr>
          <p:spPr bwMode="auto">
            <a:xfrm>
              <a:off x="2898775" y="4237038"/>
              <a:ext cx="7829550" cy="4830763"/>
            </a:xfrm>
            <a:custGeom>
              <a:avLst/>
              <a:gdLst>
                <a:gd name="T0" fmla="*/ 0 w 4932"/>
                <a:gd name="T1" fmla="*/ 3043 h 3043"/>
                <a:gd name="T2" fmla="*/ 4932 w 4932"/>
                <a:gd name="T3" fmla="*/ 3043 h 3043"/>
                <a:gd name="T4" fmla="*/ 4932 w 4932"/>
                <a:gd name="T5" fmla="*/ 0 h 3043"/>
                <a:gd name="T6" fmla="*/ 0 w 4932"/>
                <a:gd name="T7" fmla="*/ 0 h 3043"/>
                <a:gd name="T8" fmla="*/ 0 w 4932"/>
                <a:gd name="T9" fmla="*/ 3043 h 3043"/>
                <a:gd name="T10" fmla="*/ 41 w 4932"/>
                <a:gd name="T11" fmla="*/ 40 h 3043"/>
                <a:gd name="T12" fmla="*/ 4891 w 4932"/>
                <a:gd name="T13" fmla="*/ 40 h 3043"/>
                <a:gd name="T14" fmla="*/ 4891 w 4932"/>
                <a:gd name="T15" fmla="*/ 3003 h 3043"/>
                <a:gd name="T16" fmla="*/ 41 w 4932"/>
                <a:gd name="T17" fmla="*/ 3003 h 3043"/>
                <a:gd name="T18" fmla="*/ 41 w 4932"/>
                <a:gd name="T19" fmla="*/ 4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2" h="3043">
                  <a:moveTo>
                    <a:pt x="0" y="3043"/>
                  </a:moveTo>
                  <a:lnTo>
                    <a:pt x="4932" y="3043"/>
                  </a:lnTo>
                  <a:lnTo>
                    <a:pt x="4932" y="0"/>
                  </a:lnTo>
                  <a:lnTo>
                    <a:pt x="0" y="0"/>
                  </a:lnTo>
                  <a:lnTo>
                    <a:pt x="0" y="3043"/>
                  </a:lnTo>
                  <a:close/>
                  <a:moveTo>
                    <a:pt x="41" y="40"/>
                  </a:moveTo>
                  <a:lnTo>
                    <a:pt x="4891" y="40"/>
                  </a:lnTo>
                  <a:lnTo>
                    <a:pt x="4891" y="3003"/>
                  </a:lnTo>
                  <a:lnTo>
                    <a:pt x="41" y="3003"/>
                  </a:lnTo>
                  <a:lnTo>
                    <a:pt x="41" y="40"/>
                  </a:lnTo>
                  <a:close/>
                </a:path>
              </a:pathLst>
            </a:custGeom>
            <a:grpFill/>
            <a:ln>
              <a:noFill/>
            </a:ln>
          </p:spPr>
          <p:txBody>
            <a:bodyPr anchor="ctr"/>
            <a:lstStyle/>
            <a:p>
              <a:pPr algn="ctr"/>
              <a:endParaRPr>
                <a:cs typeface="+mn-ea"/>
                <a:sym typeface="+mn-lt"/>
              </a:endParaRPr>
            </a:p>
          </p:txBody>
        </p:sp>
        <p:sp>
          <p:nvSpPr>
            <p:cNvPr id="22" name="椭圆 21"/>
            <p:cNvSpPr/>
            <p:nvPr/>
          </p:nvSpPr>
          <p:spPr bwMode="auto">
            <a:xfrm>
              <a:off x="6777038" y="4057651"/>
              <a:ext cx="76200" cy="71438"/>
            </a:xfrm>
            <a:prstGeom prst="ellipse">
              <a:avLst/>
            </a:prstGeom>
            <a:grpFill/>
            <a:ln>
              <a:noFill/>
            </a:ln>
          </p:spPr>
          <p:txBody>
            <a:bodyPr anchor="ctr"/>
            <a:lstStyle/>
            <a:p>
              <a:pPr algn="ctr"/>
              <a:endParaRPr>
                <a:cs typeface="+mn-ea"/>
                <a:sym typeface="+mn-lt"/>
              </a:endParaRPr>
            </a:p>
          </p:txBody>
        </p:sp>
        <p:sp>
          <p:nvSpPr>
            <p:cNvPr id="23" name="任意多边形: 形状 25"/>
            <p:cNvSpPr/>
            <p:nvPr/>
          </p:nvSpPr>
          <p:spPr bwMode="auto">
            <a:xfrm>
              <a:off x="1660525" y="3814763"/>
              <a:ext cx="10310812" cy="6083300"/>
            </a:xfrm>
            <a:custGeom>
              <a:avLst/>
              <a:gdLst>
                <a:gd name="T0" fmla="*/ 2333 w 2547"/>
                <a:gd name="T1" fmla="*/ 1380 h 1525"/>
                <a:gd name="T2" fmla="*/ 2333 w 2547"/>
                <a:gd name="T3" fmla="*/ 115 h 1525"/>
                <a:gd name="T4" fmla="*/ 2218 w 2547"/>
                <a:gd name="T5" fmla="*/ 0 h 1525"/>
                <a:gd name="T6" fmla="*/ 329 w 2547"/>
                <a:gd name="T7" fmla="*/ 0 h 1525"/>
                <a:gd name="T8" fmla="*/ 214 w 2547"/>
                <a:gd name="T9" fmla="*/ 115 h 1525"/>
                <a:gd name="T10" fmla="*/ 214 w 2547"/>
                <a:gd name="T11" fmla="*/ 1380 h 1525"/>
                <a:gd name="T12" fmla="*/ 0 w 2547"/>
                <a:gd name="T13" fmla="*/ 1380 h 1525"/>
                <a:gd name="T14" fmla="*/ 0 w 2547"/>
                <a:gd name="T15" fmla="*/ 1418 h 1525"/>
                <a:gd name="T16" fmla="*/ 107 w 2547"/>
                <a:gd name="T17" fmla="*/ 1525 h 1525"/>
                <a:gd name="T18" fmla="*/ 2440 w 2547"/>
                <a:gd name="T19" fmla="*/ 1525 h 1525"/>
                <a:gd name="T20" fmla="*/ 2547 w 2547"/>
                <a:gd name="T21" fmla="*/ 1418 h 1525"/>
                <a:gd name="T22" fmla="*/ 2547 w 2547"/>
                <a:gd name="T23" fmla="*/ 1380 h 1525"/>
                <a:gd name="T24" fmla="*/ 2333 w 2547"/>
                <a:gd name="T25" fmla="*/ 1380 h 1525"/>
                <a:gd name="T26" fmla="*/ 246 w 2547"/>
                <a:gd name="T27" fmla="*/ 115 h 1525"/>
                <a:gd name="T28" fmla="*/ 329 w 2547"/>
                <a:gd name="T29" fmla="*/ 32 h 1525"/>
                <a:gd name="T30" fmla="*/ 2218 w 2547"/>
                <a:gd name="T31" fmla="*/ 32 h 1525"/>
                <a:gd name="T32" fmla="*/ 2301 w 2547"/>
                <a:gd name="T33" fmla="*/ 115 h 1525"/>
                <a:gd name="T34" fmla="*/ 2301 w 2547"/>
                <a:gd name="T35" fmla="*/ 1380 h 1525"/>
                <a:gd name="T36" fmla="*/ 246 w 2547"/>
                <a:gd name="T37" fmla="*/ 1380 h 1525"/>
                <a:gd name="T38" fmla="*/ 246 w 2547"/>
                <a:gd name="T39" fmla="*/ 115 h 1525"/>
                <a:gd name="T40" fmla="*/ 1486 w 2547"/>
                <a:gd name="T41" fmla="*/ 1412 h 1525"/>
                <a:gd name="T42" fmla="*/ 1446 w 2547"/>
                <a:gd name="T43" fmla="*/ 1448 h 1525"/>
                <a:gd name="T44" fmla="*/ 1100 w 2547"/>
                <a:gd name="T45" fmla="*/ 1448 h 1525"/>
                <a:gd name="T46" fmla="*/ 1061 w 2547"/>
                <a:gd name="T47" fmla="*/ 1412 h 1525"/>
                <a:gd name="T48" fmla="*/ 1486 w 2547"/>
                <a:gd name="T49" fmla="*/ 1412 h 1525"/>
                <a:gd name="T50" fmla="*/ 2515 w 2547"/>
                <a:gd name="T51" fmla="*/ 1418 h 1525"/>
                <a:gd name="T52" fmla="*/ 2440 w 2547"/>
                <a:gd name="T53" fmla="*/ 1493 h 1525"/>
                <a:gd name="T54" fmla="*/ 107 w 2547"/>
                <a:gd name="T55" fmla="*/ 1493 h 1525"/>
                <a:gd name="T56" fmla="*/ 32 w 2547"/>
                <a:gd name="T57" fmla="*/ 1418 h 1525"/>
                <a:gd name="T58" fmla="*/ 32 w 2547"/>
                <a:gd name="T59" fmla="*/ 1412 h 1525"/>
                <a:gd name="T60" fmla="*/ 1045 w 2547"/>
                <a:gd name="T61" fmla="*/ 1412 h 1525"/>
                <a:gd name="T62" fmla="*/ 1100 w 2547"/>
                <a:gd name="T63" fmla="*/ 1464 h 1525"/>
                <a:gd name="T64" fmla="*/ 1446 w 2547"/>
                <a:gd name="T65" fmla="*/ 1464 h 1525"/>
                <a:gd name="T66" fmla="*/ 1502 w 2547"/>
                <a:gd name="T67" fmla="*/ 1412 h 1525"/>
                <a:gd name="T68" fmla="*/ 2515 w 2547"/>
                <a:gd name="T69" fmla="*/ 1412 h 1525"/>
                <a:gd name="T70" fmla="*/ 2515 w 2547"/>
                <a:gd name="T71" fmla="*/ 1418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7" h="1525">
                  <a:moveTo>
                    <a:pt x="2333" y="1380"/>
                  </a:moveTo>
                  <a:cubicBezTo>
                    <a:pt x="2333" y="115"/>
                    <a:pt x="2333" y="115"/>
                    <a:pt x="2333" y="115"/>
                  </a:cubicBezTo>
                  <a:cubicBezTo>
                    <a:pt x="2333" y="51"/>
                    <a:pt x="2281" y="0"/>
                    <a:pt x="2218" y="0"/>
                  </a:cubicBezTo>
                  <a:cubicBezTo>
                    <a:pt x="329" y="0"/>
                    <a:pt x="329" y="0"/>
                    <a:pt x="329" y="0"/>
                  </a:cubicBezTo>
                  <a:cubicBezTo>
                    <a:pt x="265" y="0"/>
                    <a:pt x="214" y="51"/>
                    <a:pt x="214" y="115"/>
                  </a:cubicBezTo>
                  <a:cubicBezTo>
                    <a:pt x="214" y="1380"/>
                    <a:pt x="214" y="1380"/>
                    <a:pt x="214" y="1380"/>
                  </a:cubicBezTo>
                  <a:cubicBezTo>
                    <a:pt x="0" y="1380"/>
                    <a:pt x="0" y="1380"/>
                    <a:pt x="0" y="1380"/>
                  </a:cubicBezTo>
                  <a:cubicBezTo>
                    <a:pt x="0" y="1418"/>
                    <a:pt x="0" y="1418"/>
                    <a:pt x="0" y="1418"/>
                  </a:cubicBezTo>
                  <a:cubicBezTo>
                    <a:pt x="0" y="1477"/>
                    <a:pt x="48" y="1525"/>
                    <a:pt x="107" y="1525"/>
                  </a:cubicBezTo>
                  <a:cubicBezTo>
                    <a:pt x="2440" y="1525"/>
                    <a:pt x="2440" y="1525"/>
                    <a:pt x="2440" y="1525"/>
                  </a:cubicBezTo>
                  <a:cubicBezTo>
                    <a:pt x="2499" y="1525"/>
                    <a:pt x="2547" y="1477"/>
                    <a:pt x="2547" y="1418"/>
                  </a:cubicBezTo>
                  <a:cubicBezTo>
                    <a:pt x="2547" y="1380"/>
                    <a:pt x="2547" y="1380"/>
                    <a:pt x="2547" y="1380"/>
                  </a:cubicBezTo>
                  <a:lnTo>
                    <a:pt x="2333" y="1380"/>
                  </a:lnTo>
                  <a:close/>
                  <a:moveTo>
                    <a:pt x="246" y="115"/>
                  </a:moveTo>
                  <a:cubicBezTo>
                    <a:pt x="246" y="69"/>
                    <a:pt x="283" y="32"/>
                    <a:pt x="329" y="32"/>
                  </a:cubicBezTo>
                  <a:cubicBezTo>
                    <a:pt x="2218" y="32"/>
                    <a:pt x="2218" y="32"/>
                    <a:pt x="2218" y="32"/>
                  </a:cubicBezTo>
                  <a:cubicBezTo>
                    <a:pt x="2264" y="32"/>
                    <a:pt x="2301" y="69"/>
                    <a:pt x="2301" y="115"/>
                  </a:cubicBezTo>
                  <a:cubicBezTo>
                    <a:pt x="2301" y="1380"/>
                    <a:pt x="2301" y="1380"/>
                    <a:pt x="2301" y="1380"/>
                  </a:cubicBezTo>
                  <a:cubicBezTo>
                    <a:pt x="246" y="1380"/>
                    <a:pt x="246" y="1380"/>
                    <a:pt x="246" y="1380"/>
                  </a:cubicBezTo>
                  <a:lnTo>
                    <a:pt x="246" y="115"/>
                  </a:lnTo>
                  <a:close/>
                  <a:moveTo>
                    <a:pt x="1486" y="1412"/>
                  </a:moveTo>
                  <a:cubicBezTo>
                    <a:pt x="1485" y="1432"/>
                    <a:pt x="1467" y="1448"/>
                    <a:pt x="1446" y="1448"/>
                  </a:cubicBezTo>
                  <a:cubicBezTo>
                    <a:pt x="1100" y="1448"/>
                    <a:pt x="1100" y="1448"/>
                    <a:pt x="1100" y="1448"/>
                  </a:cubicBezTo>
                  <a:cubicBezTo>
                    <a:pt x="1080" y="1448"/>
                    <a:pt x="1062" y="1432"/>
                    <a:pt x="1061" y="1412"/>
                  </a:cubicBezTo>
                  <a:lnTo>
                    <a:pt x="1486" y="1412"/>
                  </a:lnTo>
                  <a:close/>
                  <a:moveTo>
                    <a:pt x="2515" y="1418"/>
                  </a:moveTo>
                  <a:cubicBezTo>
                    <a:pt x="2515" y="1460"/>
                    <a:pt x="2481" y="1493"/>
                    <a:pt x="2440" y="1493"/>
                  </a:cubicBezTo>
                  <a:cubicBezTo>
                    <a:pt x="107" y="1493"/>
                    <a:pt x="107" y="1493"/>
                    <a:pt x="107" y="1493"/>
                  </a:cubicBezTo>
                  <a:cubicBezTo>
                    <a:pt x="66" y="1493"/>
                    <a:pt x="32" y="1460"/>
                    <a:pt x="32" y="1418"/>
                  </a:cubicBezTo>
                  <a:cubicBezTo>
                    <a:pt x="32" y="1412"/>
                    <a:pt x="32" y="1412"/>
                    <a:pt x="32" y="1412"/>
                  </a:cubicBezTo>
                  <a:cubicBezTo>
                    <a:pt x="1045" y="1412"/>
                    <a:pt x="1045" y="1412"/>
                    <a:pt x="1045" y="1412"/>
                  </a:cubicBezTo>
                  <a:cubicBezTo>
                    <a:pt x="1046" y="1441"/>
                    <a:pt x="1071" y="1464"/>
                    <a:pt x="1100" y="1464"/>
                  </a:cubicBezTo>
                  <a:cubicBezTo>
                    <a:pt x="1446" y="1464"/>
                    <a:pt x="1446" y="1464"/>
                    <a:pt x="1446" y="1464"/>
                  </a:cubicBezTo>
                  <a:cubicBezTo>
                    <a:pt x="1476" y="1464"/>
                    <a:pt x="1501" y="1441"/>
                    <a:pt x="1502" y="1412"/>
                  </a:cubicBezTo>
                  <a:cubicBezTo>
                    <a:pt x="2515" y="1412"/>
                    <a:pt x="2515" y="1412"/>
                    <a:pt x="2515" y="1412"/>
                  </a:cubicBezTo>
                  <a:lnTo>
                    <a:pt x="2515" y="1418"/>
                  </a:lnTo>
                  <a:close/>
                </a:path>
              </a:pathLst>
            </a:custGeom>
            <a:grpFill/>
            <a:ln>
              <a:noFill/>
            </a:ln>
          </p:spPr>
          <p:txBody>
            <a:bodyPr anchor="ctr"/>
            <a:lstStyle/>
            <a:p>
              <a:pPr algn="ctr"/>
              <a:endParaRPr>
                <a:cs typeface="+mn-ea"/>
                <a:sym typeface="+mn-lt"/>
              </a:endParaRPr>
            </a:p>
          </p:txBody>
        </p:sp>
      </p:grpSp>
      <p:pic>
        <p:nvPicPr>
          <p:cNvPr id="24" name="图片 23"/>
          <p:cNvPicPr>
            <a:picLocks noChangeAspect="1" noChangeArrowheads="1"/>
          </p:cNvPicPr>
          <p:nvPr/>
        </p:nvPicPr>
        <p:blipFill>
          <a:blip r:embed="rId2">
            <a:extLst>
              <a:ext uri="{28A0092B-C50C-407E-A947-70E740481C1C}">
                <a14:useLocalDpi xmlns:a14="http://schemas.microsoft.com/office/drawing/2010/main" val="0"/>
              </a:ext>
            </a:extLst>
          </a:blip>
          <a:srcRect l="1730" t="18973" r="1794" b="9488"/>
          <a:stretch>
            <a:fillRect/>
          </a:stretch>
        </p:blipFill>
        <p:spPr bwMode="auto">
          <a:xfrm>
            <a:off x="6706424" y="2010268"/>
            <a:ext cx="3892491" cy="237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a:spLocks noChangeArrowheads="1"/>
          </p:cNvSpPr>
          <p:nvPr/>
        </p:nvSpPr>
        <p:spPr bwMode="auto">
          <a:xfrm>
            <a:off x="1002362" y="2506696"/>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a:spLocks noChangeArrowheads="1"/>
          </p:cNvSpPr>
          <p:nvPr/>
        </p:nvSpPr>
        <p:spPr bwMode="auto">
          <a:xfrm>
            <a:off x="3777669" y="2510778"/>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矩形 26"/>
          <p:cNvSpPr>
            <a:spLocks noChangeArrowheads="1"/>
          </p:cNvSpPr>
          <p:nvPr/>
        </p:nvSpPr>
        <p:spPr bwMode="auto">
          <a:xfrm>
            <a:off x="1002362" y="4025292"/>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7"/>
          <p:cNvSpPr>
            <a:spLocks noChangeArrowheads="1"/>
          </p:cNvSpPr>
          <p:nvPr/>
        </p:nvSpPr>
        <p:spPr bwMode="auto">
          <a:xfrm>
            <a:off x="3777669" y="4040023"/>
            <a:ext cx="2159706"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请添加你的文本请添加你的文本请添加你的文本更多模板亮亮图文旗舰店：https://liangliangtuwen.tmall.com</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c5d394dc-f1b2-4d8a-a9f5-c4468fb108e6"/>
          <p:cNvGrpSpPr>
            <a:grpSpLocks noChangeAspect="1"/>
          </p:cNvGrpSpPr>
          <p:nvPr/>
        </p:nvGrpSpPr>
        <p:grpSpPr>
          <a:xfrm>
            <a:off x="4047782" y="1881288"/>
            <a:ext cx="4096437" cy="3656532"/>
            <a:chOff x="3604668" y="1391718"/>
            <a:chExt cx="5016821" cy="4478078"/>
          </a:xfrm>
        </p:grpSpPr>
        <p:grpSp>
          <p:nvGrpSpPr>
            <p:cNvPr id="5" name="Group 24"/>
            <p:cNvGrpSpPr/>
            <p:nvPr/>
          </p:nvGrpSpPr>
          <p:grpSpPr>
            <a:xfrm>
              <a:off x="5317114" y="2800746"/>
              <a:ext cx="1588642" cy="1660023"/>
              <a:chOff x="5317114" y="2800746"/>
              <a:chExt cx="1588642" cy="1660023"/>
            </a:xfrm>
          </p:grpSpPr>
          <p:sp>
            <p:nvSpPr>
              <p:cNvPr id="24" name="íṡľíḍè-Freeform: Shape 6"/>
              <p:cNvSpPr/>
              <p:nvPr/>
            </p:nvSpPr>
            <p:spPr>
              <a:xfrm>
                <a:off x="5317114"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alpha val="40000"/>
                </a:schemeClr>
              </a:solidFill>
              <a:ln w="31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íṡľíḍè-Freeform: Shape 12"/>
              <p:cNvSpPr/>
              <p:nvPr/>
            </p:nvSpPr>
            <p:spPr bwMode="auto">
              <a:xfrm>
                <a:off x="5778663" y="3262341"/>
                <a:ext cx="736438" cy="59541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lumMod val="75000"/>
                </a:schemeClr>
              </a:solidFill>
              <a:ln>
                <a:noFill/>
              </a:ln>
            </p:spPr>
            <p:txBody>
              <a:bodyPr anchor="ctr"/>
              <a:lstStyle/>
              <a:p>
                <a:pPr algn="ctr"/>
              </a:p>
            </p:txBody>
          </p:sp>
        </p:grpSp>
        <p:grpSp>
          <p:nvGrpSpPr>
            <p:cNvPr id="6" name="Group 23"/>
            <p:cNvGrpSpPr/>
            <p:nvPr/>
          </p:nvGrpSpPr>
          <p:grpSpPr>
            <a:xfrm>
              <a:off x="6178268" y="1391718"/>
              <a:ext cx="1588642" cy="1660023"/>
              <a:chOff x="6178268" y="1391718"/>
              <a:chExt cx="1588642" cy="1660023"/>
            </a:xfrm>
          </p:grpSpPr>
          <p:sp>
            <p:nvSpPr>
              <p:cNvPr id="22" name="íṡľíḍè-Freeform: Shape 4"/>
              <p:cNvSpPr/>
              <p:nvPr/>
            </p:nvSpPr>
            <p:spPr>
              <a:xfrm>
                <a:off x="6178268" y="1391718"/>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23" name="íṡľíḍè-Freeform: Shape 13"/>
              <p:cNvSpPr/>
              <p:nvPr/>
            </p:nvSpPr>
            <p:spPr bwMode="auto">
              <a:xfrm>
                <a:off x="6692041" y="1975815"/>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lumMod val="95000"/>
                </a:schemeClr>
              </a:solidFill>
              <a:ln>
                <a:noFill/>
              </a:ln>
            </p:spPr>
            <p:txBody>
              <a:bodyPr anchor="ctr"/>
              <a:lstStyle/>
              <a:p>
                <a:pPr algn="ctr"/>
              </a:p>
            </p:txBody>
          </p:sp>
        </p:grpSp>
        <p:grpSp>
          <p:nvGrpSpPr>
            <p:cNvPr id="7" name="Group 19"/>
            <p:cNvGrpSpPr/>
            <p:nvPr/>
          </p:nvGrpSpPr>
          <p:grpSpPr>
            <a:xfrm>
              <a:off x="3604668" y="2800746"/>
              <a:ext cx="1588642" cy="1660023"/>
              <a:chOff x="3604668" y="2800746"/>
              <a:chExt cx="1588642" cy="1660023"/>
            </a:xfrm>
          </p:grpSpPr>
          <p:sp>
            <p:nvSpPr>
              <p:cNvPr id="20" name="íṡľíḍè-Freeform: Shape 10"/>
              <p:cNvSpPr/>
              <p:nvPr/>
            </p:nvSpPr>
            <p:spPr>
              <a:xfrm>
                <a:off x="3604668"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21" name="íṡľíḍè-Freeform: Shape 14"/>
              <p:cNvSpPr/>
              <p:nvPr/>
            </p:nvSpPr>
            <p:spPr bwMode="auto">
              <a:xfrm>
                <a:off x="4231584" y="340693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lumMod val="95000"/>
                </a:schemeClr>
              </a:solidFill>
              <a:ln>
                <a:noFill/>
              </a:ln>
            </p:spPr>
            <p:txBody>
              <a:bodyPr anchor="ctr"/>
              <a:lstStyle/>
              <a:p>
                <a:pPr algn="ctr"/>
              </a:p>
            </p:txBody>
          </p:sp>
        </p:grpSp>
        <p:grpSp>
          <p:nvGrpSpPr>
            <p:cNvPr id="8" name="Group 22"/>
            <p:cNvGrpSpPr/>
            <p:nvPr/>
          </p:nvGrpSpPr>
          <p:grpSpPr>
            <a:xfrm>
              <a:off x="7032847" y="2800746"/>
              <a:ext cx="1588642" cy="1660023"/>
              <a:chOff x="7032847" y="2800746"/>
              <a:chExt cx="1588642" cy="1660023"/>
            </a:xfrm>
          </p:grpSpPr>
          <p:sp>
            <p:nvSpPr>
              <p:cNvPr id="18" name="íṡľíḍè-Freeform: Shape 7"/>
              <p:cNvSpPr/>
              <p:nvPr/>
            </p:nvSpPr>
            <p:spPr>
              <a:xfrm>
                <a:off x="7032847"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288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9" name="íṡľíḍè-Freeform: Shape 15"/>
              <p:cNvSpPr/>
              <p:nvPr/>
            </p:nvSpPr>
            <p:spPr bwMode="auto">
              <a:xfrm>
                <a:off x="7618200" y="3448343"/>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lumMod val="95000"/>
                </a:schemeClr>
              </a:solidFill>
              <a:ln>
                <a:noFill/>
              </a:ln>
            </p:spPr>
            <p:txBody>
              <a:bodyPr anchor="ctr"/>
              <a:lstStyle/>
              <a:p>
                <a:pPr algn="ctr"/>
              </a:p>
            </p:txBody>
          </p:sp>
        </p:grpSp>
        <p:grpSp>
          <p:nvGrpSpPr>
            <p:cNvPr id="9" name="Group 1"/>
            <p:cNvGrpSpPr/>
            <p:nvPr/>
          </p:nvGrpSpPr>
          <p:grpSpPr>
            <a:xfrm>
              <a:off x="4462534" y="1391718"/>
              <a:ext cx="1588642" cy="1660023"/>
              <a:chOff x="4462534" y="1391718"/>
              <a:chExt cx="1588642" cy="1660023"/>
            </a:xfrm>
          </p:grpSpPr>
          <p:sp>
            <p:nvSpPr>
              <p:cNvPr id="16" name="íṡľíḍè-Freeform: Shape 5"/>
              <p:cNvSpPr/>
              <p:nvPr/>
            </p:nvSpPr>
            <p:spPr>
              <a:xfrm>
                <a:off x="4462534" y="1391718"/>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7" name="íṡľíḍè-Freeform: Shape 16"/>
              <p:cNvSpPr/>
              <p:nvPr/>
            </p:nvSpPr>
            <p:spPr bwMode="auto">
              <a:xfrm>
                <a:off x="5017869" y="1975815"/>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lumMod val="95000"/>
                </a:schemeClr>
              </a:solidFill>
              <a:ln>
                <a:noFill/>
              </a:ln>
            </p:spPr>
            <p:txBody>
              <a:bodyPr anchor="ctr"/>
              <a:lstStyle/>
              <a:p>
                <a:pPr algn="ctr"/>
              </a:p>
            </p:txBody>
          </p:sp>
        </p:grpSp>
        <p:grpSp>
          <p:nvGrpSpPr>
            <p:cNvPr id="10" name="Group 20"/>
            <p:cNvGrpSpPr/>
            <p:nvPr/>
          </p:nvGrpSpPr>
          <p:grpSpPr>
            <a:xfrm>
              <a:off x="4462534" y="4209773"/>
              <a:ext cx="1588642" cy="1660023"/>
              <a:chOff x="4462534" y="4209773"/>
              <a:chExt cx="1588642" cy="1660023"/>
            </a:xfrm>
          </p:grpSpPr>
          <p:sp>
            <p:nvSpPr>
              <p:cNvPr id="14" name="íṡľíḍè-Freeform: Shape 9"/>
              <p:cNvSpPr/>
              <p:nvPr/>
            </p:nvSpPr>
            <p:spPr>
              <a:xfrm>
                <a:off x="4462534" y="4209773"/>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288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5" name="íṡľíḍè-Freeform: Shape 17"/>
              <p:cNvSpPr/>
              <p:nvPr/>
            </p:nvSpPr>
            <p:spPr bwMode="auto">
              <a:xfrm>
                <a:off x="5045577" y="4778862"/>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lumMod val="95000"/>
                </a:schemeClr>
              </a:solidFill>
              <a:ln>
                <a:noFill/>
              </a:ln>
            </p:spPr>
            <p:txBody>
              <a:bodyPr anchor="ctr"/>
              <a:lstStyle/>
              <a:p>
                <a:pPr algn="ctr"/>
              </a:p>
            </p:txBody>
          </p:sp>
        </p:grpSp>
        <p:grpSp>
          <p:nvGrpSpPr>
            <p:cNvPr id="11" name="Group 21"/>
            <p:cNvGrpSpPr/>
            <p:nvPr/>
          </p:nvGrpSpPr>
          <p:grpSpPr>
            <a:xfrm>
              <a:off x="6178268" y="4209773"/>
              <a:ext cx="1588642" cy="1660023"/>
              <a:chOff x="6178268" y="4209773"/>
              <a:chExt cx="1588642" cy="1660023"/>
            </a:xfrm>
          </p:grpSpPr>
          <p:sp>
            <p:nvSpPr>
              <p:cNvPr id="12" name="íṡľíḍè-Freeform: Shape 8"/>
              <p:cNvSpPr/>
              <p:nvPr/>
            </p:nvSpPr>
            <p:spPr>
              <a:xfrm>
                <a:off x="6178268" y="4209773"/>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2185C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3" name="íṡľíḍè-Freeform: Shape 18"/>
              <p:cNvSpPr/>
              <p:nvPr/>
            </p:nvSpPr>
            <p:spPr bwMode="auto">
              <a:xfrm>
                <a:off x="6749032" y="4806780"/>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1">
                  <a:lumMod val="95000"/>
                </a:schemeClr>
              </a:solidFill>
              <a:ln>
                <a:noFill/>
              </a:ln>
            </p:spPr>
            <p:txBody>
              <a:bodyPr anchor="ctr"/>
              <a:lstStyle/>
              <a:p>
                <a:pPr algn="ctr"/>
              </a:p>
            </p:txBody>
          </p:sp>
        </p:grpSp>
      </p:grpSp>
      <p:sp>
        <p:nvSpPr>
          <p:cNvPr id="26" name="TextBox 13"/>
          <p:cNvSpPr txBox="1"/>
          <p:nvPr/>
        </p:nvSpPr>
        <p:spPr>
          <a:xfrm>
            <a:off x="8247995" y="2113041"/>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3"/>
          <p:cNvSpPr txBox="1"/>
          <p:nvPr/>
        </p:nvSpPr>
        <p:spPr>
          <a:xfrm>
            <a:off x="8247995" y="2431838"/>
            <a:ext cx="204278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8836813" y="3346544"/>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8247995" y="4627859"/>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3"/>
          <p:cNvSpPr txBox="1"/>
          <p:nvPr/>
        </p:nvSpPr>
        <p:spPr>
          <a:xfrm>
            <a:off x="8247995" y="4946656"/>
            <a:ext cx="204278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2275478" y="2112006"/>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
          <p:cNvSpPr txBox="1"/>
          <p:nvPr/>
        </p:nvSpPr>
        <p:spPr>
          <a:xfrm>
            <a:off x="1942011" y="2420763"/>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1614006" y="3365079"/>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3"/>
          <p:cNvSpPr txBox="1"/>
          <p:nvPr/>
        </p:nvSpPr>
        <p:spPr>
          <a:xfrm>
            <a:off x="1280539" y="3673836"/>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2313642" y="4672044"/>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3"/>
          <p:cNvSpPr txBox="1"/>
          <p:nvPr/>
        </p:nvSpPr>
        <p:spPr>
          <a:xfrm>
            <a:off x="1980175" y="4980801"/>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3"/>
          <p:cNvSpPr txBox="1"/>
          <p:nvPr/>
        </p:nvSpPr>
        <p:spPr>
          <a:xfrm>
            <a:off x="8836640" y="3673263"/>
            <a:ext cx="2042788" cy="184666"/>
          </a:xfrm>
          <a:prstGeom prst="rect">
            <a:avLst/>
          </a:prstGeom>
          <a:noFill/>
        </p:spPr>
        <p:txBody>
          <a:bodyPr wrap="square" lIns="0" tIns="0" rIns="0" bIns="0" rtlCol="0" anchor="t" anchorCtr="0">
            <a:spAutoFit/>
          </a:bodyPr>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theme/theme1.xml><?xml version="1.0" encoding="utf-8"?>
<a:theme xmlns:a="http://schemas.openxmlformats.org/drawingml/2006/main" name="更多模板亮亮图文旗舰店：https://liangliangtuwen.tmall.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92D050"/>
        </a:solidFill>
        <a:ln>
          <a:noFill/>
        </a:ln>
      </a:spPr>
      <a:bodyPr vert="horz" wrap="square" lIns="91440" tIns="45720" rIns="91440" bIns="45720" numCol="1" anchor="t" anchorCtr="0" compatLnSpc="1">
        <a:noAutofit/>
      </a:bodyPr>
      <a:lstStyle>
        <a:defPPr>
          <a:defRPr>
            <a:cs typeface="+mn-ea"/>
            <a:sym typeface="+mn-lt"/>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1729</Words>
  <Application>WPS 演示</Application>
  <PresentationFormat>宽屏</PresentationFormat>
  <Paragraphs>240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微软雅黑</vt:lpstr>
      <vt:lpstr>Impact</vt:lpstr>
      <vt:lpstr>Calibri</vt:lpstr>
      <vt:lpstr>等线</vt:lpstr>
      <vt:lpstr>Roboto Light</vt:lpstr>
      <vt:lpstr>Arial Unicode MS</vt:lpstr>
      <vt:lpstr>Calibri Light</vt:lpstr>
      <vt:lpstr>Wide Latin</vt:lpstr>
      <vt:lpstr>更多模板亮亮图文旗舰店：https://liangliangtuwen.tmall.com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2017-11-29T05:18:01Z</dcterms:created>
  <dcterms:modified xsi:type="dcterms:W3CDTF">2017-11-29T05:18:02Z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