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1" r:id="rId2"/>
    <p:sldId id="3062" r:id="rId3"/>
    <p:sldId id="3063" r:id="rId4"/>
    <p:sldId id="3064" r:id="rId5"/>
    <p:sldId id="3065" r:id="rId6"/>
    <p:sldId id="3066" r:id="rId7"/>
    <p:sldId id="3067" r:id="rId8"/>
    <p:sldId id="3068" r:id="rId9"/>
    <p:sldId id="3069" r:id="rId10"/>
    <p:sldId id="3070" r:id="rId11"/>
    <p:sldId id="3071" r:id="rId12"/>
    <p:sldId id="3072" r:id="rId13"/>
    <p:sldId id="3073" r:id="rId14"/>
    <p:sldId id="3074" r:id="rId15"/>
    <p:sldId id="3075" r:id="rId16"/>
    <p:sldId id="3076" r:id="rId17"/>
    <p:sldId id="3077" r:id="rId18"/>
    <p:sldId id="3078" r:id="rId19"/>
    <p:sldId id="3079" r:id="rId20"/>
    <p:sldId id="3080" r:id="rId21"/>
    <p:sldId id="3081" r:id="rId22"/>
    <p:sldId id="3082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F8F"/>
    <a:srgbClr val="FED9E8"/>
    <a:srgbClr val="FB408C"/>
    <a:srgbClr val="A4BE02"/>
    <a:srgbClr val="0191E6"/>
    <a:srgbClr val="FEA93E"/>
    <a:srgbClr val="FE6205"/>
    <a:srgbClr val="FCFCFC"/>
    <a:srgbClr val="E61D18"/>
    <a:srgbClr val="E61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17" autoAdjust="0"/>
  </p:normalViewPr>
  <p:slideViewPr>
    <p:cSldViewPr>
      <p:cViewPr varScale="1">
        <p:scale>
          <a:sx n="90" d="100"/>
          <a:sy n="90" d="100"/>
        </p:scale>
        <p:origin x="90" y="18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5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25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0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8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24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11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25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7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4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08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15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3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58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06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65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2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4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7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07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17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76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207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0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63" t="3207" r="-5155" b="-63363"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96727" y="596925"/>
            <a:ext cx="9481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public class </a:t>
            </a:r>
            <a:r>
              <a:rPr lang="en-US" altLang="zh-CN" sz="6600" cap="all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training courseware PPT</a:t>
            </a:r>
            <a:endParaRPr lang="zh-CN" altLang="en-US" sz="123400" cap="all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727" y="2242182"/>
            <a:ext cx="7080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400" b="1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说课 公开课 </a:t>
            </a:r>
            <a:r>
              <a:rPr lang="zh-CN" altLang="en-US" sz="4400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培训课件</a:t>
            </a:r>
            <a:r>
              <a:rPr lang="en-US" altLang="zh-CN" sz="4400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4400" cap="all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727" y="3399584"/>
            <a:ext cx="4536504" cy="28257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</p:spPr>
        <p:txBody>
          <a:bodyPr wrap="square" lIns="0" tIns="35998" rIns="35998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sz="1600" dirty="0" err="1">
                <a:solidFill>
                  <a:schemeClr val="accent3"/>
                </a:solidFill>
                <a:cs typeface="Arial" panose="020B0604020202020204" pitchFamily="34" charset="0"/>
              </a:rPr>
              <a:t>汇报人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亮亮图文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     </a:t>
            </a: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</a:rPr>
              <a:t>时间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：</a:t>
            </a:r>
            <a:r>
              <a:rPr lang="en-US"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20XX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年</a:t>
            </a: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</a:rPr>
              <a:t>10月30日</a:t>
            </a: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9891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4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92" y="1427086"/>
            <a:ext cx="2626768" cy="50299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302" y="1997137"/>
            <a:ext cx="2161389" cy="3760305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64" b="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7"/>
          <p:cNvSpPr/>
          <p:nvPr/>
        </p:nvSpPr>
        <p:spPr>
          <a:xfrm>
            <a:off x="707" y="5267872"/>
            <a:ext cx="12858043" cy="1964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84538" y="5668134"/>
            <a:ext cx="1631034" cy="367384"/>
          </a:xfrm>
          <a:prstGeom prst="rect">
            <a:avLst/>
          </a:prstGeom>
          <a:noFill/>
        </p:spPr>
        <p:txBody>
          <a:bodyPr wrap="none" lIns="96430" tIns="48216" rIns="96430" bIns="482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465037" y="6065784"/>
            <a:ext cx="992867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182" y="1822425"/>
            <a:ext cx="876637" cy="876637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662" y="3616327"/>
            <a:ext cx="876637" cy="876637"/>
            <a:chOff x="3245823" y="3429000"/>
            <a:chExt cx="831273" cy="831273"/>
          </a:xfrm>
          <a:solidFill>
            <a:schemeClr val="bg1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456" y="3616327"/>
            <a:ext cx="876637" cy="876637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662" y="1822425"/>
            <a:ext cx="876637" cy="876637"/>
            <a:chOff x="3245823" y="1727927"/>
            <a:chExt cx="831273" cy="831273"/>
          </a:xfrm>
          <a:solidFill>
            <a:schemeClr val="bg1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1440672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028996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1471843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060167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711361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689511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711361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9689511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9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37771" y="4916628"/>
            <a:ext cx="63510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文字更多模版：亮亮图文旗舰店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16336"/>
            <a:ext cx="7149455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72654" y="2882752"/>
            <a:ext cx="4673296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68498" y="4802429"/>
            <a:ext cx="4677451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42780" y="3055673"/>
            <a:ext cx="779539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8008143" y="4975350"/>
            <a:ext cx="648812" cy="308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372654" y="257085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376789" y="3640070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376789" y="5581733"/>
            <a:ext cx="466916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7372654" y="4514175"/>
            <a:ext cx="1510052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5982662"/>
            <a:ext cx="4643755" cy="521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4815631"/>
            <a:ext cx="4643755" cy="52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800" y="2483188"/>
            <a:ext cx="4643755" cy="521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800" y="3650219"/>
            <a:ext cx="4643755" cy="519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2800" y="1316157"/>
            <a:ext cx="4643755" cy="521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312863"/>
            <a:ext cx="6585250" cy="5183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zh-CN" alt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548592"/>
            <a:ext cx="6140938" cy="29576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17020" y="4943201"/>
            <a:ext cx="611295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717020" y="4656114"/>
            <a:ext cx="1836310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717019" y="4987602"/>
            <a:ext cx="611295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717019" y="5738401"/>
            <a:ext cx="611295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。更多模版：亮亮图文旗舰店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https://liangliangtuwen.tmall.com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06243" y="4869776"/>
            <a:ext cx="4395771" cy="6814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YEAR WORK PLAN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47576" y="2147487"/>
            <a:ext cx="2467807" cy="1299198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847576" y="3150347"/>
            <a:ext cx="2482876" cy="385072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44680" y="3669356"/>
            <a:ext cx="2370702" cy="37000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75270" y="3855196"/>
            <a:ext cx="2271923" cy="13259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506243" y="1760740"/>
            <a:ext cx="4395771" cy="6830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</a:t>
            </a: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SUMMARY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506243" y="2797086"/>
            <a:ext cx="4395771" cy="6830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情况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WORK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506243" y="3833431"/>
            <a:ext cx="4395771" cy="681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PROJECT 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58052" y="2308292"/>
            <a:ext cx="2606608" cy="2606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530" b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2049116" y="2599356"/>
            <a:ext cx="2026154" cy="20261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5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TW" altLang="en-US" sz="5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 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更多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模版：亮亮图文旗舰店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63" t="3207" r="-5155" b="-63363"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96727" y="596925"/>
            <a:ext cx="9481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public class </a:t>
            </a:r>
            <a:r>
              <a:rPr lang="en-US" altLang="zh-CN" sz="6600" cap="all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training courseware PPT</a:t>
            </a:r>
            <a:endParaRPr lang="zh-CN" altLang="en-US" sz="123400" cap="all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6727" y="2242182"/>
            <a:ext cx="7080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400" b="1" cap="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</a:t>
            </a:r>
            <a:r>
              <a:rPr lang="zh-CN" altLang="en-US" sz="4400" cap="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批评指导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727" y="3399584"/>
            <a:ext cx="4536504" cy="28257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</p:spPr>
        <p:txBody>
          <a:bodyPr wrap="square" lIns="0" tIns="35998" rIns="35998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sz="1600" dirty="0" err="1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汇报人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：</a:t>
            </a:r>
            <a:r>
              <a:rPr lang="zh-CN" altLang="en-US"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亮亮图文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     </a:t>
            </a: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时间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：</a:t>
            </a:r>
            <a:r>
              <a:rPr lang="en-US"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20XX</a:t>
            </a:r>
            <a:r>
              <a:rPr sz="1600" dirty="0" smtClean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年</a:t>
            </a:r>
            <a:r>
              <a:rPr sz="1600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10月30日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3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31755" y="1315693"/>
            <a:ext cx="7941911" cy="41728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11872" y="1315694"/>
            <a:ext cx="2199405" cy="199698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11872" y="3491551"/>
            <a:ext cx="2199405" cy="199698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3809" y="1315693"/>
            <a:ext cx="2094695" cy="6883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843809" y="2004664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09" y="3474698"/>
            <a:ext cx="2094695" cy="6883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843809" y="4154670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9169817" y="1315693"/>
            <a:ext cx="2878440" cy="6883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11573666" y="2004664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191394" y="1517322"/>
            <a:ext cx="15030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文本框 18"/>
          <p:cNvSpPr txBox="1"/>
          <p:nvPr/>
        </p:nvSpPr>
        <p:spPr>
          <a:xfrm>
            <a:off x="1191394" y="3693992"/>
            <a:ext cx="15030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9890891" y="1517322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32" name="组合 19"/>
          <p:cNvGrpSpPr/>
          <p:nvPr/>
        </p:nvGrpSpPr>
        <p:grpSpPr bwMode="auto">
          <a:xfrm>
            <a:off x="795008" y="5678593"/>
            <a:ext cx="11250942" cy="850254"/>
            <a:chOff x="1160463" y="2922049"/>
            <a:chExt cx="9421420" cy="604556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922049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。更多模版：亮亮图文旗舰店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https://liangliangtuwen.tmall.com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54310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0251" y="1622368"/>
            <a:ext cx="2502596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 rot="765310">
            <a:off x="4827441" y="1464499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37247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2278" y="1622368"/>
            <a:ext cx="2496055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1"/>
          <p:cNvSpPr/>
          <p:nvPr/>
        </p:nvSpPr>
        <p:spPr>
          <a:xfrm rot="1321971">
            <a:off x="1573547" y="1629269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lnSpc>
                <a:spcPct val="150000"/>
              </a:lnSpc>
              <a:defRPr/>
            </a:pPr>
            <a:endParaRPr lang="zh-CN" altLang="en-US" sz="253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4460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812800" y="5600646"/>
            <a:ext cx="11233151" cy="929891"/>
            <a:chOff x="928457" y="2733245"/>
            <a:chExt cx="9653427" cy="661181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28457" y="2733245"/>
              <a:ext cx="1878675" cy="17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928457" y="3000516"/>
              <a:ext cx="9653427" cy="39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。更多模版：亮亮图文旗舰店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https://liangliangtuwen.tmall.com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1878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9904" y="4424018"/>
            <a:ext cx="14362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273787" y="386548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53695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自定义 13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3CD39"/>
      </a:accent1>
      <a:accent2>
        <a:srgbClr val="E46633"/>
      </a:accent2>
      <a:accent3>
        <a:srgbClr val="E5355B"/>
      </a:accent3>
      <a:accent4>
        <a:srgbClr val="52C0A5"/>
      </a:accent4>
      <a:accent5>
        <a:srgbClr val="A3CD39"/>
      </a:accent5>
      <a:accent6>
        <a:srgbClr val="E46633"/>
      </a:accent6>
      <a:hlink>
        <a:srgbClr val="E5355B"/>
      </a:hlink>
      <a:folHlink>
        <a:srgbClr val="52C0A5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2791</Words>
  <Application>Microsoft Office PowerPoint</Application>
  <PresentationFormat>自定义</PresentationFormat>
  <Paragraphs>237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更多模版：亮亮图文旗舰店https:/liangliangtuwen.tmall.com</cp:keywords>
  <dc:description>更多模版：亮亮图文旗舰店https://liangliangtuwen.tmall.com</dc:description>
  <cp:revision>1</cp:revision>
  <dcterms:created xsi:type="dcterms:W3CDTF">2016-12-23T18:44:00Z</dcterms:created>
  <dcterms:modified xsi:type="dcterms:W3CDTF">2017-11-28T13:53:27Z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