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3"/>
  </p:notesMasterIdLst>
  <p:sldIdLst>
    <p:sldId id="524" r:id="rId2"/>
    <p:sldId id="579" r:id="rId3"/>
    <p:sldId id="527" r:id="rId4"/>
    <p:sldId id="538" r:id="rId5"/>
    <p:sldId id="575" r:id="rId6"/>
    <p:sldId id="567" r:id="rId7"/>
    <p:sldId id="568" r:id="rId8"/>
    <p:sldId id="569" r:id="rId9"/>
    <p:sldId id="530" r:id="rId10"/>
    <p:sldId id="531" r:id="rId11"/>
    <p:sldId id="532" r:id="rId12"/>
    <p:sldId id="573" r:id="rId13"/>
    <p:sldId id="533" r:id="rId14"/>
    <p:sldId id="534" r:id="rId15"/>
    <p:sldId id="537" r:id="rId16"/>
    <p:sldId id="536" r:id="rId17"/>
    <p:sldId id="539" r:id="rId18"/>
    <p:sldId id="540" r:id="rId19"/>
    <p:sldId id="541" r:id="rId20"/>
    <p:sldId id="542" r:id="rId21"/>
    <p:sldId id="543" r:id="rId22"/>
    <p:sldId id="545" r:id="rId23"/>
    <p:sldId id="546" r:id="rId24"/>
    <p:sldId id="570" r:id="rId25"/>
    <p:sldId id="547" r:id="rId26"/>
    <p:sldId id="548" r:id="rId27"/>
    <p:sldId id="549" r:id="rId28"/>
    <p:sldId id="550" r:id="rId29"/>
    <p:sldId id="551" r:id="rId30"/>
    <p:sldId id="577" r:id="rId31"/>
    <p:sldId id="553" r:id="rId32"/>
    <p:sldId id="554" r:id="rId33"/>
    <p:sldId id="556" r:id="rId34"/>
    <p:sldId id="557" r:id="rId35"/>
    <p:sldId id="576" r:id="rId36"/>
    <p:sldId id="558" r:id="rId37"/>
    <p:sldId id="559" r:id="rId38"/>
    <p:sldId id="571" r:id="rId39"/>
    <p:sldId id="574" r:id="rId40"/>
    <p:sldId id="560" r:id="rId41"/>
    <p:sldId id="58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9596" userDrawn="1">
          <p15:clr>
            <a:srgbClr val="A4A3A4"/>
          </p15:clr>
        </p15:guide>
        <p15:guide id="7" orient="horz" pos="5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A4F"/>
    <a:srgbClr val="434D50"/>
    <a:srgbClr val="0B5264"/>
    <a:srgbClr val="1FB4FD"/>
    <a:srgbClr val="1D728F"/>
    <a:srgbClr val="48A9D3"/>
    <a:srgbClr val="085061"/>
    <a:srgbClr val="033051"/>
    <a:srgbClr val="066AB2"/>
    <a:srgbClr val="04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424" autoAdjust="0"/>
  </p:normalViewPr>
  <p:slideViewPr>
    <p:cSldViewPr snapToGrid="0" showGuides="1">
      <p:cViewPr varScale="1">
        <p:scale>
          <a:sx n="78" d="100"/>
          <a:sy n="78" d="100"/>
        </p:scale>
        <p:origin x="516" y="-432"/>
      </p:cViewPr>
      <p:guideLst>
        <p:guide pos="9596"/>
        <p:guide orient="horz" pos="5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2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7DA699EB-6B6F-4303-84E5-698CBBF28AE0}" type="datetimeFigureOut">
              <a:rPr lang="zh-CN" altLang="en-US" smtClean="0"/>
              <a:pPr/>
              <a:t>2017/11/28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7F1D5E53-1996-4A18-8378-BCF5C8046DA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76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729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3720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441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4655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63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042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70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570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4215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1149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730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4109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0555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2122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571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8841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222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9287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903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4163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6571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58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6594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FD11A-F15D-4863-A12F-4EA7940144D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921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6066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523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792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1160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8246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823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78323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9546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04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20031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41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623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75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52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15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35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911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2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27" y="212767"/>
            <a:ext cx="615824" cy="6955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1469">
            <a:off x="10100402" y="5527672"/>
            <a:ext cx="2168088" cy="10001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18665">
            <a:off x="676739" y="1006544"/>
            <a:ext cx="615824" cy="6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27" y="212767"/>
            <a:ext cx="615824" cy="6955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18665">
            <a:off x="676739" y="1006544"/>
            <a:ext cx="615824" cy="6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4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4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71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4" r:id="rId2"/>
    <p:sldLayoutId id="2147483726" r:id="rId3"/>
    <p:sldLayoutId id="2147483727" r:id="rId4"/>
    <p:sldLayoutId id="214748372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74000">
                <a:schemeClr val="tx1">
                  <a:alpha val="75000"/>
                </a:schemeClr>
              </a:gs>
              <a:gs pos="100000">
                <a:schemeClr val="tx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d - 大调卡农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63904" y="6945105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46401" y="3939731"/>
            <a:ext cx="4099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适用教学课件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科研汇报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/PPT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64272" y="1836845"/>
            <a:ext cx="4663456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5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en-US" sz="8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</a:t>
            </a:r>
            <a:endParaRPr lang="en-US" altLang="zh-CN" sz="8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理科课件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1469">
            <a:off x="7062305" y="3710389"/>
            <a:ext cx="5819899" cy="26846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270" y="3991619"/>
            <a:ext cx="615824" cy="6955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4704">
            <a:off x="7130116" y="4513727"/>
            <a:ext cx="863538" cy="9752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34523">
            <a:off x="9698699" y="2135561"/>
            <a:ext cx="547112" cy="61791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404000" y="1585871"/>
            <a:ext cx="3384000" cy="64800"/>
          </a:xfrm>
          <a:prstGeom prst="rect">
            <a:avLst/>
          </a:prstGeom>
          <a:solidFill>
            <a:srgbClr val="3AB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3612776" y="1779051"/>
            <a:ext cx="4966448" cy="2313142"/>
          </a:xfrm>
          <a:custGeom>
            <a:avLst/>
            <a:gdLst>
              <a:gd name="connsiteX0" fmla="*/ 0 w 5154816"/>
              <a:gd name="connsiteY0" fmla="*/ 0 h 2251178"/>
              <a:gd name="connsiteX1" fmla="*/ 5154816 w 5154816"/>
              <a:gd name="connsiteY1" fmla="*/ 0 h 2251178"/>
              <a:gd name="connsiteX2" fmla="*/ 5154816 w 5154816"/>
              <a:gd name="connsiteY2" fmla="*/ 2251178 h 2251178"/>
              <a:gd name="connsiteX3" fmla="*/ 4724456 w 5154816"/>
              <a:gd name="connsiteY3" fmla="*/ 2251178 h 2251178"/>
              <a:gd name="connsiteX4" fmla="*/ 4724456 w 5154816"/>
              <a:gd name="connsiteY4" fmla="*/ 2098715 h 2251178"/>
              <a:gd name="connsiteX5" fmla="*/ 430362 w 5154816"/>
              <a:gd name="connsiteY5" fmla="*/ 2098715 h 2251178"/>
              <a:gd name="connsiteX6" fmla="*/ 430362 w 5154816"/>
              <a:gd name="connsiteY6" fmla="*/ 2251178 h 2251178"/>
              <a:gd name="connsiteX7" fmla="*/ 0 w 5154816"/>
              <a:gd name="connsiteY7" fmla="*/ 2251178 h 2251178"/>
              <a:gd name="connsiteX8" fmla="*/ 0 w 5154816"/>
              <a:gd name="connsiteY8" fmla="*/ 0 h 2251178"/>
              <a:gd name="connsiteX0" fmla="*/ 430362 w 5154816"/>
              <a:gd name="connsiteY0" fmla="*/ 2098715 h 2251178"/>
              <a:gd name="connsiteX1" fmla="*/ 430362 w 5154816"/>
              <a:gd name="connsiteY1" fmla="*/ 2251178 h 2251178"/>
              <a:gd name="connsiteX2" fmla="*/ 0 w 5154816"/>
              <a:gd name="connsiteY2" fmla="*/ 2251178 h 2251178"/>
              <a:gd name="connsiteX3" fmla="*/ 0 w 5154816"/>
              <a:gd name="connsiteY3" fmla="*/ 0 h 2251178"/>
              <a:gd name="connsiteX4" fmla="*/ 5154816 w 5154816"/>
              <a:gd name="connsiteY4" fmla="*/ 0 h 2251178"/>
              <a:gd name="connsiteX5" fmla="*/ 5154816 w 5154816"/>
              <a:gd name="connsiteY5" fmla="*/ 2251178 h 2251178"/>
              <a:gd name="connsiteX6" fmla="*/ 4724456 w 5154816"/>
              <a:gd name="connsiteY6" fmla="*/ 2251178 h 2251178"/>
              <a:gd name="connsiteX7" fmla="*/ 4724456 w 5154816"/>
              <a:gd name="connsiteY7" fmla="*/ 2098715 h 2251178"/>
              <a:gd name="connsiteX8" fmla="*/ 521802 w 5154816"/>
              <a:gd name="connsiteY8" fmla="*/ 2190155 h 2251178"/>
              <a:gd name="connsiteX0" fmla="*/ 430362 w 5154816"/>
              <a:gd name="connsiteY0" fmla="*/ 2098715 h 2251178"/>
              <a:gd name="connsiteX1" fmla="*/ 430362 w 5154816"/>
              <a:gd name="connsiteY1" fmla="*/ 2251178 h 2251178"/>
              <a:gd name="connsiteX2" fmla="*/ 0 w 5154816"/>
              <a:gd name="connsiteY2" fmla="*/ 2251178 h 2251178"/>
              <a:gd name="connsiteX3" fmla="*/ 0 w 5154816"/>
              <a:gd name="connsiteY3" fmla="*/ 0 h 2251178"/>
              <a:gd name="connsiteX4" fmla="*/ 5154816 w 5154816"/>
              <a:gd name="connsiteY4" fmla="*/ 0 h 2251178"/>
              <a:gd name="connsiteX5" fmla="*/ 5154816 w 5154816"/>
              <a:gd name="connsiteY5" fmla="*/ 2251178 h 2251178"/>
              <a:gd name="connsiteX6" fmla="*/ 4724456 w 5154816"/>
              <a:gd name="connsiteY6" fmla="*/ 2251178 h 2251178"/>
              <a:gd name="connsiteX7" fmla="*/ 4724456 w 5154816"/>
              <a:gd name="connsiteY7" fmla="*/ 2098715 h 2251178"/>
              <a:gd name="connsiteX0" fmla="*/ 430362 w 5154816"/>
              <a:gd name="connsiteY0" fmla="*/ 2251178 h 2251178"/>
              <a:gd name="connsiteX1" fmla="*/ 0 w 5154816"/>
              <a:gd name="connsiteY1" fmla="*/ 2251178 h 2251178"/>
              <a:gd name="connsiteX2" fmla="*/ 0 w 5154816"/>
              <a:gd name="connsiteY2" fmla="*/ 0 h 2251178"/>
              <a:gd name="connsiteX3" fmla="*/ 5154816 w 5154816"/>
              <a:gd name="connsiteY3" fmla="*/ 0 h 2251178"/>
              <a:gd name="connsiteX4" fmla="*/ 5154816 w 5154816"/>
              <a:gd name="connsiteY4" fmla="*/ 2251178 h 2251178"/>
              <a:gd name="connsiteX5" fmla="*/ 4724456 w 5154816"/>
              <a:gd name="connsiteY5" fmla="*/ 2251178 h 2251178"/>
              <a:gd name="connsiteX6" fmla="*/ 4724456 w 5154816"/>
              <a:gd name="connsiteY6" fmla="*/ 2098715 h 2251178"/>
              <a:gd name="connsiteX0" fmla="*/ 430362 w 5154816"/>
              <a:gd name="connsiteY0" fmla="*/ 2251178 h 2251178"/>
              <a:gd name="connsiteX1" fmla="*/ 0 w 5154816"/>
              <a:gd name="connsiteY1" fmla="*/ 2251178 h 2251178"/>
              <a:gd name="connsiteX2" fmla="*/ 0 w 5154816"/>
              <a:gd name="connsiteY2" fmla="*/ 0 h 2251178"/>
              <a:gd name="connsiteX3" fmla="*/ 5154816 w 5154816"/>
              <a:gd name="connsiteY3" fmla="*/ 0 h 2251178"/>
              <a:gd name="connsiteX4" fmla="*/ 5154816 w 5154816"/>
              <a:gd name="connsiteY4" fmla="*/ 2251178 h 2251178"/>
              <a:gd name="connsiteX5" fmla="*/ 4724456 w 5154816"/>
              <a:gd name="connsiteY5" fmla="*/ 2251178 h 225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4816" h="2251178">
                <a:moveTo>
                  <a:pt x="430362" y="2251178"/>
                </a:moveTo>
                <a:lnTo>
                  <a:pt x="0" y="2251178"/>
                </a:lnTo>
                <a:lnTo>
                  <a:pt x="0" y="0"/>
                </a:lnTo>
                <a:lnTo>
                  <a:pt x="5154816" y="0"/>
                </a:lnTo>
                <a:lnTo>
                  <a:pt x="5154816" y="2251178"/>
                </a:lnTo>
                <a:lnTo>
                  <a:pt x="4724456" y="2251178"/>
                </a:lnTo>
              </a:path>
            </a:pathLst>
          </a:custGeom>
          <a:noFill/>
          <a:ln w="22225">
            <a:solidFill>
              <a:srgbClr val="3AB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439490" y="5729865"/>
            <a:ext cx="331302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高三（</a:t>
            </a:r>
            <a:r>
              <a:rPr lang="en-US" altLang="zh-CN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）班    </a:t>
            </a:r>
            <a:r>
              <a:rPr lang="zh-CN" altLang="en-US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16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39490" y="5354056"/>
            <a:ext cx="3313021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北京师范大学附属实验中学</a:t>
            </a:r>
            <a:endParaRPr lang="zh-CN" altLang="en-US" sz="16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64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4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" grpId="0" animBg="1"/>
      <p:bldP spid="4" grpId="0"/>
      <p:bldP spid="6" grpId="0"/>
      <p:bldP spid="13" grpId="0" animBg="1"/>
      <p:bldP spid="16" grpId="0" animBg="1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05"/>
          <p:cNvGrpSpPr/>
          <p:nvPr/>
        </p:nvGrpSpPr>
        <p:grpSpPr>
          <a:xfrm>
            <a:off x="9902477" y="1739195"/>
            <a:ext cx="1589617" cy="2786878"/>
            <a:chOff x="346652" y="843540"/>
            <a:chExt cx="1192213" cy="2090159"/>
          </a:xfrm>
        </p:grpSpPr>
        <p:cxnSp>
          <p:nvCxnSpPr>
            <p:cNvPr id="78" name="Straight Connector 107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2" name="Group 74"/>
          <p:cNvGrpSpPr/>
          <p:nvPr/>
        </p:nvGrpSpPr>
        <p:grpSpPr>
          <a:xfrm>
            <a:off x="5151666" y="1047911"/>
            <a:ext cx="1589617" cy="2786879"/>
            <a:chOff x="346652" y="843540"/>
            <a:chExt cx="1192213" cy="2090159"/>
          </a:xfrm>
        </p:grpSpPr>
        <p:cxnSp>
          <p:nvCxnSpPr>
            <p:cNvPr id="83" name="Straight Connector 80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1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6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87" name="Group 90"/>
          <p:cNvGrpSpPr/>
          <p:nvPr/>
        </p:nvGrpSpPr>
        <p:grpSpPr>
          <a:xfrm>
            <a:off x="7441137" y="1124721"/>
            <a:ext cx="1589617" cy="4040348"/>
            <a:chOff x="346652" y="-96562"/>
            <a:chExt cx="1192213" cy="3030261"/>
          </a:xfrm>
        </p:grpSpPr>
        <p:cxnSp>
          <p:nvCxnSpPr>
            <p:cNvPr id="88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1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2" name="Group 58"/>
          <p:cNvGrpSpPr/>
          <p:nvPr/>
        </p:nvGrpSpPr>
        <p:grpSpPr>
          <a:xfrm>
            <a:off x="915785" y="817483"/>
            <a:ext cx="1589617" cy="3094116"/>
            <a:chOff x="346652" y="613112"/>
            <a:chExt cx="1192213" cy="2320587"/>
          </a:xfrm>
        </p:grpSpPr>
        <p:cxnSp>
          <p:nvCxnSpPr>
            <p:cNvPr id="93" name="Straight Connector 38"/>
            <p:cNvCxnSpPr/>
            <p:nvPr/>
          </p:nvCxnSpPr>
          <p:spPr>
            <a:xfrm>
              <a:off x="942759" y="613112"/>
              <a:ext cx="0" cy="176425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95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6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97" name="Group 66"/>
          <p:cNvGrpSpPr/>
          <p:nvPr/>
        </p:nvGrpSpPr>
        <p:grpSpPr>
          <a:xfrm>
            <a:off x="3151874" y="1124720"/>
            <a:ext cx="1589617" cy="4040348"/>
            <a:chOff x="346652" y="-96562"/>
            <a:chExt cx="1192213" cy="3030261"/>
          </a:xfrm>
        </p:grpSpPr>
        <p:cxnSp>
          <p:nvCxnSpPr>
            <p:cNvPr id="98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</p:grpSpPr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01" name="Freeform 8"/>
              <p:cNvSpPr>
                <a:spLocks/>
              </p:cNvSpPr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102" name="Freeform 22"/>
          <p:cNvSpPr>
            <a:spLocks/>
          </p:cNvSpPr>
          <p:nvPr/>
        </p:nvSpPr>
        <p:spPr bwMode="auto">
          <a:xfrm rot="10800000">
            <a:off x="2118" y="-7296"/>
            <a:ext cx="12187767" cy="3177117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556"/>
          </a:p>
        </p:txBody>
      </p:sp>
      <p:sp>
        <p:nvSpPr>
          <p:cNvPr id="103" name="Freeform 23"/>
          <p:cNvSpPr>
            <a:spLocks/>
          </p:cNvSpPr>
          <p:nvPr/>
        </p:nvSpPr>
        <p:spPr bwMode="auto">
          <a:xfrm rot="10800000">
            <a:off x="2118" y="-7295"/>
            <a:ext cx="12187767" cy="2385484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556"/>
          </a:p>
        </p:txBody>
      </p:sp>
      <p:sp>
        <p:nvSpPr>
          <p:cNvPr id="104" name="矩形 3"/>
          <p:cNvSpPr>
            <a:spLocks noChangeArrowheads="1"/>
          </p:cNvSpPr>
          <p:nvPr/>
        </p:nvSpPr>
        <p:spPr bwMode="auto">
          <a:xfrm>
            <a:off x="7766974" y="569220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06" name="TextBox 59"/>
          <p:cNvSpPr txBox="1">
            <a:spLocks noChangeArrowheads="1"/>
          </p:cNvSpPr>
          <p:nvPr/>
        </p:nvSpPr>
        <p:spPr bwMode="auto">
          <a:xfrm flipH="1">
            <a:off x="3070262" y="5263102"/>
            <a:ext cx="1752842" cy="4308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添加关键字</a:t>
            </a:r>
            <a:endParaRPr lang="en-US" altLang="ko-KR" sz="22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2648200" y="5719176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8" name="TextBox 59"/>
          <p:cNvSpPr txBox="1">
            <a:spLocks noChangeArrowheads="1"/>
          </p:cNvSpPr>
          <p:nvPr/>
        </p:nvSpPr>
        <p:spPr bwMode="auto">
          <a:xfrm flipH="1">
            <a:off x="7359525" y="5263102"/>
            <a:ext cx="1752842" cy="4308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添加关键字</a:t>
            </a:r>
            <a:endParaRPr lang="en-US" altLang="ko-KR" sz="22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6937463" y="5719176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0" name="TextBox 59"/>
          <p:cNvSpPr txBox="1">
            <a:spLocks noChangeArrowheads="1"/>
          </p:cNvSpPr>
          <p:nvPr/>
        </p:nvSpPr>
        <p:spPr bwMode="auto">
          <a:xfrm flipH="1">
            <a:off x="851008" y="4031245"/>
            <a:ext cx="1752842" cy="4308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添加关键字</a:t>
            </a:r>
            <a:endParaRPr lang="en-US" altLang="ko-KR" sz="22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428946" y="4487319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" name="TextBox 59"/>
          <p:cNvSpPr txBox="1">
            <a:spLocks noChangeArrowheads="1"/>
          </p:cNvSpPr>
          <p:nvPr/>
        </p:nvSpPr>
        <p:spPr bwMode="auto">
          <a:xfrm flipH="1">
            <a:off x="5098050" y="3932823"/>
            <a:ext cx="1752842" cy="4308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添加关键字</a:t>
            </a:r>
            <a:endParaRPr lang="en-US" altLang="ko-KR" sz="22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4675988" y="4388897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4" name="TextBox 59"/>
          <p:cNvSpPr txBox="1">
            <a:spLocks noChangeArrowheads="1"/>
          </p:cNvSpPr>
          <p:nvPr/>
        </p:nvSpPr>
        <p:spPr bwMode="auto">
          <a:xfrm flipH="1">
            <a:off x="9863862" y="4640019"/>
            <a:ext cx="1752842" cy="4308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添加关键字</a:t>
            </a:r>
            <a:endParaRPr lang="en-US" altLang="ko-KR" sz="22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5" name="矩形 114"/>
          <p:cNvSpPr>
            <a:spLocks noChangeArrowheads="1"/>
          </p:cNvSpPr>
          <p:nvPr/>
        </p:nvSpPr>
        <p:spPr bwMode="auto">
          <a:xfrm>
            <a:off x="9441800" y="5096093"/>
            <a:ext cx="2596967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32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8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7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6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3" grpId="0" animBg="1"/>
          <p:bldP spid="104" grpId="0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8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4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7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4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4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76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4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4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2" grpId="0" animBg="1"/>
          <p:bldP spid="103" grpId="0" animBg="1"/>
          <p:bldP spid="104" grpId="0"/>
          <p:bldP spid="106" grpId="0"/>
          <p:bldP spid="107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" y="4783236"/>
            <a:ext cx="1020657" cy="109916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04</a:t>
            </a:r>
            <a:endParaRPr lang="zh-CN" altLang="en-US" sz="28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" y="3684068"/>
            <a:ext cx="1020657" cy="109916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03</a:t>
            </a:r>
            <a:endParaRPr lang="zh-CN" altLang="en-US" sz="28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" y="2584657"/>
            <a:ext cx="1020657" cy="111020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prstClr val="whit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 02</a:t>
            </a:r>
            <a:endParaRPr lang="zh-CN" altLang="en-US" sz="2800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" y="1501194"/>
            <a:ext cx="1020657" cy="109449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 01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矩形 28"/>
          <p:cNvSpPr/>
          <p:nvPr/>
        </p:nvSpPr>
        <p:spPr>
          <a:xfrm>
            <a:off x="1020658" y="1501190"/>
            <a:ext cx="1991709" cy="1396263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555625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矩形 28"/>
          <p:cNvSpPr/>
          <p:nvPr/>
        </p:nvSpPr>
        <p:spPr>
          <a:xfrm>
            <a:off x="1020659" y="2597764"/>
            <a:ext cx="1995171" cy="1098549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555625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  <a:gd name="connsiteX0" fmla="*/ 0 w 1829887"/>
              <a:gd name="connsiteY0" fmla="*/ 0 h 1280593"/>
              <a:gd name="connsiteX1" fmla="*/ 1829887 w 1829887"/>
              <a:gd name="connsiteY1" fmla="*/ 273050 h 1280593"/>
              <a:gd name="connsiteX2" fmla="*/ 1826712 w 1829887"/>
              <a:gd name="connsiteY2" fmla="*/ 1280593 h 1280593"/>
              <a:gd name="connsiteX3" fmla="*/ 0 w 1829887"/>
              <a:gd name="connsiteY3" fmla="*/ 1007543 h 1280593"/>
              <a:gd name="connsiteX4" fmla="*/ 0 w 1829887"/>
              <a:gd name="connsiteY4" fmla="*/ 0 h 1280593"/>
              <a:gd name="connsiteX0" fmla="*/ 0 w 1830192"/>
              <a:gd name="connsiteY0" fmla="*/ 0 h 1007543"/>
              <a:gd name="connsiteX1" fmla="*/ 1829887 w 1830192"/>
              <a:gd name="connsiteY1" fmla="*/ 273050 h 1007543"/>
              <a:gd name="connsiteX2" fmla="*/ 1829887 w 1830192"/>
              <a:gd name="connsiteY2" fmla="*/ 998018 h 1007543"/>
              <a:gd name="connsiteX3" fmla="*/ 0 w 1830192"/>
              <a:gd name="connsiteY3" fmla="*/ 1007543 h 1007543"/>
              <a:gd name="connsiteX4" fmla="*/ 0 w 1830192"/>
              <a:gd name="connsiteY4" fmla="*/ 0 h 1007543"/>
              <a:gd name="connsiteX0" fmla="*/ 0 w 1829887"/>
              <a:gd name="connsiteY0" fmla="*/ 0 h 1007543"/>
              <a:gd name="connsiteX1" fmla="*/ 1829887 w 1829887"/>
              <a:gd name="connsiteY1" fmla="*/ 273050 h 1007543"/>
              <a:gd name="connsiteX2" fmla="*/ 1823537 w 1829887"/>
              <a:gd name="connsiteY2" fmla="*/ 1001193 h 1007543"/>
              <a:gd name="connsiteX3" fmla="*/ 0 w 1829887"/>
              <a:gd name="connsiteY3" fmla="*/ 1007543 h 1007543"/>
              <a:gd name="connsiteX4" fmla="*/ 0 w 1829887"/>
              <a:gd name="connsiteY4" fmla="*/ 0 h 1007543"/>
              <a:gd name="connsiteX0" fmla="*/ 0 w 1830192"/>
              <a:gd name="connsiteY0" fmla="*/ 0 h 1007543"/>
              <a:gd name="connsiteX1" fmla="*/ 1829887 w 1830192"/>
              <a:gd name="connsiteY1" fmla="*/ 273050 h 1007543"/>
              <a:gd name="connsiteX2" fmla="*/ 1829887 w 1830192"/>
              <a:gd name="connsiteY2" fmla="*/ 1001193 h 1007543"/>
              <a:gd name="connsiteX3" fmla="*/ 0 w 1830192"/>
              <a:gd name="connsiteY3" fmla="*/ 1007543 h 1007543"/>
              <a:gd name="connsiteX4" fmla="*/ 0 w 1830192"/>
              <a:gd name="connsiteY4" fmla="*/ 0 h 1007543"/>
              <a:gd name="connsiteX0" fmla="*/ 0 w 1829887"/>
              <a:gd name="connsiteY0" fmla="*/ 0 h 1007543"/>
              <a:gd name="connsiteX1" fmla="*/ 1829887 w 1829887"/>
              <a:gd name="connsiteY1" fmla="*/ 273050 h 1007543"/>
              <a:gd name="connsiteX2" fmla="*/ 1826712 w 1829887"/>
              <a:gd name="connsiteY2" fmla="*/ 1001193 h 1007543"/>
              <a:gd name="connsiteX3" fmla="*/ 0 w 1829887"/>
              <a:gd name="connsiteY3" fmla="*/ 1007543 h 1007543"/>
              <a:gd name="connsiteX4" fmla="*/ 0 w 1829887"/>
              <a:gd name="connsiteY4" fmla="*/ 0 h 1007543"/>
              <a:gd name="connsiteX0" fmla="*/ 0 w 1833980"/>
              <a:gd name="connsiteY0" fmla="*/ 0 h 1007543"/>
              <a:gd name="connsiteX1" fmla="*/ 1829887 w 1833980"/>
              <a:gd name="connsiteY1" fmla="*/ 273050 h 1007543"/>
              <a:gd name="connsiteX2" fmla="*/ 1833856 w 1833980"/>
              <a:gd name="connsiteY2" fmla="*/ 1001193 h 1007543"/>
              <a:gd name="connsiteX3" fmla="*/ 0 w 1833980"/>
              <a:gd name="connsiteY3" fmla="*/ 1007543 h 1007543"/>
              <a:gd name="connsiteX4" fmla="*/ 0 w 1833980"/>
              <a:gd name="connsiteY4" fmla="*/ 0 h 1007543"/>
              <a:gd name="connsiteX0" fmla="*/ 0 w 1829887"/>
              <a:gd name="connsiteY0" fmla="*/ 0 h 1007543"/>
              <a:gd name="connsiteX1" fmla="*/ 1829887 w 1829887"/>
              <a:gd name="connsiteY1" fmla="*/ 273050 h 1007543"/>
              <a:gd name="connsiteX2" fmla="*/ 1829093 w 1829887"/>
              <a:gd name="connsiteY2" fmla="*/ 1003575 h 1007543"/>
              <a:gd name="connsiteX3" fmla="*/ 0 w 1829887"/>
              <a:gd name="connsiteY3" fmla="*/ 1007543 h 1007543"/>
              <a:gd name="connsiteX4" fmla="*/ 0 w 1829887"/>
              <a:gd name="connsiteY4" fmla="*/ 0 h 10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28"/>
          <p:cNvSpPr/>
          <p:nvPr/>
        </p:nvSpPr>
        <p:spPr>
          <a:xfrm>
            <a:off x="1020659" y="3688800"/>
            <a:ext cx="1999707" cy="1094221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555625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  <a:gd name="connsiteX0" fmla="*/ 0 w 1829887"/>
              <a:gd name="connsiteY0" fmla="*/ 0 h 1280593"/>
              <a:gd name="connsiteX1" fmla="*/ 1829887 w 1829887"/>
              <a:gd name="connsiteY1" fmla="*/ 273050 h 1280593"/>
              <a:gd name="connsiteX2" fmla="*/ 1826712 w 1829887"/>
              <a:gd name="connsiteY2" fmla="*/ 1280593 h 1280593"/>
              <a:gd name="connsiteX3" fmla="*/ 0 w 1829887"/>
              <a:gd name="connsiteY3" fmla="*/ 1007543 h 1280593"/>
              <a:gd name="connsiteX4" fmla="*/ 0 w 1829887"/>
              <a:gd name="connsiteY4" fmla="*/ 0 h 1280593"/>
              <a:gd name="connsiteX0" fmla="*/ 0 w 1830192"/>
              <a:gd name="connsiteY0" fmla="*/ 0 h 1007543"/>
              <a:gd name="connsiteX1" fmla="*/ 1829887 w 1830192"/>
              <a:gd name="connsiteY1" fmla="*/ 273050 h 1007543"/>
              <a:gd name="connsiteX2" fmla="*/ 1829887 w 1830192"/>
              <a:gd name="connsiteY2" fmla="*/ 998018 h 1007543"/>
              <a:gd name="connsiteX3" fmla="*/ 0 w 1830192"/>
              <a:gd name="connsiteY3" fmla="*/ 1007543 h 1007543"/>
              <a:gd name="connsiteX4" fmla="*/ 0 w 1830192"/>
              <a:gd name="connsiteY4" fmla="*/ 0 h 1007543"/>
              <a:gd name="connsiteX0" fmla="*/ 0 w 1829887"/>
              <a:gd name="connsiteY0" fmla="*/ 0 h 1007543"/>
              <a:gd name="connsiteX1" fmla="*/ 1829887 w 1829887"/>
              <a:gd name="connsiteY1" fmla="*/ 273050 h 1007543"/>
              <a:gd name="connsiteX2" fmla="*/ 1823537 w 1829887"/>
              <a:gd name="connsiteY2" fmla="*/ 1001193 h 1007543"/>
              <a:gd name="connsiteX3" fmla="*/ 0 w 1829887"/>
              <a:gd name="connsiteY3" fmla="*/ 1007543 h 1007543"/>
              <a:gd name="connsiteX4" fmla="*/ 0 w 1829887"/>
              <a:gd name="connsiteY4" fmla="*/ 0 h 1007543"/>
              <a:gd name="connsiteX0" fmla="*/ 0 w 1830192"/>
              <a:gd name="connsiteY0" fmla="*/ 0 h 1007543"/>
              <a:gd name="connsiteX1" fmla="*/ 1829887 w 1830192"/>
              <a:gd name="connsiteY1" fmla="*/ 273050 h 1007543"/>
              <a:gd name="connsiteX2" fmla="*/ 1829887 w 1830192"/>
              <a:gd name="connsiteY2" fmla="*/ 1001193 h 1007543"/>
              <a:gd name="connsiteX3" fmla="*/ 0 w 1830192"/>
              <a:gd name="connsiteY3" fmla="*/ 1007543 h 1007543"/>
              <a:gd name="connsiteX4" fmla="*/ 0 w 1830192"/>
              <a:gd name="connsiteY4" fmla="*/ 0 h 1007543"/>
              <a:gd name="connsiteX0" fmla="*/ 0 w 1829887"/>
              <a:gd name="connsiteY0" fmla="*/ 0 h 1007543"/>
              <a:gd name="connsiteX1" fmla="*/ 1829887 w 1829887"/>
              <a:gd name="connsiteY1" fmla="*/ 273050 h 1007543"/>
              <a:gd name="connsiteX2" fmla="*/ 1826712 w 1829887"/>
              <a:gd name="connsiteY2" fmla="*/ 1001193 h 1007543"/>
              <a:gd name="connsiteX3" fmla="*/ 0 w 1829887"/>
              <a:gd name="connsiteY3" fmla="*/ 1007543 h 1007543"/>
              <a:gd name="connsiteX4" fmla="*/ 0 w 1829887"/>
              <a:gd name="connsiteY4" fmla="*/ 0 h 1007543"/>
              <a:gd name="connsiteX0" fmla="*/ 0 w 1829887"/>
              <a:gd name="connsiteY0" fmla="*/ 0 h 1001193"/>
              <a:gd name="connsiteX1" fmla="*/ 1829887 w 1829887"/>
              <a:gd name="connsiteY1" fmla="*/ 273050 h 1001193"/>
              <a:gd name="connsiteX2" fmla="*/ 1826712 w 1829887"/>
              <a:gd name="connsiteY2" fmla="*/ 1001193 h 1001193"/>
              <a:gd name="connsiteX3" fmla="*/ 0 w 1829887"/>
              <a:gd name="connsiteY3" fmla="*/ 998018 h 1001193"/>
              <a:gd name="connsiteX4" fmla="*/ 0 w 1829887"/>
              <a:gd name="connsiteY4" fmla="*/ 0 h 1001193"/>
              <a:gd name="connsiteX0" fmla="*/ 0 w 1832268"/>
              <a:gd name="connsiteY0" fmla="*/ 5556 h 1006749"/>
              <a:gd name="connsiteX1" fmla="*/ 1832268 w 1832268"/>
              <a:gd name="connsiteY1" fmla="*/ 0 h 1006749"/>
              <a:gd name="connsiteX2" fmla="*/ 1826712 w 1832268"/>
              <a:gd name="connsiteY2" fmla="*/ 1006749 h 1006749"/>
              <a:gd name="connsiteX3" fmla="*/ 0 w 1832268"/>
              <a:gd name="connsiteY3" fmla="*/ 1003574 h 1006749"/>
              <a:gd name="connsiteX4" fmla="*/ 0 w 1832268"/>
              <a:gd name="connsiteY4" fmla="*/ 5556 h 1006749"/>
              <a:gd name="connsiteX0" fmla="*/ 0 w 1832268"/>
              <a:gd name="connsiteY0" fmla="*/ 5556 h 1003574"/>
              <a:gd name="connsiteX1" fmla="*/ 1832268 w 1832268"/>
              <a:gd name="connsiteY1" fmla="*/ 0 h 1003574"/>
              <a:gd name="connsiteX2" fmla="*/ 1829093 w 1832268"/>
              <a:gd name="connsiteY2" fmla="*/ 720999 h 1003574"/>
              <a:gd name="connsiteX3" fmla="*/ 0 w 1832268"/>
              <a:gd name="connsiteY3" fmla="*/ 1003574 h 1003574"/>
              <a:gd name="connsiteX4" fmla="*/ 0 w 1832268"/>
              <a:gd name="connsiteY4" fmla="*/ 5556 h 1003574"/>
              <a:gd name="connsiteX0" fmla="*/ 0 w 1834048"/>
              <a:gd name="connsiteY0" fmla="*/ 5556 h 1003574"/>
              <a:gd name="connsiteX1" fmla="*/ 1832268 w 1834048"/>
              <a:gd name="connsiteY1" fmla="*/ 0 h 1003574"/>
              <a:gd name="connsiteX2" fmla="*/ 1833856 w 1834048"/>
              <a:gd name="connsiteY2" fmla="*/ 720999 h 1003574"/>
              <a:gd name="connsiteX3" fmla="*/ 0 w 1834048"/>
              <a:gd name="connsiteY3" fmla="*/ 1003574 h 1003574"/>
              <a:gd name="connsiteX4" fmla="*/ 0 w 1834048"/>
              <a:gd name="connsiteY4" fmla="*/ 5556 h 100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28"/>
          <p:cNvSpPr/>
          <p:nvPr/>
        </p:nvSpPr>
        <p:spPr>
          <a:xfrm>
            <a:off x="1015353" y="4468863"/>
            <a:ext cx="2003073" cy="1413571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  <a:gd name="connsiteX0" fmla="*/ 0 w 1826712"/>
              <a:gd name="connsiteY0" fmla="*/ 0 h 1280593"/>
              <a:gd name="connsiteX1" fmla="*/ 1826712 w 1826712"/>
              <a:gd name="connsiteY1" fmla="*/ 555625 h 1280593"/>
              <a:gd name="connsiteX2" fmla="*/ 1826712 w 1826712"/>
              <a:gd name="connsiteY2" fmla="*/ 1280593 h 1280593"/>
              <a:gd name="connsiteX3" fmla="*/ 0 w 1826712"/>
              <a:gd name="connsiteY3" fmla="*/ 1007543 h 1280593"/>
              <a:gd name="connsiteX4" fmla="*/ 0 w 1826712"/>
              <a:gd name="connsiteY4" fmla="*/ 0 h 1280593"/>
              <a:gd name="connsiteX0" fmla="*/ 0 w 1829887"/>
              <a:gd name="connsiteY0" fmla="*/ 0 h 1280593"/>
              <a:gd name="connsiteX1" fmla="*/ 1829887 w 1829887"/>
              <a:gd name="connsiteY1" fmla="*/ 273050 h 1280593"/>
              <a:gd name="connsiteX2" fmla="*/ 1826712 w 1829887"/>
              <a:gd name="connsiteY2" fmla="*/ 1280593 h 1280593"/>
              <a:gd name="connsiteX3" fmla="*/ 0 w 1829887"/>
              <a:gd name="connsiteY3" fmla="*/ 1007543 h 1280593"/>
              <a:gd name="connsiteX4" fmla="*/ 0 w 1829887"/>
              <a:gd name="connsiteY4" fmla="*/ 0 h 1280593"/>
              <a:gd name="connsiteX0" fmla="*/ 0 w 1830192"/>
              <a:gd name="connsiteY0" fmla="*/ 0 h 1007543"/>
              <a:gd name="connsiteX1" fmla="*/ 1829887 w 1830192"/>
              <a:gd name="connsiteY1" fmla="*/ 273050 h 1007543"/>
              <a:gd name="connsiteX2" fmla="*/ 1829887 w 1830192"/>
              <a:gd name="connsiteY2" fmla="*/ 998018 h 1007543"/>
              <a:gd name="connsiteX3" fmla="*/ 0 w 1830192"/>
              <a:gd name="connsiteY3" fmla="*/ 1007543 h 1007543"/>
              <a:gd name="connsiteX4" fmla="*/ 0 w 1830192"/>
              <a:gd name="connsiteY4" fmla="*/ 0 h 1007543"/>
              <a:gd name="connsiteX0" fmla="*/ 0 w 1829887"/>
              <a:gd name="connsiteY0" fmla="*/ 0 h 1007543"/>
              <a:gd name="connsiteX1" fmla="*/ 1829887 w 1829887"/>
              <a:gd name="connsiteY1" fmla="*/ 273050 h 1007543"/>
              <a:gd name="connsiteX2" fmla="*/ 1823537 w 1829887"/>
              <a:gd name="connsiteY2" fmla="*/ 1001193 h 1007543"/>
              <a:gd name="connsiteX3" fmla="*/ 0 w 1829887"/>
              <a:gd name="connsiteY3" fmla="*/ 1007543 h 1007543"/>
              <a:gd name="connsiteX4" fmla="*/ 0 w 1829887"/>
              <a:gd name="connsiteY4" fmla="*/ 0 h 1007543"/>
              <a:gd name="connsiteX0" fmla="*/ 0 w 1830192"/>
              <a:gd name="connsiteY0" fmla="*/ 0 h 1007543"/>
              <a:gd name="connsiteX1" fmla="*/ 1829887 w 1830192"/>
              <a:gd name="connsiteY1" fmla="*/ 273050 h 1007543"/>
              <a:gd name="connsiteX2" fmla="*/ 1829887 w 1830192"/>
              <a:gd name="connsiteY2" fmla="*/ 1001193 h 1007543"/>
              <a:gd name="connsiteX3" fmla="*/ 0 w 1830192"/>
              <a:gd name="connsiteY3" fmla="*/ 1007543 h 1007543"/>
              <a:gd name="connsiteX4" fmla="*/ 0 w 1830192"/>
              <a:gd name="connsiteY4" fmla="*/ 0 h 1007543"/>
              <a:gd name="connsiteX0" fmla="*/ 0 w 1829887"/>
              <a:gd name="connsiteY0" fmla="*/ 0 h 1007543"/>
              <a:gd name="connsiteX1" fmla="*/ 1829887 w 1829887"/>
              <a:gd name="connsiteY1" fmla="*/ 273050 h 1007543"/>
              <a:gd name="connsiteX2" fmla="*/ 1826712 w 1829887"/>
              <a:gd name="connsiteY2" fmla="*/ 1001193 h 1007543"/>
              <a:gd name="connsiteX3" fmla="*/ 0 w 1829887"/>
              <a:gd name="connsiteY3" fmla="*/ 1007543 h 1007543"/>
              <a:gd name="connsiteX4" fmla="*/ 0 w 1829887"/>
              <a:gd name="connsiteY4" fmla="*/ 0 h 1007543"/>
              <a:gd name="connsiteX0" fmla="*/ 0 w 1829887"/>
              <a:gd name="connsiteY0" fmla="*/ 0 h 1001193"/>
              <a:gd name="connsiteX1" fmla="*/ 1829887 w 1829887"/>
              <a:gd name="connsiteY1" fmla="*/ 273050 h 1001193"/>
              <a:gd name="connsiteX2" fmla="*/ 1826712 w 1829887"/>
              <a:gd name="connsiteY2" fmla="*/ 1001193 h 1001193"/>
              <a:gd name="connsiteX3" fmla="*/ 0 w 1829887"/>
              <a:gd name="connsiteY3" fmla="*/ 998018 h 1001193"/>
              <a:gd name="connsiteX4" fmla="*/ 0 w 1829887"/>
              <a:gd name="connsiteY4" fmla="*/ 0 h 1001193"/>
              <a:gd name="connsiteX0" fmla="*/ 0 w 1832268"/>
              <a:gd name="connsiteY0" fmla="*/ 5556 h 1006749"/>
              <a:gd name="connsiteX1" fmla="*/ 1832268 w 1832268"/>
              <a:gd name="connsiteY1" fmla="*/ 0 h 1006749"/>
              <a:gd name="connsiteX2" fmla="*/ 1826712 w 1832268"/>
              <a:gd name="connsiteY2" fmla="*/ 1006749 h 1006749"/>
              <a:gd name="connsiteX3" fmla="*/ 0 w 1832268"/>
              <a:gd name="connsiteY3" fmla="*/ 1003574 h 1006749"/>
              <a:gd name="connsiteX4" fmla="*/ 0 w 1832268"/>
              <a:gd name="connsiteY4" fmla="*/ 5556 h 1006749"/>
              <a:gd name="connsiteX0" fmla="*/ 0 w 1832268"/>
              <a:gd name="connsiteY0" fmla="*/ 5556 h 1003574"/>
              <a:gd name="connsiteX1" fmla="*/ 1832268 w 1832268"/>
              <a:gd name="connsiteY1" fmla="*/ 0 h 1003574"/>
              <a:gd name="connsiteX2" fmla="*/ 1829093 w 1832268"/>
              <a:gd name="connsiteY2" fmla="*/ 720999 h 1003574"/>
              <a:gd name="connsiteX3" fmla="*/ 0 w 1832268"/>
              <a:gd name="connsiteY3" fmla="*/ 1003574 h 1003574"/>
              <a:gd name="connsiteX4" fmla="*/ 0 w 1832268"/>
              <a:gd name="connsiteY4" fmla="*/ 5556 h 1003574"/>
              <a:gd name="connsiteX0" fmla="*/ 0 w 1834649"/>
              <a:gd name="connsiteY0" fmla="*/ 793 h 1003574"/>
              <a:gd name="connsiteX1" fmla="*/ 1834649 w 1834649"/>
              <a:gd name="connsiteY1" fmla="*/ 0 h 1003574"/>
              <a:gd name="connsiteX2" fmla="*/ 1831474 w 1834649"/>
              <a:gd name="connsiteY2" fmla="*/ 720999 h 1003574"/>
              <a:gd name="connsiteX3" fmla="*/ 2381 w 1834649"/>
              <a:gd name="connsiteY3" fmla="*/ 1003574 h 1003574"/>
              <a:gd name="connsiteX4" fmla="*/ 0 w 1834649"/>
              <a:gd name="connsiteY4" fmla="*/ 793 h 1003574"/>
              <a:gd name="connsiteX0" fmla="*/ 0 w 1834649"/>
              <a:gd name="connsiteY0" fmla="*/ 284162 h 1286943"/>
              <a:gd name="connsiteX1" fmla="*/ 1834649 w 1834649"/>
              <a:gd name="connsiteY1" fmla="*/ 0 h 1286943"/>
              <a:gd name="connsiteX2" fmla="*/ 1831474 w 1834649"/>
              <a:gd name="connsiteY2" fmla="*/ 1004368 h 1286943"/>
              <a:gd name="connsiteX3" fmla="*/ 2381 w 1834649"/>
              <a:gd name="connsiteY3" fmla="*/ 1286943 h 1286943"/>
              <a:gd name="connsiteX4" fmla="*/ 0 w 1834649"/>
              <a:gd name="connsiteY4" fmla="*/ 284162 h 1286943"/>
              <a:gd name="connsiteX0" fmla="*/ 0 w 1834649"/>
              <a:gd name="connsiteY0" fmla="*/ 284162 h 1286943"/>
              <a:gd name="connsiteX1" fmla="*/ 1834649 w 1834649"/>
              <a:gd name="connsiteY1" fmla="*/ 0 h 1286943"/>
              <a:gd name="connsiteX2" fmla="*/ 1829093 w 1834649"/>
              <a:gd name="connsiteY2" fmla="*/ 721000 h 1286943"/>
              <a:gd name="connsiteX3" fmla="*/ 2381 w 1834649"/>
              <a:gd name="connsiteY3" fmla="*/ 1286943 h 1286943"/>
              <a:gd name="connsiteX4" fmla="*/ 0 w 1834649"/>
              <a:gd name="connsiteY4" fmla="*/ 284162 h 1286943"/>
              <a:gd name="connsiteX0" fmla="*/ 229 w 1834878"/>
              <a:gd name="connsiteY0" fmla="*/ 284162 h 1289324"/>
              <a:gd name="connsiteX1" fmla="*/ 1834878 w 1834878"/>
              <a:gd name="connsiteY1" fmla="*/ 0 h 1289324"/>
              <a:gd name="connsiteX2" fmla="*/ 1829322 w 1834878"/>
              <a:gd name="connsiteY2" fmla="*/ 721000 h 1289324"/>
              <a:gd name="connsiteX3" fmla="*/ 229 w 1834878"/>
              <a:gd name="connsiteY3" fmla="*/ 1289324 h 1289324"/>
              <a:gd name="connsiteX4" fmla="*/ 229 w 1834878"/>
              <a:gd name="connsiteY4" fmla="*/ 284162 h 1289324"/>
              <a:gd name="connsiteX0" fmla="*/ 2486 w 1837135"/>
              <a:gd name="connsiteY0" fmla="*/ 284162 h 1296468"/>
              <a:gd name="connsiteX1" fmla="*/ 1837135 w 1837135"/>
              <a:gd name="connsiteY1" fmla="*/ 0 h 1296468"/>
              <a:gd name="connsiteX2" fmla="*/ 1831579 w 1837135"/>
              <a:gd name="connsiteY2" fmla="*/ 721000 h 1296468"/>
              <a:gd name="connsiteX3" fmla="*/ 105 w 1837135"/>
              <a:gd name="connsiteY3" fmla="*/ 1296468 h 1296468"/>
              <a:gd name="connsiteX4" fmla="*/ 2486 w 1837135"/>
              <a:gd name="connsiteY4" fmla="*/ 284162 h 1296468"/>
              <a:gd name="connsiteX0" fmla="*/ 2486 w 1837135"/>
              <a:gd name="connsiteY0" fmla="*/ 284162 h 1296468"/>
              <a:gd name="connsiteX1" fmla="*/ 1837135 w 1837135"/>
              <a:gd name="connsiteY1" fmla="*/ 0 h 1296468"/>
              <a:gd name="connsiteX2" fmla="*/ 1836342 w 1837135"/>
              <a:gd name="connsiteY2" fmla="*/ 728144 h 1296468"/>
              <a:gd name="connsiteX3" fmla="*/ 105 w 1837135"/>
              <a:gd name="connsiteY3" fmla="*/ 1296468 h 1296468"/>
              <a:gd name="connsiteX4" fmla="*/ 2486 w 1837135"/>
              <a:gd name="connsiteY4" fmla="*/ 284162 h 129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black">
          <a:xfrm>
            <a:off x="1789008" y="2928049"/>
            <a:ext cx="373969" cy="660051"/>
          </a:xfrm>
          <a:custGeom>
            <a:avLst/>
            <a:gdLst>
              <a:gd name="T0" fmla="*/ 35 w 46"/>
              <a:gd name="T1" fmla="*/ 7 h 84"/>
              <a:gd name="T2" fmla="*/ 29 w 46"/>
              <a:gd name="T3" fmla="*/ 14 h 84"/>
              <a:gd name="T4" fmla="*/ 22 w 46"/>
              <a:gd name="T5" fmla="*/ 7 h 84"/>
              <a:gd name="T6" fmla="*/ 29 w 46"/>
              <a:gd name="T7" fmla="*/ 0 h 84"/>
              <a:gd name="T8" fmla="*/ 35 w 46"/>
              <a:gd name="T9" fmla="*/ 7 h 84"/>
              <a:gd name="T10" fmla="*/ 20 w 46"/>
              <a:gd name="T11" fmla="*/ 12 h 84"/>
              <a:gd name="T12" fmla="*/ 2 w 46"/>
              <a:gd name="T13" fmla="*/ 22 h 84"/>
              <a:gd name="T14" fmla="*/ 0 w 46"/>
              <a:gd name="T15" fmla="*/ 41 h 84"/>
              <a:gd name="T16" fmla="*/ 6 w 46"/>
              <a:gd name="T17" fmla="*/ 41 h 84"/>
              <a:gd name="T18" fmla="*/ 7 w 46"/>
              <a:gd name="T19" fmla="*/ 26 h 84"/>
              <a:gd name="T20" fmla="*/ 15 w 46"/>
              <a:gd name="T21" fmla="*/ 22 h 84"/>
              <a:gd name="T22" fmla="*/ 10 w 46"/>
              <a:gd name="T23" fmla="*/ 37 h 84"/>
              <a:gd name="T24" fmla="*/ 12 w 46"/>
              <a:gd name="T25" fmla="*/ 45 h 84"/>
              <a:gd name="T26" fmla="*/ 0 w 46"/>
              <a:gd name="T27" fmla="*/ 82 h 84"/>
              <a:gd name="T28" fmla="*/ 8 w 46"/>
              <a:gd name="T29" fmla="*/ 84 h 84"/>
              <a:gd name="T30" fmla="*/ 18 w 46"/>
              <a:gd name="T31" fmla="*/ 57 h 84"/>
              <a:gd name="T32" fmla="*/ 21 w 46"/>
              <a:gd name="T33" fmla="*/ 62 h 84"/>
              <a:gd name="T34" fmla="*/ 27 w 46"/>
              <a:gd name="T35" fmla="*/ 84 h 84"/>
              <a:gd name="T36" fmla="*/ 36 w 46"/>
              <a:gd name="T37" fmla="*/ 81 h 84"/>
              <a:gd name="T38" fmla="*/ 29 w 46"/>
              <a:gd name="T39" fmla="*/ 56 h 84"/>
              <a:gd name="T40" fmla="*/ 22 w 46"/>
              <a:gd name="T41" fmla="*/ 45 h 84"/>
              <a:gd name="T42" fmla="*/ 27 w 46"/>
              <a:gd name="T43" fmla="*/ 29 h 84"/>
              <a:gd name="T44" fmla="*/ 29 w 46"/>
              <a:gd name="T45" fmla="*/ 35 h 84"/>
              <a:gd name="T46" fmla="*/ 44 w 46"/>
              <a:gd name="T47" fmla="*/ 41 h 84"/>
              <a:gd name="T48" fmla="*/ 46 w 46"/>
              <a:gd name="T49" fmla="*/ 35 h 84"/>
              <a:gd name="T50" fmla="*/ 35 w 46"/>
              <a:gd name="T51" fmla="*/ 30 h 84"/>
              <a:gd name="T52" fmla="*/ 31 w 46"/>
              <a:gd name="T53" fmla="*/ 17 h 84"/>
              <a:gd name="T54" fmla="*/ 20 w 46"/>
              <a:gd name="T5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  <a:extLst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9" name="Picture 34" descr="Efficienc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855" y="3795978"/>
            <a:ext cx="810268" cy="752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173"/>
          <p:cNvGrpSpPr>
            <a:grpSpLocks noChangeAspect="1"/>
          </p:cNvGrpSpPr>
          <p:nvPr/>
        </p:nvGrpSpPr>
        <p:grpSpPr>
          <a:xfrm>
            <a:off x="1700231" y="4720235"/>
            <a:ext cx="551519" cy="709863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5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-1333500" y="3128964"/>
              <a:ext cx="77787" cy="7937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-1423988" y="2082800"/>
              <a:ext cx="889000" cy="357188"/>
            </a:xfrm>
            <a:custGeom>
              <a:avLst/>
              <a:gdLst>
                <a:gd name="T0" fmla="*/ 218 w 237"/>
                <a:gd name="T1" fmla="*/ 95 h 95"/>
                <a:gd name="T2" fmla="*/ 217 w 237"/>
                <a:gd name="T3" fmla="*/ 94 h 95"/>
                <a:gd name="T4" fmla="*/ 234 w 237"/>
                <a:gd name="T5" fmla="*/ 82 h 95"/>
                <a:gd name="T6" fmla="*/ 237 w 237"/>
                <a:gd name="T7" fmla="*/ 79 h 95"/>
                <a:gd name="T8" fmla="*/ 236 w 237"/>
                <a:gd name="T9" fmla="*/ 77 h 95"/>
                <a:gd name="T10" fmla="*/ 231 w 237"/>
                <a:gd name="T11" fmla="*/ 75 h 95"/>
                <a:gd name="T12" fmla="*/ 211 w 237"/>
                <a:gd name="T13" fmla="*/ 78 h 95"/>
                <a:gd name="T14" fmla="*/ 203 w 237"/>
                <a:gd name="T15" fmla="*/ 66 h 95"/>
                <a:gd name="T16" fmla="*/ 216 w 237"/>
                <a:gd name="T17" fmla="*/ 49 h 95"/>
                <a:gd name="T18" fmla="*/ 217 w 237"/>
                <a:gd name="T19" fmla="*/ 46 h 95"/>
                <a:gd name="T20" fmla="*/ 216 w 237"/>
                <a:gd name="T21" fmla="*/ 44 h 95"/>
                <a:gd name="T22" fmla="*/ 211 w 237"/>
                <a:gd name="T23" fmla="*/ 43 h 95"/>
                <a:gd name="T24" fmla="*/ 192 w 237"/>
                <a:gd name="T25" fmla="*/ 53 h 95"/>
                <a:gd name="T26" fmla="*/ 181 w 237"/>
                <a:gd name="T27" fmla="*/ 43 h 95"/>
                <a:gd name="T28" fmla="*/ 188 w 237"/>
                <a:gd name="T29" fmla="*/ 24 h 95"/>
                <a:gd name="T30" fmla="*/ 189 w 237"/>
                <a:gd name="T31" fmla="*/ 22 h 95"/>
                <a:gd name="T32" fmla="*/ 187 w 237"/>
                <a:gd name="T33" fmla="*/ 18 h 95"/>
                <a:gd name="T34" fmla="*/ 181 w 237"/>
                <a:gd name="T35" fmla="*/ 20 h 95"/>
                <a:gd name="T36" fmla="*/ 167 w 237"/>
                <a:gd name="T37" fmla="*/ 34 h 95"/>
                <a:gd name="T38" fmla="*/ 153 w 237"/>
                <a:gd name="T39" fmla="*/ 28 h 95"/>
                <a:gd name="T40" fmla="*/ 154 w 237"/>
                <a:gd name="T41" fmla="*/ 8 h 95"/>
                <a:gd name="T42" fmla="*/ 154 w 237"/>
                <a:gd name="T43" fmla="*/ 7 h 95"/>
                <a:gd name="T44" fmla="*/ 151 w 237"/>
                <a:gd name="T45" fmla="*/ 3 h 95"/>
                <a:gd name="T46" fmla="*/ 146 w 237"/>
                <a:gd name="T47" fmla="*/ 6 h 95"/>
                <a:gd name="T48" fmla="*/ 137 w 237"/>
                <a:gd name="T49" fmla="*/ 24 h 95"/>
                <a:gd name="T50" fmla="*/ 122 w 237"/>
                <a:gd name="T51" fmla="*/ 23 h 95"/>
                <a:gd name="T52" fmla="*/ 116 w 237"/>
                <a:gd name="T53" fmla="*/ 4 h 95"/>
                <a:gd name="T54" fmla="*/ 112 w 237"/>
                <a:gd name="T55" fmla="*/ 0 h 95"/>
                <a:gd name="T56" fmla="*/ 108 w 237"/>
                <a:gd name="T57" fmla="*/ 4 h 95"/>
                <a:gd name="T58" fmla="*/ 108 w 237"/>
                <a:gd name="T59" fmla="*/ 4 h 95"/>
                <a:gd name="T60" fmla="*/ 105 w 237"/>
                <a:gd name="T61" fmla="*/ 24 h 95"/>
                <a:gd name="T62" fmla="*/ 91 w 237"/>
                <a:gd name="T63" fmla="*/ 28 h 95"/>
                <a:gd name="T64" fmla="*/ 79 w 237"/>
                <a:gd name="T65" fmla="*/ 11 h 95"/>
                <a:gd name="T66" fmla="*/ 74 w 237"/>
                <a:gd name="T67" fmla="*/ 9 h 95"/>
                <a:gd name="T68" fmla="*/ 71 w 237"/>
                <a:gd name="T69" fmla="*/ 12 h 95"/>
                <a:gd name="T70" fmla="*/ 72 w 237"/>
                <a:gd name="T71" fmla="*/ 14 h 95"/>
                <a:gd name="T72" fmla="*/ 75 w 237"/>
                <a:gd name="T73" fmla="*/ 34 h 95"/>
                <a:gd name="T74" fmla="*/ 63 w 237"/>
                <a:gd name="T75" fmla="*/ 42 h 95"/>
                <a:gd name="T76" fmla="*/ 46 w 237"/>
                <a:gd name="T77" fmla="*/ 29 h 95"/>
                <a:gd name="T78" fmla="*/ 41 w 237"/>
                <a:gd name="T79" fmla="*/ 29 h 95"/>
                <a:gd name="T80" fmla="*/ 39 w 237"/>
                <a:gd name="T81" fmla="*/ 32 h 95"/>
                <a:gd name="T82" fmla="*/ 40 w 237"/>
                <a:gd name="T83" fmla="*/ 34 h 95"/>
                <a:gd name="T84" fmla="*/ 49 w 237"/>
                <a:gd name="T85" fmla="*/ 53 h 95"/>
                <a:gd name="T86" fmla="*/ 40 w 237"/>
                <a:gd name="T87" fmla="*/ 64 h 95"/>
                <a:gd name="T88" fmla="*/ 21 w 237"/>
                <a:gd name="T89" fmla="*/ 57 h 95"/>
                <a:gd name="T90" fmla="*/ 15 w 237"/>
                <a:gd name="T91" fmla="*/ 58 h 95"/>
                <a:gd name="T92" fmla="*/ 14 w 237"/>
                <a:gd name="T93" fmla="*/ 60 h 95"/>
                <a:gd name="T94" fmla="*/ 16 w 237"/>
                <a:gd name="T95" fmla="*/ 64 h 95"/>
                <a:gd name="T96" fmla="*/ 31 w 237"/>
                <a:gd name="T97" fmla="*/ 78 h 95"/>
                <a:gd name="T98" fmla="*/ 25 w 237"/>
                <a:gd name="T99" fmla="*/ 92 h 95"/>
                <a:gd name="T100" fmla="*/ 5 w 237"/>
                <a:gd name="T101" fmla="*/ 91 h 95"/>
                <a:gd name="T102" fmla="*/ 0 w 237"/>
                <a:gd name="T103" fmla="*/ 94 h 95"/>
                <a:gd name="T104" fmla="*/ 0 w 237"/>
                <a:gd name="T105" fmla="*/ 95 h 95"/>
                <a:gd name="T106" fmla="*/ 218 w 237"/>
                <a:gd name="T10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48" name="Freeform 89"/>
          <p:cNvSpPr>
            <a:spLocks noEditPoints="1"/>
          </p:cNvSpPr>
          <p:nvPr/>
        </p:nvSpPr>
        <p:spPr bwMode="black">
          <a:xfrm>
            <a:off x="1600780" y="2105268"/>
            <a:ext cx="684731" cy="440664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5" tIns="30867" rIns="61735" bIns="30867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9" name="等腰三角形 66"/>
          <p:cNvSpPr/>
          <p:nvPr/>
        </p:nvSpPr>
        <p:spPr>
          <a:xfrm rot="5400000">
            <a:off x="4166957" y="950679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输入关键字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等腰三角形 67"/>
          <p:cNvSpPr/>
          <p:nvPr/>
        </p:nvSpPr>
        <p:spPr>
          <a:xfrm rot="5400000">
            <a:off x="4166957" y="1742585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输入关键字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等腰三角形 68"/>
          <p:cNvSpPr/>
          <p:nvPr/>
        </p:nvSpPr>
        <p:spPr>
          <a:xfrm rot="5400000">
            <a:off x="4172110" y="2529337"/>
            <a:ext cx="781879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输入关键字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等腰三角形 69"/>
          <p:cNvSpPr/>
          <p:nvPr/>
        </p:nvSpPr>
        <p:spPr>
          <a:xfrm rot="5400000">
            <a:off x="4166957" y="3316090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输入关键字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85"/>
          <p:cNvSpPr txBox="1"/>
          <p:nvPr/>
        </p:nvSpPr>
        <p:spPr>
          <a:xfrm>
            <a:off x="6359357" y="2144847"/>
            <a:ext cx="38884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4" name="TextBox 86"/>
          <p:cNvSpPr txBox="1"/>
          <p:nvPr/>
        </p:nvSpPr>
        <p:spPr>
          <a:xfrm>
            <a:off x="6359357" y="2920394"/>
            <a:ext cx="38884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</a:t>
            </a:r>
            <a:r>
              <a:rPr lang="zh-CN" altLang="en-US"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选择粘贴。</a:t>
            </a:r>
          </a:p>
        </p:txBody>
      </p:sp>
      <p:sp>
        <p:nvSpPr>
          <p:cNvPr id="55" name="TextBox 87"/>
          <p:cNvSpPr txBox="1"/>
          <p:nvPr/>
        </p:nvSpPr>
        <p:spPr>
          <a:xfrm>
            <a:off x="6359357" y="3709955"/>
            <a:ext cx="38884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6" name="TextBox 88"/>
          <p:cNvSpPr txBox="1"/>
          <p:nvPr/>
        </p:nvSpPr>
        <p:spPr>
          <a:xfrm>
            <a:off x="6359357" y="4506530"/>
            <a:ext cx="388843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。更多模版：亮亮图文旗舰店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https://liangliangtuwen.tmall.com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16200000">
            <a:off x="10816941" y="2801294"/>
            <a:ext cx="1065700" cy="1780672"/>
          </a:xfrm>
          <a:custGeom>
            <a:avLst/>
            <a:gdLst>
              <a:gd name="connsiteX0" fmla="*/ 1065700 w 1065700"/>
              <a:gd name="connsiteY0" fmla="*/ 234445 h 1849430"/>
              <a:gd name="connsiteX1" fmla="*/ 1065700 w 1065700"/>
              <a:gd name="connsiteY1" fmla="*/ 1849430 h 1849430"/>
              <a:gd name="connsiteX2" fmla="*/ 0 w 1065700"/>
              <a:gd name="connsiteY2" fmla="*/ 1849430 h 1849430"/>
              <a:gd name="connsiteX3" fmla="*/ 0 w 1065700"/>
              <a:gd name="connsiteY3" fmla="*/ 234445 h 1849430"/>
              <a:gd name="connsiteX4" fmla="*/ 396873 w 1065700"/>
              <a:gd name="connsiteY4" fmla="*/ 234445 h 1849430"/>
              <a:gd name="connsiteX5" fmla="*/ 532851 w 1065700"/>
              <a:gd name="connsiteY5" fmla="*/ 0 h 1849430"/>
              <a:gd name="connsiteX6" fmla="*/ 668829 w 1065700"/>
              <a:gd name="connsiteY6" fmla="*/ 234445 h 18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700" h="1849430">
                <a:moveTo>
                  <a:pt x="1065700" y="234445"/>
                </a:moveTo>
                <a:lnTo>
                  <a:pt x="1065700" y="1849430"/>
                </a:lnTo>
                <a:lnTo>
                  <a:pt x="0" y="1849430"/>
                </a:lnTo>
                <a:lnTo>
                  <a:pt x="0" y="234445"/>
                </a:lnTo>
                <a:lnTo>
                  <a:pt x="396873" y="234445"/>
                </a:lnTo>
                <a:lnTo>
                  <a:pt x="532851" y="0"/>
                </a:lnTo>
                <a:lnTo>
                  <a:pt x="668829" y="234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TextBox 89"/>
          <p:cNvSpPr txBox="1"/>
          <p:nvPr/>
        </p:nvSpPr>
        <p:spPr>
          <a:xfrm>
            <a:off x="10930131" y="3306907"/>
            <a:ext cx="106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输入标题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9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8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67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/>
          <p:cNvSpPr>
            <a:spLocks/>
          </p:cNvSpPr>
          <p:nvPr/>
        </p:nvSpPr>
        <p:spPr bwMode="auto">
          <a:xfrm>
            <a:off x="8682585" y="2604069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6109822" y="3619234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Oval 8"/>
          <p:cNvSpPr>
            <a:spLocks noChangeArrowheads="1"/>
          </p:cNvSpPr>
          <p:nvPr/>
        </p:nvSpPr>
        <p:spPr bwMode="auto">
          <a:xfrm>
            <a:off x="1723302" y="1995961"/>
            <a:ext cx="1840882" cy="18337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3092347" y="1903023"/>
            <a:ext cx="2287698" cy="2280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2298801" y="3121937"/>
            <a:ext cx="1915947" cy="19230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7389921" y="3218609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6302941" y="3132458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18"/>
          <p:cNvSpPr txBox="1"/>
          <p:nvPr/>
        </p:nvSpPr>
        <p:spPr>
          <a:xfrm>
            <a:off x="7604795" y="2636790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8895672" y="2044421"/>
            <a:ext cx="58541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80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328493" y="3295396"/>
            <a:ext cx="2400733" cy="10172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29226" y="4312692"/>
            <a:ext cx="42529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9"/>
          <p:cNvSpPr txBox="1"/>
          <p:nvPr/>
        </p:nvSpPr>
        <p:spPr>
          <a:xfrm flipH="1">
            <a:off x="5729226" y="4674734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点击添加标题</a:t>
            </a:r>
            <a:endParaRPr kumimoji="0" lang="zh-CN" altLang="en-US" sz="2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5729225" y="5088752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。您的内容打在这里，或者通过复制您的文本后。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40" grpId="0"/>
      <p:bldP spid="4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燕尾形箭头 39"/>
          <p:cNvSpPr/>
          <p:nvPr/>
        </p:nvSpPr>
        <p:spPr>
          <a:xfrm>
            <a:off x="1438746" y="3219462"/>
            <a:ext cx="9405532" cy="228600"/>
          </a:xfrm>
          <a:prstGeom prst="notch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779534" y="3250498"/>
            <a:ext cx="166533" cy="1665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274947" y="3250498"/>
            <a:ext cx="166533" cy="166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755310" y="3250498"/>
            <a:ext cx="166533" cy="1665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299174" y="3250498"/>
            <a:ext cx="166533" cy="166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379166" y="2010869"/>
            <a:ext cx="962021" cy="962022"/>
            <a:chOff x="4341368" y="2343128"/>
            <a:chExt cx="962021" cy="962021"/>
          </a:xfrm>
        </p:grpSpPr>
        <p:sp>
          <p:nvSpPr>
            <p:cNvPr id="46" name="泪滴形 45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412016" y="2624083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文字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897494" y="2010866"/>
            <a:ext cx="962021" cy="962021"/>
            <a:chOff x="1784435" y="2343128"/>
            <a:chExt cx="962021" cy="962021"/>
          </a:xfrm>
        </p:grpSpPr>
        <p:sp>
          <p:nvSpPr>
            <p:cNvPr id="49" name="泪滴形 48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38580" y="2595809"/>
              <a:ext cx="853730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文字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357563" y="2010869"/>
            <a:ext cx="962021" cy="962022"/>
            <a:chOff x="9455232" y="2343128"/>
            <a:chExt cx="962021" cy="962021"/>
          </a:xfrm>
        </p:grpSpPr>
        <p:sp>
          <p:nvSpPr>
            <p:cNvPr id="52" name="泪滴形 51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9525883" y="2652355"/>
              <a:ext cx="820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/>
                <a:t>文字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75891" y="2010868"/>
            <a:ext cx="962021" cy="962022"/>
            <a:chOff x="6898301" y="2343128"/>
            <a:chExt cx="962021" cy="962021"/>
          </a:xfrm>
        </p:grpSpPr>
        <p:sp>
          <p:nvSpPr>
            <p:cNvPr id="55" name="泪滴形 54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952446" y="2624083"/>
              <a:ext cx="8537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zh-CN" altLang="en-US" dirty="0"/>
                <a:t>文字</a:t>
              </a:r>
            </a:p>
          </p:txBody>
        </p:sp>
      </p:grpSp>
      <p:sp>
        <p:nvSpPr>
          <p:cNvPr id="57" name="矩形 56"/>
          <p:cNvSpPr/>
          <p:nvPr/>
        </p:nvSpPr>
        <p:spPr>
          <a:xfrm>
            <a:off x="1695759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383966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179924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868131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61" name="矩形 60"/>
          <p:cNvSpPr/>
          <p:nvPr/>
        </p:nvSpPr>
        <p:spPr>
          <a:xfrm>
            <a:off x="6704900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393107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63" name="矩形 62"/>
          <p:cNvSpPr/>
          <p:nvPr/>
        </p:nvSpPr>
        <p:spPr>
          <a:xfrm>
            <a:off x="9098729" y="374549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8786936" y="4133794"/>
            <a:ext cx="1936749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 rot="5400000">
            <a:off x="3339186" y="3335608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 rot="18900000">
            <a:off x="1800398" y="3155337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8900000" flipV="1">
            <a:off x="2627163" y="3981218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2700000">
            <a:off x="2608112" y="2326390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2986292" y="1982631"/>
            <a:ext cx="351692" cy="293077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17003" y="3449533"/>
            <a:ext cx="224872" cy="564609"/>
            <a:chOff x="3114596" y="2996938"/>
            <a:chExt cx="224872" cy="564609"/>
          </a:xfrm>
          <a:solidFill>
            <a:schemeClr val="accent1"/>
          </a:solidFill>
        </p:grpSpPr>
        <p:sp>
          <p:nvSpPr>
            <p:cNvPr id="23" name="椭圆 22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同侧圆角矩形 25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同侧圆角矩形 27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同侧圆角矩形 28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08533" y="3537136"/>
            <a:ext cx="439857" cy="311768"/>
            <a:chOff x="4979939" y="3638125"/>
            <a:chExt cx="439857" cy="311768"/>
          </a:xfrm>
          <a:solidFill>
            <a:schemeClr val="accent1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33" name="组合 32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37" name="矩形 36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bg1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等腰三角形 33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剪去单角的矩形 31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928203" y="5122596"/>
            <a:ext cx="465358" cy="418456"/>
            <a:chOff x="2928203" y="5369694"/>
            <a:chExt cx="465358" cy="418456"/>
          </a:xfrm>
          <a:solidFill>
            <a:schemeClr val="accent2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40" name="任意多边形 39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278127 w 406232"/>
                  <a:gd name="connsiteY7" fmla="*/ 209845 h 348959"/>
                  <a:gd name="connsiteX8" fmla="*/ 211452 w 406232"/>
                  <a:gd name="connsiteY8" fmla="*/ 305095 h 348959"/>
                  <a:gd name="connsiteX9" fmla="*/ 128108 w 406232"/>
                  <a:gd name="connsiteY9" fmla="*/ 345576 h 348959"/>
                  <a:gd name="connsiteX10" fmla="*/ 44765 w 406232"/>
                  <a:gd name="connsiteY10" fmla="*/ 345576 h 348959"/>
                  <a:gd name="connsiteX11" fmla="*/ 6665 w 406232"/>
                  <a:gd name="connsiteY11" fmla="*/ 305095 h 348959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6665 w 406232"/>
                  <a:gd name="connsiteY0" fmla="*/ 305095 h 357637"/>
                  <a:gd name="connsiteX1" fmla="*/ 6665 w 406232"/>
                  <a:gd name="connsiteY1" fmla="*/ 226514 h 357637"/>
                  <a:gd name="connsiteX2" fmla="*/ 73340 w 406232"/>
                  <a:gd name="connsiteY2" fmla="*/ 128882 h 357637"/>
                  <a:gd name="connsiteX3" fmla="*/ 244790 w 406232"/>
                  <a:gd name="connsiteY3" fmla="*/ 43157 h 357637"/>
                  <a:gd name="connsiteX4" fmla="*/ 401952 w 406232"/>
                  <a:gd name="connsiteY4" fmla="*/ 295 h 357637"/>
                  <a:gd name="connsiteX5" fmla="*/ 359090 w 406232"/>
                  <a:gd name="connsiteY5" fmla="*/ 26489 h 357637"/>
                  <a:gd name="connsiteX6" fmla="*/ 330515 w 406232"/>
                  <a:gd name="connsiteY6" fmla="*/ 69351 h 357637"/>
                  <a:gd name="connsiteX7" fmla="*/ 278127 w 406232"/>
                  <a:gd name="connsiteY7" fmla="*/ 209845 h 357637"/>
                  <a:gd name="connsiteX8" fmla="*/ 211452 w 406232"/>
                  <a:gd name="connsiteY8" fmla="*/ 305095 h 357637"/>
                  <a:gd name="connsiteX9" fmla="*/ 120964 w 406232"/>
                  <a:gd name="connsiteY9" fmla="*/ 355101 h 357637"/>
                  <a:gd name="connsiteX10" fmla="*/ 44765 w 406232"/>
                  <a:gd name="connsiteY10" fmla="*/ 345576 h 357637"/>
                  <a:gd name="connsiteX11" fmla="*/ 6665 w 406232"/>
                  <a:gd name="connsiteY11" fmla="*/ 305095 h 357637"/>
                  <a:gd name="connsiteX0" fmla="*/ 7668 w 407235"/>
                  <a:gd name="connsiteY0" fmla="*/ 305095 h 357637"/>
                  <a:gd name="connsiteX1" fmla="*/ 7668 w 407235"/>
                  <a:gd name="connsiteY1" fmla="*/ 226514 h 357637"/>
                  <a:gd name="connsiteX2" fmla="*/ 74343 w 407235"/>
                  <a:gd name="connsiteY2" fmla="*/ 128882 h 357637"/>
                  <a:gd name="connsiteX3" fmla="*/ 245793 w 407235"/>
                  <a:gd name="connsiteY3" fmla="*/ 43157 h 357637"/>
                  <a:gd name="connsiteX4" fmla="*/ 402955 w 407235"/>
                  <a:gd name="connsiteY4" fmla="*/ 295 h 357637"/>
                  <a:gd name="connsiteX5" fmla="*/ 360093 w 407235"/>
                  <a:gd name="connsiteY5" fmla="*/ 26489 h 357637"/>
                  <a:gd name="connsiteX6" fmla="*/ 331518 w 407235"/>
                  <a:gd name="connsiteY6" fmla="*/ 69351 h 357637"/>
                  <a:gd name="connsiteX7" fmla="*/ 279130 w 407235"/>
                  <a:gd name="connsiteY7" fmla="*/ 209845 h 357637"/>
                  <a:gd name="connsiteX8" fmla="*/ 212455 w 407235"/>
                  <a:gd name="connsiteY8" fmla="*/ 305095 h 357637"/>
                  <a:gd name="connsiteX9" fmla="*/ 121967 w 407235"/>
                  <a:gd name="connsiteY9" fmla="*/ 355101 h 357637"/>
                  <a:gd name="connsiteX10" fmla="*/ 45768 w 407235"/>
                  <a:gd name="connsiteY10" fmla="*/ 345576 h 357637"/>
                  <a:gd name="connsiteX11" fmla="*/ 7668 w 407235"/>
                  <a:gd name="connsiteY11" fmla="*/ 305095 h 35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" fmla="*/ 114303 w 114766"/>
                  <a:gd name="connsiteY0" fmla="*/ 7143 h 117111"/>
                  <a:gd name="connsiteX1" fmla="*/ 66678 w 114766"/>
                  <a:gd name="connsiteY1" fmla="*/ 66675 h 117111"/>
                  <a:gd name="connsiteX2" fmla="*/ 40484 w 114766"/>
                  <a:gd name="connsiteY2" fmla="*/ 116681 h 117111"/>
                  <a:gd name="connsiteX3" fmla="*/ 3 w 114766"/>
                  <a:gd name="connsiteY3" fmla="*/ 88106 h 117111"/>
                  <a:gd name="connsiteX4" fmla="*/ 42865 w 114766"/>
                  <a:gd name="connsiteY4" fmla="*/ 40481 h 117111"/>
                  <a:gd name="connsiteX5" fmla="*/ 88109 w 114766"/>
                  <a:gd name="connsiteY5" fmla="*/ 4762 h 117111"/>
                  <a:gd name="connsiteX6" fmla="*/ 114303 w 114766"/>
                  <a:gd name="connsiteY6" fmla="*/ 7143 h 117111"/>
                  <a:gd name="connsiteX0" fmla="*/ 114306 w 114769"/>
                  <a:gd name="connsiteY0" fmla="*/ 7143 h 109586"/>
                  <a:gd name="connsiteX1" fmla="*/ 66681 w 114769"/>
                  <a:gd name="connsiteY1" fmla="*/ 66675 h 109586"/>
                  <a:gd name="connsiteX2" fmla="*/ 29099 w 114769"/>
                  <a:gd name="connsiteY2" fmla="*/ 108934 h 109586"/>
                  <a:gd name="connsiteX3" fmla="*/ 6 w 114769"/>
                  <a:gd name="connsiteY3" fmla="*/ 88106 h 109586"/>
                  <a:gd name="connsiteX4" fmla="*/ 42868 w 114769"/>
                  <a:gd name="connsiteY4" fmla="*/ 40481 h 109586"/>
                  <a:gd name="connsiteX5" fmla="*/ 88112 w 114769"/>
                  <a:gd name="connsiteY5" fmla="*/ 4762 h 109586"/>
                  <a:gd name="connsiteX6" fmla="*/ 114306 w 114769"/>
                  <a:gd name="connsiteY6" fmla="*/ 7143 h 109586"/>
                  <a:gd name="connsiteX0" fmla="*/ 148467 w 148642"/>
                  <a:gd name="connsiteY0" fmla="*/ 2864 h 123382"/>
                  <a:gd name="connsiteX1" fmla="*/ 66681 w 148642"/>
                  <a:gd name="connsiteY1" fmla="*/ 80472 h 123382"/>
                  <a:gd name="connsiteX2" fmla="*/ 29099 w 148642"/>
                  <a:gd name="connsiteY2" fmla="*/ 122731 h 123382"/>
                  <a:gd name="connsiteX3" fmla="*/ 6 w 148642"/>
                  <a:gd name="connsiteY3" fmla="*/ 101903 h 123382"/>
                  <a:gd name="connsiteX4" fmla="*/ 42868 w 148642"/>
                  <a:gd name="connsiteY4" fmla="*/ 54278 h 123382"/>
                  <a:gd name="connsiteX5" fmla="*/ 88112 w 148642"/>
                  <a:gd name="connsiteY5" fmla="*/ 18559 h 123382"/>
                  <a:gd name="connsiteX6" fmla="*/ 148467 w 148642"/>
                  <a:gd name="connsiteY6" fmla="*/ 2864 h 123382"/>
                  <a:gd name="connsiteX0" fmla="*/ 148467 w 151739"/>
                  <a:gd name="connsiteY0" fmla="*/ 11381 h 131899"/>
                  <a:gd name="connsiteX1" fmla="*/ 66681 w 151739"/>
                  <a:gd name="connsiteY1" fmla="*/ 88989 h 131899"/>
                  <a:gd name="connsiteX2" fmla="*/ 29099 w 151739"/>
                  <a:gd name="connsiteY2" fmla="*/ 131248 h 131899"/>
                  <a:gd name="connsiteX3" fmla="*/ 6 w 151739"/>
                  <a:gd name="connsiteY3" fmla="*/ 110420 h 131899"/>
                  <a:gd name="connsiteX4" fmla="*/ 42868 w 151739"/>
                  <a:gd name="connsiteY4" fmla="*/ 62795 h 131899"/>
                  <a:gd name="connsiteX5" fmla="*/ 129865 w 151739"/>
                  <a:gd name="connsiteY5" fmla="*/ 3837 h 131899"/>
                  <a:gd name="connsiteX6" fmla="*/ 148467 w 151739"/>
                  <a:gd name="connsiteY6" fmla="*/ 11381 h 1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" fmla="*/ 3352 w 180873"/>
                <a:gd name="connsiteY0" fmla="*/ 166776 h 173137"/>
                <a:gd name="connsiteX1" fmla="*/ 93840 w 180873"/>
                <a:gd name="connsiteY1" fmla="*/ 64383 h 173137"/>
                <a:gd name="connsiteX2" fmla="*/ 179565 w 180873"/>
                <a:gd name="connsiteY2" fmla="*/ 89 h 173137"/>
                <a:gd name="connsiteX3" fmla="*/ 139083 w 180873"/>
                <a:gd name="connsiteY3" fmla="*/ 52476 h 173137"/>
                <a:gd name="connsiteX4" fmla="*/ 50977 w 180873"/>
                <a:gd name="connsiteY4" fmla="*/ 138201 h 173137"/>
                <a:gd name="connsiteX5" fmla="*/ 22402 w 180873"/>
                <a:gd name="connsiteY5" fmla="*/ 159633 h 173137"/>
                <a:gd name="connsiteX6" fmla="*/ 3352 w 180873"/>
                <a:gd name="connsiteY6" fmla="*/ 166776 h 173137"/>
                <a:gd name="connsiteX0" fmla="*/ 4789 w 182310"/>
                <a:gd name="connsiteY0" fmla="*/ 166776 h 185696"/>
                <a:gd name="connsiteX1" fmla="*/ 95277 w 182310"/>
                <a:gd name="connsiteY1" fmla="*/ 64383 h 185696"/>
                <a:gd name="connsiteX2" fmla="*/ 181002 w 182310"/>
                <a:gd name="connsiteY2" fmla="*/ 89 h 185696"/>
                <a:gd name="connsiteX3" fmla="*/ 140520 w 182310"/>
                <a:gd name="connsiteY3" fmla="*/ 52476 h 185696"/>
                <a:gd name="connsiteX4" fmla="*/ 52414 w 182310"/>
                <a:gd name="connsiteY4" fmla="*/ 138201 h 185696"/>
                <a:gd name="connsiteX5" fmla="*/ 16695 w 182310"/>
                <a:gd name="connsiteY5" fmla="*/ 183445 h 185696"/>
                <a:gd name="connsiteX6" fmla="*/ 4789 w 182310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8201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4789 w 181809"/>
                <a:gd name="connsiteY0" fmla="*/ 166776 h 185696"/>
                <a:gd name="connsiteX1" fmla="*/ 95277 w 181809"/>
                <a:gd name="connsiteY1" fmla="*/ 64383 h 185696"/>
                <a:gd name="connsiteX2" fmla="*/ 181002 w 181809"/>
                <a:gd name="connsiteY2" fmla="*/ 89 h 185696"/>
                <a:gd name="connsiteX3" fmla="*/ 133376 w 181809"/>
                <a:gd name="connsiteY3" fmla="*/ 52476 h 185696"/>
                <a:gd name="connsiteX4" fmla="*/ 52414 w 181809"/>
                <a:gd name="connsiteY4" fmla="*/ 133439 h 185696"/>
                <a:gd name="connsiteX5" fmla="*/ 16695 w 181809"/>
                <a:gd name="connsiteY5" fmla="*/ 183445 h 185696"/>
                <a:gd name="connsiteX6" fmla="*/ 4789 w 181809"/>
                <a:gd name="connsiteY6" fmla="*/ 166776 h 185696"/>
                <a:gd name="connsiteX0" fmla="*/ 6892 w 183912"/>
                <a:gd name="connsiteY0" fmla="*/ 166776 h 183799"/>
                <a:gd name="connsiteX1" fmla="*/ 97380 w 183912"/>
                <a:gd name="connsiteY1" fmla="*/ 64383 h 183799"/>
                <a:gd name="connsiteX2" fmla="*/ 183105 w 183912"/>
                <a:gd name="connsiteY2" fmla="*/ 89 h 183799"/>
                <a:gd name="connsiteX3" fmla="*/ 135479 w 183912"/>
                <a:gd name="connsiteY3" fmla="*/ 52476 h 183799"/>
                <a:gd name="connsiteX4" fmla="*/ 54517 w 183912"/>
                <a:gd name="connsiteY4" fmla="*/ 133439 h 183799"/>
                <a:gd name="connsiteX5" fmla="*/ 11655 w 183912"/>
                <a:gd name="connsiteY5" fmla="*/ 181064 h 183799"/>
                <a:gd name="connsiteX6" fmla="*/ 6892 w 183912"/>
                <a:gd name="connsiteY6" fmla="*/ 166776 h 183799"/>
                <a:gd name="connsiteX0" fmla="*/ 6892 w 183575"/>
                <a:gd name="connsiteY0" fmla="*/ 166823 h 183846"/>
                <a:gd name="connsiteX1" fmla="*/ 97380 w 183575"/>
                <a:gd name="connsiteY1" fmla="*/ 64430 h 183846"/>
                <a:gd name="connsiteX2" fmla="*/ 183105 w 183575"/>
                <a:gd name="connsiteY2" fmla="*/ 136 h 183846"/>
                <a:gd name="connsiteX3" fmla="*/ 128336 w 183575"/>
                <a:gd name="connsiteY3" fmla="*/ 50142 h 183846"/>
                <a:gd name="connsiteX4" fmla="*/ 54517 w 183575"/>
                <a:gd name="connsiteY4" fmla="*/ 133486 h 183846"/>
                <a:gd name="connsiteX5" fmla="*/ 11655 w 183575"/>
                <a:gd name="connsiteY5" fmla="*/ 181111 h 183846"/>
                <a:gd name="connsiteX6" fmla="*/ 6892 w 183575"/>
                <a:gd name="connsiteY6" fmla="*/ 166823 h 183846"/>
                <a:gd name="connsiteX0" fmla="*/ 6892 w 183417"/>
                <a:gd name="connsiteY0" fmla="*/ 166742 h 183765"/>
                <a:gd name="connsiteX1" fmla="*/ 97380 w 183417"/>
                <a:gd name="connsiteY1" fmla="*/ 64349 h 183765"/>
                <a:gd name="connsiteX2" fmla="*/ 183105 w 183417"/>
                <a:gd name="connsiteY2" fmla="*/ 55 h 183765"/>
                <a:gd name="connsiteX3" fmla="*/ 123574 w 183417"/>
                <a:gd name="connsiteY3" fmla="*/ 54824 h 183765"/>
                <a:gd name="connsiteX4" fmla="*/ 54517 w 183417"/>
                <a:gd name="connsiteY4" fmla="*/ 133405 h 183765"/>
                <a:gd name="connsiteX5" fmla="*/ 11655 w 183417"/>
                <a:gd name="connsiteY5" fmla="*/ 181030 h 183765"/>
                <a:gd name="connsiteX6" fmla="*/ 6892 w 183417"/>
                <a:gd name="connsiteY6" fmla="*/ 166742 h 183765"/>
                <a:gd name="connsiteX0" fmla="*/ 5402 w 181927"/>
                <a:gd name="connsiteY0" fmla="*/ 166742 h 183765"/>
                <a:gd name="connsiteX1" fmla="*/ 95890 w 181927"/>
                <a:gd name="connsiteY1" fmla="*/ 64349 h 183765"/>
                <a:gd name="connsiteX2" fmla="*/ 181615 w 181927"/>
                <a:gd name="connsiteY2" fmla="*/ 55 h 183765"/>
                <a:gd name="connsiteX3" fmla="*/ 122084 w 181927"/>
                <a:gd name="connsiteY3" fmla="*/ 54824 h 183765"/>
                <a:gd name="connsiteX4" fmla="*/ 53027 w 181927"/>
                <a:gd name="connsiteY4" fmla="*/ 133405 h 183765"/>
                <a:gd name="connsiteX5" fmla="*/ 14927 w 181927"/>
                <a:gd name="connsiteY5" fmla="*/ 181030 h 183765"/>
                <a:gd name="connsiteX6" fmla="*/ 5402 w 181927"/>
                <a:gd name="connsiteY6" fmla="*/ 166742 h 18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989934" y="205251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5989934" y="2537008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777006" y="205251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8777005" y="2537008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989934" y="411154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989934" y="459604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777006" y="411154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8777005" y="4596044"/>
            <a:ext cx="24005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59" grpId="0" animBg="1"/>
      <p:bldP spid="57" grpId="0" animBg="1"/>
      <p:bldP spid="21" grpId="0" animBg="1"/>
      <p:bldP spid="61" grpId="0"/>
      <p:bldP spid="62" grpId="0"/>
      <p:bldP spid="70" grpId="0"/>
      <p:bldP spid="71" grpId="0"/>
      <p:bldP spid="72" grpId="0"/>
      <p:bldP spid="73" grpId="0"/>
      <p:bldP spid="74" grpId="0"/>
      <p:bldP spid="75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3"/>
          <p:cNvSpPr>
            <a:spLocks noChangeAspect="1"/>
          </p:cNvSpPr>
          <p:nvPr/>
        </p:nvSpPr>
        <p:spPr>
          <a:xfrm>
            <a:off x="1563595" y="1662839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>
            <a:spLocks noChangeAspect="1"/>
          </p:cNvSpPr>
          <p:nvPr/>
        </p:nvSpPr>
        <p:spPr>
          <a:xfrm>
            <a:off x="6964878" y="1662839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>
            <a:spLocks noChangeAspect="1"/>
          </p:cNvSpPr>
          <p:nvPr/>
        </p:nvSpPr>
        <p:spPr>
          <a:xfrm>
            <a:off x="1563595" y="4207027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>
            <a:spLocks noChangeAspect="1"/>
          </p:cNvSpPr>
          <p:nvPr/>
        </p:nvSpPr>
        <p:spPr>
          <a:xfrm>
            <a:off x="6964878" y="4207027"/>
            <a:ext cx="4002184" cy="18000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9800000">
            <a:off x="1466941" y="1636313"/>
            <a:ext cx="1051774" cy="633413"/>
            <a:chOff x="700162" y="2038315"/>
            <a:chExt cx="1051774" cy="633413"/>
          </a:xfrm>
          <a:solidFill>
            <a:schemeClr val="bg1"/>
          </a:solidFill>
        </p:grpSpPr>
        <p:sp>
          <p:nvSpPr>
            <p:cNvPr id="94" name="任意多边形 93"/>
            <p:cNvSpPr>
              <a:spLocks/>
            </p:cNvSpPr>
            <p:nvPr/>
          </p:nvSpPr>
          <p:spPr bwMode="auto">
            <a:xfrm rot="10800000">
              <a:off x="700162" y="2038315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"/>
            <p:cNvSpPr>
              <a:spLocks noEditPoints="1"/>
            </p:cNvSpPr>
            <p:nvPr/>
          </p:nvSpPr>
          <p:spPr bwMode="auto">
            <a:xfrm rot="2700000">
              <a:off x="1042613" y="2211777"/>
              <a:ext cx="336506" cy="33742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4"/>
            <p:cNvSpPr>
              <a:spLocks noEditPoints="1"/>
            </p:cNvSpPr>
            <p:nvPr/>
          </p:nvSpPr>
          <p:spPr bwMode="auto">
            <a:xfrm rot="2700000">
              <a:off x="835784" y="2173607"/>
              <a:ext cx="218821" cy="215143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 rot="19800000">
            <a:off x="1466941" y="4192285"/>
            <a:ext cx="1051774" cy="633413"/>
            <a:chOff x="637114" y="4919120"/>
            <a:chExt cx="1051774" cy="633413"/>
          </a:xfrm>
          <a:solidFill>
            <a:schemeClr val="bg1"/>
          </a:solidFill>
        </p:grpSpPr>
        <p:sp>
          <p:nvSpPr>
            <p:cNvPr id="97" name="任意多边形 96"/>
            <p:cNvSpPr>
              <a:spLocks/>
            </p:cNvSpPr>
            <p:nvPr/>
          </p:nvSpPr>
          <p:spPr bwMode="auto">
            <a:xfrm rot="10800000">
              <a:off x="637114" y="4919120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5"/>
            <p:cNvSpPr>
              <a:spLocks/>
            </p:cNvSpPr>
            <p:nvPr/>
          </p:nvSpPr>
          <p:spPr bwMode="auto">
            <a:xfrm rot="10800000">
              <a:off x="966729" y="5033246"/>
              <a:ext cx="241821" cy="405157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 rot="19800000">
            <a:off x="6841153" y="1654018"/>
            <a:ext cx="1051774" cy="633413"/>
            <a:chOff x="6170024" y="2028728"/>
            <a:chExt cx="1051774" cy="633413"/>
          </a:xfrm>
          <a:solidFill>
            <a:schemeClr val="bg1"/>
          </a:solidFill>
        </p:grpSpPr>
        <p:sp>
          <p:nvSpPr>
            <p:cNvPr id="99" name="任意多边形 98"/>
            <p:cNvSpPr>
              <a:spLocks/>
            </p:cNvSpPr>
            <p:nvPr/>
          </p:nvSpPr>
          <p:spPr bwMode="auto">
            <a:xfrm rot="10800000">
              <a:off x="6170024" y="2028728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362733" y="2116751"/>
              <a:ext cx="596901" cy="446088"/>
              <a:chOff x="329808" y="5882811"/>
              <a:chExt cx="596901" cy="446088"/>
            </a:xfrm>
            <a:grpFill/>
          </p:grpSpPr>
          <p:sp>
            <p:nvSpPr>
              <p:cNvPr id="101" name="Freeform 23"/>
              <p:cNvSpPr>
                <a:spLocks/>
              </p:cNvSpPr>
              <p:nvPr/>
            </p:nvSpPr>
            <p:spPr bwMode="auto">
              <a:xfrm>
                <a:off x="329808" y="5882811"/>
                <a:ext cx="385763" cy="292100"/>
              </a:xfrm>
              <a:custGeom>
                <a:avLst/>
                <a:gdLst>
                  <a:gd name="T0" fmla="*/ 15 w 100"/>
                  <a:gd name="T1" fmla="*/ 75 h 75"/>
                  <a:gd name="T2" fmla="*/ 51 w 100"/>
                  <a:gd name="T3" fmla="*/ 17 h 75"/>
                  <a:gd name="T4" fmla="*/ 51 w 100"/>
                  <a:gd name="T5" fmla="*/ 0 h 75"/>
                  <a:gd name="T6" fmla="*/ 100 w 100"/>
                  <a:gd name="T7" fmla="*/ 28 h 75"/>
                  <a:gd name="T8" fmla="*/ 51 w 100"/>
                  <a:gd name="T9" fmla="*/ 61 h 75"/>
                  <a:gd name="T10" fmla="*/ 51 w 100"/>
                  <a:gd name="T11" fmla="*/ 45 h 75"/>
                  <a:gd name="T12" fmla="*/ 51 w 100"/>
                  <a:gd name="T13" fmla="*/ 40 h 75"/>
                  <a:gd name="T14" fmla="*/ 15 w 100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15" y="75"/>
                    </a:moveTo>
                    <a:cubicBezTo>
                      <a:pt x="15" y="75"/>
                      <a:pt x="0" y="31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1" y="40"/>
                      <a:pt x="24" y="42"/>
                      <a:pt x="1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7"/>
              <p:cNvSpPr>
                <a:spLocks/>
              </p:cNvSpPr>
              <p:nvPr/>
            </p:nvSpPr>
            <p:spPr bwMode="auto">
              <a:xfrm>
                <a:off x="540946" y="6035211"/>
                <a:ext cx="385763" cy="293688"/>
              </a:xfrm>
              <a:custGeom>
                <a:avLst/>
                <a:gdLst>
                  <a:gd name="T0" fmla="*/ 84 w 100"/>
                  <a:gd name="T1" fmla="*/ 0 h 75"/>
                  <a:gd name="T2" fmla="*/ 49 w 100"/>
                  <a:gd name="T3" fmla="*/ 59 h 75"/>
                  <a:gd name="T4" fmla="*/ 49 w 100"/>
                  <a:gd name="T5" fmla="*/ 75 h 75"/>
                  <a:gd name="T6" fmla="*/ 0 w 100"/>
                  <a:gd name="T7" fmla="*/ 48 h 75"/>
                  <a:gd name="T8" fmla="*/ 49 w 100"/>
                  <a:gd name="T9" fmla="*/ 14 h 75"/>
                  <a:gd name="T10" fmla="*/ 49 w 100"/>
                  <a:gd name="T11" fmla="*/ 30 h 75"/>
                  <a:gd name="T12" fmla="*/ 49 w 100"/>
                  <a:gd name="T13" fmla="*/ 35 h 75"/>
                  <a:gd name="T14" fmla="*/ 84 w 100"/>
                  <a:gd name="T1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75">
                    <a:moveTo>
                      <a:pt x="84" y="0"/>
                    </a:moveTo>
                    <a:cubicBezTo>
                      <a:pt x="84" y="0"/>
                      <a:pt x="100" y="44"/>
                      <a:pt x="49" y="59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76" y="33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 rot="19800000">
            <a:off x="6848087" y="4192284"/>
            <a:ext cx="1051774" cy="633413"/>
            <a:chOff x="6170024" y="4919119"/>
            <a:chExt cx="1051774" cy="633413"/>
          </a:xfrm>
          <a:solidFill>
            <a:schemeClr val="bg1"/>
          </a:solidFill>
        </p:grpSpPr>
        <p:sp>
          <p:nvSpPr>
            <p:cNvPr id="103" name="任意多边形 102"/>
            <p:cNvSpPr>
              <a:spLocks/>
            </p:cNvSpPr>
            <p:nvPr/>
          </p:nvSpPr>
          <p:spPr bwMode="auto">
            <a:xfrm rot="10800000">
              <a:off x="6170024" y="4919119"/>
              <a:ext cx="1051774" cy="633413"/>
            </a:xfrm>
            <a:custGeom>
              <a:avLst/>
              <a:gdLst>
                <a:gd name="connsiteX0" fmla="*/ 1051774 w 1051774"/>
                <a:gd name="connsiteY0" fmla="*/ 0 h 633413"/>
                <a:gd name="connsiteX1" fmla="*/ 1051774 w 1051774"/>
                <a:gd name="connsiteY1" fmla="*/ 633413 h 633413"/>
                <a:gd name="connsiteX2" fmla="*/ 949393 w 1051774"/>
                <a:gd name="connsiteY2" fmla="*/ 633413 h 633413"/>
                <a:gd name="connsiteX3" fmla="*/ 562881 w 1051774"/>
                <a:gd name="connsiteY3" fmla="*/ 633413 h 633413"/>
                <a:gd name="connsiteX4" fmla="*/ 0 w 1051774"/>
                <a:gd name="connsiteY4" fmla="*/ 633413 h 633413"/>
                <a:gd name="connsiteX5" fmla="*/ 285193 w 1051774"/>
                <a:gd name="connsiteY5" fmla="*/ 314832 h 633413"/>
                <a:gd name="connsiteX6" fmla="*/ 0 w 1051774"/>
                <a:gd name="connsiteY6" fmla="*/ 0 h 633413"/>
                <a:gd name="connsiteX7" fmla="*/ 562881 w 1051774"/>
                <a:gd name="connsiteY7" fmla="*/ 0 h 633413"/>
                <a:gd name="connsiteX8" fmla="*/ 949393 w 1051774"/>
                <a:gd name="connsiteY8" fmla="*/ 0 h 633413"/>
                <a:gd name="connsiteX9" fmla="*/ 1024427 w 1051774"/>
                <a:gd name="connsiteY9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1774" h="633413">
                  <a:moveTo>
                    <a:pt x="1051774" y="0"/>
                  </a:moveTo>
                  <a:lnTo>
                    <a:pt x="1051774" y="633413"/>
                  </a:lnTo>
                  <a:lnTo>
                    <a:pt x="949393" y="633413"/>
                  </a:lnTo>
                  <a:cubicBezTo>
                    <a:pt x="949393" y="633413"/>
                    <a:pt x="949393" y="633413"/>
                    <a:pt x="562881" y="633413"/>
                  </a:cubicBezTo>
                  <a:cubicBezTo>
                    <a:pt x="562881" y="633413"/>
                    <a:pt x="562881" y="633413"/>
                    <a:pt x="0" y="633413"/>
                  </a:cubicBezTo>
                  <a:cubicBezTo>
                    <a:pt x="0" y="633413"/>
                    <a:pt x="262678" y="341069"/>
                    <a:pt x="285193" y="314832"/>
                  </a:cubicBezTo>
                  <a:cubicBezTo>
                    <a:pt x="262678" y="288596"/>
                    <a:pt x="0" y="0"/>
                    <a:pt x="0" y="0"/>
                  </a:cubicBezTo>
                  <a:cubicBezTo>
                    <a:pt x="0" y="0"/>
                    <a:pt x="0" y="0"/>
                    <a:pt x="562881" y="0"/>
                  </a:cubicBezTo>
                  <a:cubicBezTo>
                    <a:pt x="562881" y="0"/>
                    <a:pt x="562881" y="0"/>
                    <a:pt x="949393" y="0"/>
                  </a:cubicBezTo>
                  <a:cubicBezTo>
                    <a:pt x="949393" y="0"/>
                    <a:pt x="949393" y="0"/>
                    <a:pt x="1024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6401849" y="5050088"/>
              <a:ext cx="355600" cy="371475"/>
            </a:xfrm>
            <a:custGeom>
              <a:avLst/>
              <a:gdLst>
                <a:gd name="T0" fmla="*/ 64 w 92"/>
                <a:gd name="T1" fmla="*/ 24 h 96"/>
                <a:gd name="T2" fmla="*/ 66 w 92"/>
                <a:gd name="T3" fmla="*/ 31 h 96"/>
                <a:gd name="T4" fmla="*/ 68 w 92"/>
                <a:gd name="T5" fmla="*/ 31 h 96"/>
                <a:gd name="T6" fmla="*/ 83 w 92"/>
                <a:gd name="T7" fmla="*/ 35 h 96"/>
                <a:gd name="T8" fmla="*/ 85 w 92"/>
                <a:gd name="T9" fmla="*/ 35 h 96"/>
                <a:gd name="T10" fmla="*/ 92 w 92"/>
                <a:gd name="T11" fmla="*/ 29 h 96"/>
                <a:gd name="T12" fmla="*/ 92 w 92"/>
                <a:gd name="T13" fmla="*/ 27 h 96"/>
                <a:gd name="T14" fmla="*/ 91 w 92"/>
                <a:gd name="T15" fmla="*/ 11 h 96"/>
                <a:gd name="T16" fmla="*/ 91 w 92"/>
                <a:gd name="T17" fmla="*/ 10 h 96"/>
                <a:gd name="T18" fmla="*/ 84 w 92"/>
                <a:gd name="T19" fmla="*/ 7 h 96"/>
                <a:gd name="T20" fmla="*/ 80 w 92"/>
                <a:gd name="T21" fmla="*/ 11 h 96"/>
                <a:gd name="T22" fmla="*/ 79 w 92"/>
                <a:gd name="T23" fmla="*/ 11 h 96"/>
                <a:gd name="T24" fmla="*/ 48 w 92"/>
                <a:gd name="T25" fmla="*/ 0 h 96"/>
                <a:gd name="T26" fmla="*/ 0 w 92"/>
                <a:gd name="T27" fmla="*/ 48 h 96"/>
                <a:gd name="T28" fmla="*/ 48 w 92"/>
                <a:gd name="T29" fmla="*/ 96 h 96"/>
                <a:gd name="T30" fmla="*/ 88 w 92"/>
                <a:gd name="T31" fmla="*/ 75 h 96"/>
                <a:gd name="T32" fmla="*/ 87 w 92"/>
                <a:gd name="T33" fmla="*/ 66 h 96"/>
                <a:gd name="T34" fmla="*/ 78 w 92"/>
                <a:gd name="T35" fmla="*/ 68 h 96"/>
                <a:gd name="T36" fmla="*/ 48 w 92"/>
                <a:gd name="T37" fmla="*/ 83 h 96"/>
                <a:gd name="T38" fmla="*/ 13 w 92"/>
                <a:gd name="T39" fmla="*/ 48 h 96"/>
                <a:gd name="T40" fmla="*/ 48 w 92"/>
                <a:gd name="T41" fmla="*/ 13 h 96"/>
                <a:gd name="T42" fmla="*/ 69 w 92"/>
                <a:gd name="T43" fmla="*/ 20 h 96"/>
                <a:gd name="T44" fmla="*/ 68 w 92"/>
                <a:gd name="T45" fmla="*/ 21 h 96"/>
                <a:gd name="T46" fmla="*/ 64 w 92"/>
                <a:gd name="T47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2" h="96">
                  <a:moveTo>
                    <a:pt x="64" y="24"/>
                  </a:moveTo>
                  <a:cubicBezTo>
                    <a:pt x="61" y="27"/>
                    <a:pt x="62" y="30"/>
                    <a:pt x="66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2" y="32"/>
                    <a:pt x="79" y="34"/>
                    <a:pt x="83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6"/>
                    <a:pt x="92" y="33"/>
                    <a:pt x="92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3"/>
                    <a:pt x="91" y="16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0" y="5"/>
                    <a:pt x="87" y="4"/>
                    <a:pt x="84" y="7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1" y="4"/>
                    <a:pt x="60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5" y="96"/>
                    <a:pt x="80" y="88"/>
                    <a:pt x="88" y="75"/>
                  </a:cubicBezTo>
                  <a:cubicBezTo>
                    <a:pt x="90" y="72"/>
                    <a:pt x="89" y="68"/>
                    <a:pt x="87" y="66"/>
                  </a:cubicBezTo>
                  <a:cubicBezTo>
                    <a:pt x="84" y="64"/>
                    <a:pt x="80" y="65"/>
                    <a:pt x="78" y="68"/>
                  </a:cubicBezTo>
                  <a:cubicBezTo>
                    <a:pt x="71" y="77"/>
                    <a:pt x="60" y="83"/>
                    <a:pt x="48" y="83"/>
                  </a:cubicBezTo>
                  <a:cubicBezTo>
                    <a:pt x="29" y="83"/>
                    <a:pt x="13" y="68"/>
                    <a:pt x="13" y="48"/>
                  </a:cubicBezTo>
                  <a:cubicBezTo>
                    <a:pt x="13" y="29"/>
                    <a:pt x="29" y="13"/>
                    <a:pt x="48" y="13"/>
                  </a:cubicBezTo>
                  <a:cubicBezTo>
                    <a:pt x="56" y="13"/>
                    <a:pt x="63" y="16"/>
                    <a:pt x="69" y="20"/>
                  </a:cubicBezTo>
                  <a:cubicBezTo>
                    <a:pt x="68" y="21"/>
                    <a:pt x="68" y="21"/>
                    <a:pt x="68" y="21"/>
                  </a:cubicBezTo>
                  <a:lnTo>
                    <a:pt x="6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588788" y="1865927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2075235" y="2323869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987759" y="1865927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474206" y="2323869"/>
            <a:ext cx="3033496" cy="17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。更多模版：亮亮图文旗舰店</a:t>
            </a:r>
            <a:r>
              <a:rPr lang="en-US" altLang="zh-CN" sz="1400" dirty="0">
                <a:solidFill>
                  <a:schemeClr val="bg1"/>
                </a:solidFill>
                <a:sym typeface="微软雅黑" pitchFamily="34" charset="-122"/>
              </a:rPr>
              <a:t>https://liangliangtuwen.tmall.com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88788" y="443496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2075235" y="4892905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987759" y="4434963"/>
            <a:ext cx="1951799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474206" y="4892905"/>
            <a:ext cx="3033496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5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90" grpId="0" animBg="1"/>
      <p:bldP spid="93" grpId="0" animBg="1"/>
      <p:bldP spid="36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569743" y="2071722"/>
            <a:ext cx="3026043" cy="3019572"/>
            <a:chOff x="2010185" y="1921596"/>
            <a:chExt cx="3026043" cy="3019572"/>
          </a:xfrm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4065306" y="2730699"/>
              <a:ext cx="650519" cy="1695880"/>
            </a:xfrm>
            <a:custGeom>
              <a:avLst/>
              <a:gdLst>
                <a:gd name="T0" fmla="*/ 85 w 85"/>
                <a:gd name="T1" fmla="*/ 92 h 222"/>
                <a:gd name="T2" fmla="*/ 54 w 85"/>
                <a:gd name="T3" fmla="*/ 0 h 222"/>
                <a:gd name="T4" fmla="*/ 34 w 85"/>
                <a:gd name="T5" fmla="*/ 15 h 222"/>
                <a:gd name="T6" fmla="*/ 59 w 85"/>
                <a:gd name="T7" fmla="*/ 92 h 222"/>
                <a:gd name="T8" fmla="*/ 0 w 85"/>
                <a:gd name="T9" fmla="*/ 201 h 222"/>
                <a:gd name="T10" fmla="*/ 13 w 85"/>
                <a:gd name="T11" fmla="*/ 222 h 222"/>
                <a:gd name="T12" fmla="*/ 85 w 85"/>
                <a:gd name="T13" fmla="*/ 9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2">
                  <a:moveTo>
                    <a:pt x="85" y="92"/>
                  </a:moveTo>
                  <a:cubicBezTo>
                    <a:pt x="85" y="57"/>
                    <a:pt x="73" y="26"/>
                    <a:pt x="54" y="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50" y="36"/>
                    <a:pt x="59" y="63"/>
                    <a:pt x="59" y="92"/>
                  </a:cubicBezTo>
                  <a:cubicBezTo>
                    <a:pt x="59" y="137"/>
                    <a:pt x="35" y="177"/>
                    <a:pt x="0" y="201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56" y="194"/>
                    <a:pt x="85" y="146"/>
                    <a:pt x="85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3485988" y="2251710"/>
              <a:ext cx="993579" cy="595500"/>
            </a:xfrm>
            <a:custGeom>
              <a:avLst/>
              <a:gdLst>
                <a:gd name="T0" fmla="*/ 5 w 130"/>
                <a:gd name="T1" fmla="*/ 25 h 78"/>
                <a:gd name="T2" fmla="*/ 110 w 130"/>
                <a:gd name="T3" fmla="*/ 78 h 78"/>
                <a:gd name="T4" fmla="*/ 130 w 130"/>
                <a:gd name="T5" fmla="*/ 63 h 78"/>
                <a:gd name="T6" fmla="*/ 5 w 130"/>
                <a:gd name="T7" fmla="*/ 0 h 78"/>
                <a:gd name="T8" fmla="*/ 0 w 130"/>
                <a:gd name="T9" fmla="*/ 0 h 78"/>
                <a:gd name="T10" fmla="*/ 1 w 130"/>
                <a:gd name="T11" fmla="*/ 25 h 78"/>
                <a:gd name="T12" fmla="*/ 5 w 130"/>
                <a:gd name="T1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78">
                  <a:moveTo>
                    <a:pt x="5" y="25"/>
                  </a:moveTo>
                  <a:cubicBezTo>
                    <a:pt x="48" y="25"/>
                    <a:pt x="86" y="46"/>
                    <a:pt x="110" y="78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02" y="25"/>
                    <a:pt x="5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4" y="25"/>
                    <a:pt x="5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2285281" y="2190217"/>
              <a:ext cx="2087485" cy="2488800"/>
            </a:xfrm>
            <a:custGeom>
              <a:avLst/>
              <a:gdLst>
                <a:gd name="T0" fmla="*/ 245 w 273"/>
                <a:gd name="T1" fmla="*/ 252 h 326"/>
                <a:gd name="T2" fmla="*/ 162 w 273"/>
                <a:gd name="T3" fmla="*/ 284 h 326"/>
                <a:gd name="T4" fmla="*/ 68 w 273"/>
                <a:gd name="T5" fmla="*/ 240 h 326"/>
                <a:gd name="T6" fmla="*/ 41 w 273"/>
                <a:gd name="T7" fmla="*/ 163 h 326"/>
                <a:gd name="T8" fmla="*/ 162 w 273"/>
                <a:gd name="T9" fmla="*/ 41 h 326"/>
                <a:gd name="T10" fmla="*/ 162 w 273"/>
                <a:gd name="T11" fmla="*/ 0 h 326"/>
                <a:gd name="T12" fmla="*/ 0 w 273"/>
                <a:gd name="T13" fmla="*/ 163 h 326"/>
                <a:gd name="T14" fmla="*/ 37 w 273"/>
                <a:gd name="T15" fmla="*/ 266 h 326"/>
                <a:gd name="T16" fmla="*/ 162 w 273"/>
                <a:gd name="T17" fmla="*/ 326 h 326"/>
                <a:gd name="T18" fmla="*/ 273 w 273"/>
                <a:gd name="T19" fmla="*/ 282 h 326"/>
                <a:gd name="T20" fmla="*/ 245 w 273"/>
                <a:gd name="T21" fmla="*/ 25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326">
                  <a:moveTo>
                    <a:pt x="245" y="252"/>
                  </a:moveTo>
                  <a:cubicBezTo>
                    <a:pt x="224" y="272"/>
                    <a:pt x="195" y="284"/>
                    <a:pt x="162" y="284"/>
                  </a:cubicBezTo>
                  <a:cubicBezTo>
                    <a:pt x="125" y="284"/>
                    <a:pt x="91" y="267"/>
                    <a:pt x="68" y="240"/>
                  </a:cubicBezTo>
                  <a:cubicBezTo>
                    <a:pt x="51" y="219"/>
                    <a:pt x="41" y="192"/>
                    <a:pt x="41" y="163"/>
                  </a:cubicBezTo>
                  <a:cubicBezTo>
                    <a:pt x="41" y="96"/>
                    <a:pt x="95" y="41"/>
                    <a:pt x="162" y="41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72" y="0"/>
                    <a:pt x="0" y="73"/>
                    <a:pt x="0" y="163"/>
                  </a:cubicBezTo>
                  <a:cubicBezTo>
                    <a:pt x="0" y="202"/>
                    <a:pt x="14" y="238"/>
                    <a:pt x="37" y="266"/>
                  </a:cubicBezTo>
                  <a:cubicBezTo>
                    <a:pt x="67" y="302"/>
                    <a:pt x="112" y="326"/>
                    <a:pt x="162" y="326"/>
                  </a:cubicBezTo>
                  <a:cubicBezTo>
                    <a:pt x="205" y="326"/>
                    <a:pt x="244" y="309"/>
                    <a:pt x="273" y="282"/>
                  </a:cubicBezTo>
                  <a:lnTo>
                    <a:pt x="245" y="2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2010185" y="1921596"/>
              <a:ext cx="3026043" cy="3019572"/>
            </a:xfrm>
            <a:custGeom>
              <a:avLst/>
              <a:gdLst>
                <a:gd name="T0" fmla="*/ 198 w 396"/>
                <a:gd name="T1" fmla="*/ 395 h 395"/>
                <a:gd name="T2" fmla="*/ 0 w 396"/>
                <a:gd name="T3" fmla="*/ 198 h 395"/>
                <a:gd name="T4" fmla="*/ 198 w 396"/>
                <a:gd name="T5" fmla="*/ 0 h 395"/>
                <a:gd name="T6" fmla="*/ 396 w 396"/>
                <a:gd name="T7" fmla="*/ 198 h 395"/>
                <a:gd name="T8" fmla="*/ 198 w 396"/>
                <a:gd name="T9" fmla="*/ 395 h 395"/>
                <a:gd name="T10" fmla="*/ 198 w 396"/>
                <a:gd name="T11" fmla="*/ 1 h 395"/>
                <a:gd name="T12" fmla="*/ 2 w 396"/>
                <a:gd name="T13" fmla="*/ 198 h 395"/>
                <a:gd name="T14" fmla="*/ 198 w 396"/>
                <a:gd name="T15" fmla="*/ 394 h 395"/>
                <a:gd name="T16" fmla="*/ 394 w 396"/>
                <a:gd name="T17" fmla="*/ 198 h 395"/>
                <a:gd name="T18" fmla="*/ 198 w 396"/>
                <a:gd name="T19" fmla="*/ 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395">
                  <a:moveTo>
                    <a:pt x="198" y="395"/>
                  </a:moveTo>
                  <a:cubicBezTo>
                    <a:pt x="89" y="395"/>
                    <a:pt x="0" y="307"/>
                    <a:pt x="0" y="198"/>
                  </a:cubicBezTo>
                  <a:cubicBezTo>
                    <a:pt x="0" y="89"/>
                    <a:pt x="89" y="0"/>
                    <a:pt x="198" y="0"/>
                  </a:cubicBezTo>
                  <a:cubicBezTo>
                    <a:pt x="307" y="0"/>
                    <a:pt x="396" y="89"/>
                    <a:pt x="396" y="198"/>
                  </a:cubicBezTo>
                  <a:cubicBezTo>
                    <a:pt x="396" y="307"/>
                    <a:pt x="307" y="395"/>
                    <a:pt x="198" y="395"/>
                  </a:cubicBezTo>
                  <a:close/>
                  <a:moveTo>
                    <a:pt x="198" y="1"/>
                  </a:moveTo>
                  <a:cubicBezTo>
                    <a:pt x="90" y="1"/>
                    <a:pt x="2" y="89"/>
                    <a:pt x="2" y="198"/>
                  </a:cubicBezTo>
                  <a:cubicBezTo>
                    <a:pt x="2" y="306"/>
                    <a:pt x="90" y="394"/>
                    <a:pt x="198" y="394"/>
                  </a:cubicBezTo>
                  <a:cubicBezTo>
                    <a:pt x="306" y="394"/>
                    <a:pt x="394" y="306"/>
                    <a:pt x="394" y="198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Freeform 10"/>
          <p:cNvSpPr>
            <a:spLocks/>
          </p:cNvSpPr>
          <p:nvPr/>
        </p:nvSpPr>
        <p:spPr bwMode="auto">
          <a:xfrm>
            <a:off x="4589262" y="2149396"/>
            <a:ext cx="1320455" cy="472516"/>
          </a:xfrm>
          <a:custGeom>
            <a:avLst/>
            <a:gdLst>
              <a:gd name="T0" fmla="*/ 2 w 408"/>
              <a:gd name="T1" fmla="*/ 146 h 146"/>
              <a:gd name="T2" fmla="*/ 0 w 408"/>
              <a:gd name="T3" fmla="*/ 141 h 146"/>
              <a:gd name="T4" fmla="*/ 309 w 408"/>
              <a:gd name="T5" fmla="*/ 0 h 146"/>
              <a:gd name="T6" fmla="*/ 408 w 408"/>
              <a:gd name="T7" fmla="*/ 0 h 146"/>
              <a:gd name="T8" fmla="*/ 408 w 408"/>
              <a:gd name="T9" fmla="*/ 7 h 146"/>
              <a:gd name="T10" fmla="*/ 309 w 408"/>
              <a:gd name="T11" fmla="*/ 7 h 146"/>
              <a:gd name="T12" fmla="*/ 2 w 408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8" h="146">
                <a:moveTo>
                  <a:pt x="2" y="146"/>
                </a:moveTo>
                <a:lnTo>
                  <a:pt x="0" y="141"/>
                </a:lnTo>
                <a:lnTo>
                  <a:pt x="309" y="0"/>
                </a:lnTo>
                <a:lnTo>
                  <a:pt x="408" y="0"/>
                </a:lnTo>
                <a:lnTo>
                  <a:pt x="408" y="7"/>
                </a:lnTo>
                <a:lnTo>
                  <a:pt x="309" y="7"/>
                </a:lnTo>
                <a:lnTo>
                  <a:pt x="2" y="1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5037598" y="4120756"/>
            <a:ext cx="1042121" cy="547765"/>
          </a:xfrm>
          <a:custGeom>
            <a:avLst/>
            <a:gdLst>
              <a:gd name="T0" fmla="*/ 371 w 371"/>
              <a:gd name="T1" fmla="*/ 189 h 189"/>
              <a:gd name="T2" fmla="*/ 286 w 371"/>
              <a:gd name="T3" fmla="*/ 189 h 189"/>
              <a:gd name="T4" fmla="*/ 286 w 371"/>
              <a:gd name="T5" fmla="*/ 189 h 189"/>
              <a:gd name="T6" fmla="*/ 0 w 371"/>
              <a:gd name="T7" fmla="*/ 5 h 189"/>
              <a:gd name="T8" fmla="*/ 5 w 371"/>
              <a:gd name="T9" fmla="*/ 0 h 189"/>
              <a:gd name="T10" fmla="*/ 288 w 371"/>
              <a:gd name="T11" fmla="*/ 184 h 189"/>
              <a:gd name="T12" fmla="*/ 371 w 371"/>
              <a:gd name="T13" fmla="*/ 184 h 189"/>
              <a:gd name="T14" fmla="*/ 371 w 371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1" h="189">
                <a:moveTo>
                  <a:pt x="371" y="189"/>
                </a:moveTo>
                <a:lnTo>
                  <a:pt x="286" y="189"/>
                </a:lnTo>
                <a:lnTo>
                  <a:pt x="286" y="189"/>
                </a:lnTo>
                <a:lnTo>
                  <a:pt x="0" y="5"/>
                </a:lnTo>
                <a:lnTo>
                  <a:pt x="5" y="0"/>
                </a:lnTo>
                <a:lnTo>
                  <a:pt x="288" y="184"/>
                </a:lnTo>
                <a:lnTo>
                  <a:pt x="371" y="184"/>
                </a:lnTo>
                <a:lnTo>
                  <a:pt x="371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>
            <a:off x="1974244" y="2453619"/>
            <a:ext cx="1152162" cy="611681"/>
          </a:xfrm>
          <a:custGeom>
            <a:avLst/>
            <a:gdLst>
              <a:gd name="T0" fmla="*/ 354 w 356"/>
              <a:gd name="T1" fmla="*/ 189 h 189"/>
              <a:gd name="T2" fmla="*/ 71 w 356"/>
              <a:gd name="T3" fmla="*/ 5 h 189"/>
              <a:gd name="T4" fmla="*/ 0 w 356"/>
              <a:gd name="T5" fmla="*/ 5 h 189"/>
              <a:gd name="T6" fmla="*/ 0 w 356"/>
              <a:gd name="T7" fmla="*/ 0 h 189"/>
              <a:gd name="T8" fmla="*/ 73 w 356"/>
              <a:gd name="T9" fmla="*/ 0 h 189"/>
              <a:gd name="T10" fmla="*/ 73 w 356"/>
              <a:gd name="T11" fmla="*/ 0 h 189"/>
              <a:gd name="T12" fmla="*/ 356 w 356"/>
              <a:gd name="T13" fmla="*/ 184 h 189"/>
              <a:gd name="T14" fmla="*/ 354 w 356"/>
              <a:gd name="T1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6" h="189">
                <a:moveTo>
                  <a:pt x="354" y="189"/>
                </a:moveTo>
                <a:lnTo>
                  <a:pt x="71" y="5"/>
                </a:lnTo>
                <a:lnTo>
                  <a:pt x="0" y="5"/>
                </a:lnTo>
                <a:lnTo>
                  <a:pt x="0" y="0"/>
                </a:lnTo>
                <a:lnTo>
                  <a:pt x="73" y="0"/>
                </a:lnTo>
                <a:lnTo>
                  <a:pt x="73" y="0"/>
                </a:lnTo>
                <a:lnTo>
                  <a:pt x="356" y="184"/>
                </a:lnTo>
                <a:lnTo>
                  <a:pt x="354" y="1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3253071" y="302016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关键字</a:t>
            </a:r>
            <a:endParaRPr lang="en-US" altLang="zh-CN" sz="4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5791557" y="1914026"/>
            <a:ext cx="982961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19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6084469" y="4394638"/>
            <a:ext cx="982962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24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1027242" y="2237337"/>
            <a:ext cx="982962" cy="707886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57</a:t>
            </a:r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ea typeface="UKIJ Qolyazma" pitchFamily="18" charset="0"/>
                <a:cs typeface="Arial" panose="020B0604020202020204" pitchFamily="34" charset="0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 flipH="1">
            <a:off x="7518860" y="1774887"/>
            <a:ext cx="27869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点击添加标题</a:t>
            </a:r>
            <a:endParaRPr kumimoji="0" lang="zh-CN" altLang="en-US" sz="240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bg1"/>
              </a:solidFill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518860" y="2229392"/>
            <a:ext cx="352839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在此录入上述图表的描述说明，在此录入上述图表的描述说明，在此录入上述图表的描述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录入描述说明。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您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的内容打在这里，或者通过复制您的文本后，在此框中选择粘贴，并选择只保留文字。您的内容打在这里，或者通过复制您的文本后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 flipV="1">
            <a:off x="7580237" y="5227259"/>
            <a:ext cx="294350" cy="630059"/>
            <a:chOff x="1211900" y="2115662"/>
            <a:chExt cx="220762" cy="472544"/>
          </a:xfrm>
        </p:grpSpPr>
        <p:sp>
          <p:nvSpPr>
            <p:cNvPr id="45" name="矩形 44"/>
            <p:cNvSpPr/>
            <p:nvPr/>
          </p:nvSpPr>
          <p:spPr>
            <a:xfrm>
              <a:off x="1211900" y="2352640"/>
              <a:ext cx="220685" cy="2355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flipV="1">
              <a:off x="1211977" y="2115662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flipV="1">
            <a:off x="7890005" y="4913168"/>
            <a:ext cx="294351" cy="1258240"/>
            <a:chOff x="1439447" y="1880094"/>
            <a:chExt cx="220763" cy="943680"/>
          </a:xfrm>
        </p:grpSpPr>
        <p:sp>
          <p:nvSpPr>
            <p:cNvPr id="48" name="矩形 47"/>
            <p:cNvSpPr/>
            <p:nvPr/>
          </p:nvSpPr>
          <p:spPr>
            <a:xfrm>
              <a:off x="1439447" y="2352639"/>
              <a:ext cx="220685" cy="4711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flipV="1">
              <a:off x="1439525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8199774" y="5153189"/>
            <a:ext cx="294351" cy="778197"/>
            <a:chOff x="1670835" y="2060110"/>
            <a:chExt cx="220763" cy="583648"/>
          </a:xfrm>
        </p:grpSpPr>
        <p:sp>
          <p:nvSpPr>
            <p:cNvPr id="51" name="矩形 50"/>
            <p:cNvSpPr/>
            <p:nvPr/>
          </p:nvSpPr>
          <p:spPr>
            <a:xfrm>
              <a:off x="1670835" y="2352640"/>
              <a:ext cx="220685" cy="29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 flipV="1">
              <a:off x="1670913" y="2060110"/>
              <a:ext cx="220685" cy="29111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flipV="1">
            <a:off x="8509543" y="4769147"/>
            <a:ext cx="294351" cy="1546283"/>
            <a:chOff x="1903043" y="1772078"/>
            <a:chExt cx="220763" cy="1159712"/>
          </a:xfrm>
        </p:grpSpPr>
        <p:sp>
          <p:nvSpPr>
            <p:cNvPr id="54" name="矩形 53"/>
            <p:cNvSpPr/>
            <p:nvPr/>
          </p:nvSpPr>
          <p:spPr>
            <a:xfrm>
              <a:off x="1903043" y="2352640"/>
              <a:ext cx="220685" cy="579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 flipV="1">
              <a:off x="1903121" y="1772078"/>
              <a:ext cx="220685" cy="579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flipV="1">
            <a:off x="8819312" y="4961168"/>
            <a:ext cx="294351" cy="1162240"/>
            <a:chOff x="2131820" y="1916094"/>
            <a:chExt cx="220763" cy="871680"/>
          </a:xfrm>
        </p:grpSpPr>
        <p:sp>
          <p:nvSpPr>
            <p:cNvPr id="57" name="矩形 56"/>
            <p:cNvSpPr/>
            <p:nvPr/>
          </p:nvSpPr>
          <p:spPr>
            <a:xfrm>
              <a:off x="2131820" y="2352640"/>
              <a:ext cx="220685" cy="4351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2131898" y="1916094"/>
              <a:ext cx="220685" cy="43513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 flipV="1">
            <a:off x="9129081" y="4913168"/>
            <a:ext cx="294351" cy="1258240"/>
            <a:chOff x="2360615" y="1880094"/>
            <a:chExt cx="220763" cy="943680"/>
          </a:xfrm>
        </p:grpSpPr>
        <p:sp>
          <p:nvSpPr>
            <p:cNvPr id="60" name="矩形 59"/>
            <p:cNvSpPr/>
            <p:nvPr/>
          </p:nvSpPr>
          <p:spPr>
            <a:xfrm>
              <a:off x="2360615" y="2352639"/>
              <a:ext cx="220685" cy="471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 flipV="1">
              <a:off x="2360693" y="1880094"/>
              <a:ext cx="220685" cy="47113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 flipV="1">
            <a:off x="9438850" y="5153189"/>
            <a:ext cx="294351" cy="778197"/>
            <a:chOff x="2590196" y="2060110"/>
            <a:chExt cx="220763" cy="583648"/>
          </a:xfrm>
        </p:grpSpPr>
        <p:sp>
          <p:nvSpPr>
            <p:cNvPr id="63" name="矩形 62"/>
            <p:cNvSpPr/>
            <p:nvPr/>
          </p:nvSpPr>
          <p:spPr>
            <a:xfrm>
              <a:off x="2590196" y="2352639"/>
              <a:ext cx="220685" cy="2911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2590274" y="2060110"/>
              <a:ext cx="220685" cy="29111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9748622" y="5227260"/>
            <a:ext cx="294351" cy="630056"/>
            <a:chOff x="2818973" y="2115663"/>
            <a:chExt cx="220763" cy="472542"/>
          </a:xfrm>
        </p:grpSpPr>
        <p:sp>
          <p:nvSpPr>
            <p:cNvPr id="66" name="矩形 65"/>
            <p:cNvSpPr/>
            <p:nvPr/>
          </p:nvSpPr>
          <p:spPr>
            <a:xfrm>
              <a:off x="2818973" y="2352639"/>
              <a:ext cx="220685" cy="2355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V="1">
              <a:off x="2819051" y="2115663"/>
              <a:ext cx="220685" cy="2355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4"/>
              <a:endPara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64800000">
                                      <p:cBhvr>
                                        <p:cTn id="18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8" dur="3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72" dur="35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4" dur="25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6" dur="3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56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indefinite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8" dur="3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87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37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2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0"/>
          <p:cNvSpPr>
            <a:spLocks noChangeArrowheads="1"/>
          </p:cNvSpPr>
          <p:nvPr/>
        </p:nvSpPr>
        <p:spPr bwMode="auto">
          <a:xfrm>
            <a:off x="1358583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 smtClean="0">
                <a:solidFill>
                  <a:schemeClr val="bg1"/>
                </a:solidFill>
              </a:rPr>
              <a:t>输入</a:t>
            </a:r>
            <a:r>
              <a:rPr lang="zh-CN" altLang="en-US" sz="2200" b="1" dirty="0">
                <a:solidFill>
                  <a:schemeClr val="bg1"/>
                </a:solidFill>
              </a:rPr>
              <a:t>文字</a:t>
            </a:r>
          </a:p>
        </p:txBody>
      </p:sp>
      <p:sp>
        <p:nvSpPr>
          <p:cNvPr id="3" name="矩形 17"/>
          <p:cNvSpPr>
            <a:spLocks noChangeArrowheads="1"/>
          </p:cNvSpPr>
          <p:nvPr/>
        </p:nvSpPr>
        <p:spPr bwMode="auto">
          <a:xfrm>
            <a:off x="1814494" y="4435173"/>
            <a:ext cx="21401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4" name="矩形 59"/>
          <p:cNvSpPr>
            <a:spLocks noChangeArrowheads="1"/>
          </p:cNvSpPr>
          <p:nvPr/>
        </p:nvSpPr>
        <p:spPr bwMode="auto">
          <a:xfrm>
            <a:off x="4591047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</a:rPr>
              <a:t>输入文字</a:t>
            </a:r>
          </a:p>
        </p:txBody>
      </p:sp>
      <p:sp>
        <p:nvSpPr>
          <p:cNvPr id="5" name="矩形 62"/>
          <p:cNvSpPr>
            <a:spLocks noChangeArrowheads="1"/>
          </p:cNvSpPr>
          <p:nvPr/>
        </p:nvSpPr>
        <p:spPr bwMode="auto">
          <a:xfrm>
            <a:off x="7823511" y="2809790"/>
            <a:ext cx="30099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200" b="1" dirty="0">
                <a:solidFill>
                  <a:schemeClr val="bg1"/>
                </a:solidFill>
              </a:rPr>
              <a:t>输入文字</a:t>
            </a: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auto">
          <a:xfrm>
            <a:off x="5015959" y="4435173"/>
            <a:ext cx="21600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auto">
          <a:xfrm>
            <a:off x="8181082" y="4435173"/>
            <a:ext cx="22558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在此录入上述图片的综合分析说明，在此录入上述图片的综合分析说明，在此录入上述图片的综合分析说明。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47342" y="1862329"/>
            <a:ext cx="2297317" cy="2289309"/>
            <a:chOff x="3131707" y="1925083"/>
            <a:chExt cx="2882188" cy="2872143"/>
          </a:xfrm>
          <a:solidFill>
            <a:srgbClr val="51AFAF">
              <a:alpha val="40000"/>
            </a:srgbClr>
          </a:solidFill>
          <a:effectLst/>
        </p:grpSpPr>
        <p:sp>
          <p:nvSpPr>
            <p:cNvPr id="9" name="新月形 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0" name="新月形 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1" name="新月形 1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2" name="新月形 1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5896" y="1862329"/>
            <a:ext cx="2297317" cy="2289309"/>
            <a:chOff x="3131707" y="1925083"/>
            <a:chExt cx="2882188" cy="2872143"/>
          </a:xfrm>
          <a:solidFill>
            <a:schemeClr val="bg1">
              <a:lumMod val="95000"/>
              <a:alpha val="40000"/>
            </a:schemeClr>
          </a:solidFill>
          <a:effectLst/>
        </p:grpSpPr>
        <p:sp>
          <p:nvSpPr>
            <p:cNvPr id="14" name="新月形 13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5" name="新月形 14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6" name="新月形 15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17" name="新月形 16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0364" y="1862329"/>
            <a:ext cx="2297317" cy="2289309"/>
            <a:chOff x="3131707" y="1925083"/>
            <a:chExt cx="2882188" cy="2872143"/>
          </a:xfrm>
          <a:solidFill>
            <a:srgbClr val="51AFAF">
              <a:alpha val="40000"/>
            </a:srgbClr>
          </a:solidFill>
          <a:effectLst/>
        </p:grpSpPr>
        <p:sp>
          <p:nvSpPr>
            <p:cNvPr id="19" name="新月形 18"/>
            <p:cNvSpPr/>
            <p:nvPr/>
          </p:nvSpPr>
          <p:spPr>
            <a:xfrm rot="20751297">
              <a:off x="3131707" y="2126690"/>
              <a:ext cx="1331655" cy="2663312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0" name="新月形 19"/>
            <p:cNvSpPr/>
            <p:nvPr/>
          </p:nvSpPr>
          <p:spPr>
            <a:xfrm rot="4551297">
              <a:off x="3813699" y="1259256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1" name="新月形 20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22" name="新月形 21"/>
            <p:cNvSpPr/>
            <p:nvPr/>
          </p:nvSpPr>
          <p:spPr>
            <a:xfrm rot="15351297">
              <a:off x="4011670" y="2799744"/>
              <a:ext cx="1331655" cy="2663310"/>
            </a:xfrm>
            <a:prstGeom prst="moon">
              <a:avLst>
                <a:gd name="adj" fmla="val 15190"/>
              </a:avLst>
            </a:prstGeom>
            <a:gradFill>
              <a:gsLst>
                <a:gs pos="100000">
                  <a:schemeClr val="accent2">
                    <a:alpha val="0"/>
                  </a:schemeClr>
                </a:gs>
                <a:gs pos="0">
                  <a:schemeClr val="accent2"/>
                </a:gs>
              </a:gsLst>
              <a:lin ang="16200000" scaled="1"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chemeClr val="bg1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0"/>
          <p:cNvSpPr/>
          <p:nvPr/>
        </p:nvSpPr>
        <p:spPr>
          <a:xfrm>
            <a:off x="8943760" y="2988511"/>
            <a:ext cx="3248240" cy="1095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71"/>
          <p:cNvSpPr/>
          <p:nvPr/>
        </p:nvSpPr>
        <p:spPr>
          <a:xfrm>
            <a:off x="10264463" y="4076914"/>
            <a:ext cx="1927537" cy="1095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椭圆 26"/>
          <p:cNvSpPr/>
          <p:nvPr/>
        </p:nvSpPr>
        <p:spPr>
          <a:xfrm>
            <a:off x="6821067" y="787322"/>
            <a:ext cx="2824619" cy="282461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811435" y="1649663"/>
            <a:ext cx="1650961" cy="1650961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237543" y="3001155"/>
            <a:ext cx="2824619" cy="2824619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462396" y="2566389"/>
            <a:ext cx="1652400" cy="16524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497792" y="3387210"/>
            <a:ext cx="2824619" cy="2824619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170821" y="4310034"/>
            <a:ext cx="1650961" cy="1650961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979007" y="2075005"/>
            <a:ext cx="1650961" cy="1650961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889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4" name="文本框 11"/>
          <p:cNvSpPr txBox="1"/>
          <p:nvPr/>
        </p:nvSpPr>
        <p:spPr>
          <a:xfrm>
            <a:off x="1912845" y="2092251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12846" y="2531871"/>
            <a:ext cx="315735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的分析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的分析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说明，在此录入上述图表的综合分析说明。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1912845" y="3581600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12846" y="4021219"/>
            <a:ext cx="315735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的分析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的分析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文本框 11"/>
          <p:cNvSpPr txBox="1"/>
          <p:nvPr/>
        </p:nvSpPr>
        <p:spPr>
          <a:xfrm>
            <a:off x="1912845" y="4831414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912846" y="5271034"/>
            <a:ext cx="315735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的分析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的分析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说明，在此录入上述图表的综合分析说明。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82492" y="4868053"/>
            <a:ext cx="708547" cy="708547"/>
            <a:chOff x="641132" y="4608587"/>
            <a:chExt cx="708547" cy="708547"/>
          </a:xfrm>
        </p:grpSpPr>
        <p:sp>
          <p:nvSpPr>
            <p:cNvPr id="41" name="椭圆 40"/>
            <p:cNvSpPr/>
            <p:nvPr/>
          </p:nvSpPr>
          <p:spPr>
            <a:xfrm>
              <a:off x="641132" y="4608587"/>
              <a:ext cx="708547" cy="7085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750136" y="4793025"/>
              <a:ext cx="490538" cy="371475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82492" y="3620978"/>
            <a:ext cx="708547" cy="708547"/>
            <a:chOff x="641132" y="3404521"/>
            <a:chExt cx="708547" cy="708547"/>
          </a:xfrm>
        </p:grpSpPr>
        <p:sp>
          <p:nvSpPr>
            <p:cNvPr id="44" name="椭圆 43"/>
            <p:cNvSpPr/>
            <p:nvPr/>
          </p:nvSpPr>
          <p:spPr>
            <a:xfrm>
              <a:off x="641132" y="3404521"/>
              <a:ext cx="708547" cy="708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/>
          </p:nvSpPr>
          <p:spPr bwMode="auto">
            <a:xfrm>
              <a:off x="810080" y="3543012"/>
              <a:ext cx="370650" cy="431565"/>
            </a:xfrm>
            <a:custGeom>
              <a:avLst/>
              <a:gdLst>
                <a:gd name="T0" fmla="*/ 2147483647 w 63"/>
                <a:gd name="T1" fmla="*/ 0 h 73"/>
                <a:gd name="T2" fmla="*/ 1122599098 w 63"/>
                <a:gd name="T3" fmla="*/ 0 h 73"/>
                <a:gd name="T4" fmla="*/ 561299549 w 63"/>
                <a:gd name="T5" fmla="*/ 560595689 h 73"/>
                <a:gd name="T6" fmla="*/ 561299549 w 63"/>
                <a:gd name="T7" fmla="*/ 1009069293 h 73"/>
                <a:gd name="T8" fmla="*/ 785819275 w 63"/>
                <a:gd name="T9" fmla="*/ 953011760 h 73"/>
                <a:gd name="T10" fmla="*/ 1852288207 w 63"/>
                <a:gd name="T11" fmla="*/ 2074203372 h 73"/>
                <a:gd name="T12" fmla="*/ 1627768481 w 63"/>
                <a:gd name="T13" fmla="*/ 2147483647 h 73"/>
                <a:gd name="T14" fmla="*/ 1627768481 w 63"/>
                <a:gd name="T15" fmla="*/ 2147483647 h 73"/>
                <a:gd name="T16" fmla="*/ 2147483647 w 63"/>
                <a:gd name="T17" fmla="*/ 2147483647 h 73"/>
                <a:gd name="T18" fmla="*/ 2147483647 w 63"/>
                <a:gd name="T19" fmla="*/ 2147483647 h 73"/>
                <a:gd name="T20" fmla="*/ 2147483647 w 63"/>
                <a:gd name="T21" fmla="*/ 1121191379 h 73"/>
                <a:gd name="T22" fmla="*/ 2147483647 w 63"/>
                <a:gd name="T23" fmla="*/ 0 h 73"/>
                <a:gd name="T24" fmla="*/ 2147483647 w 63"/>
                <a:gd name="T25" fmla="*/ 1345428064 h 73"/>
                <a:gd name="T26" fmla="*/ 2147483647 w 63"/>
                <a:gd name="T27" fmla="*/ 728775075 h 73"/>
                <a:gd name="T28" fmla="*/ 2147483647 w 63"/>
                <a:gd name="T29" fmla="*/ 56057314 h 73"/>
                <a:gd name="T30" fmla="*/ 2147483647 w 63"/>
                <a:gd name="T31" fmla="*/ 280294101 h 73"/>
                <a:gd name="T32" fmla="*/ 2147483647 w 63"/>
                <a:gd name="T33" fmla="*/ 560595689 h 73"/>
                <a:gd name="T34" fmla="*/ 2147483647 w 63"/>
                <a:gd name="T35" fmla="*/ 1121191379 h 73"/>
                <a:gd name="T36" fmla="*/ 2147483647 w 63"/>
                <a:gd name="T37" fmla="*/ 1121191379 h 73"/>
                <a:gd name="T38" fmla="*/ 2147483647 w 63"/>
                <a:gd name="T39" fmla="*/ 1345428064 h 73"/>
                <a:gd name="T40" fmla="*/ 2147483647 w 63"/>
                <a:gd name="T41" fmla="*/ 1345428064 h 73"/>
                <a:gd name="T42" fmla="*/ 224519784 w 63"/>
                <a:gd name="T43" fmla="*/ 2147483647 h 73"/>
                <a:gd name="T44" fmla="*/ 224519784 w 63"/>
                <a:gd name="T45" fmla="*/ 2147483647 h 73"/>
                <a:gd name="T46" fmla="*/ 785819275 w 63"/>
                <a:gd name="T47" fmla="*/ 2147483647 h 73"/>
                <a:gd name="T48" fmla="*/ 785819275 w 63"/>
                <a:gd name="T49" fmla="*/ 2147483647 h 73"/>
                <a:gd name="T50" fmla="*/ 1347118824 w 63"/>
                <a:gd name="T51" fmla="*/ 2147483647 h 73"/>
                <a:gd name="T52" fmla="*/ 1347118824 w 63"/>
                <a:gd name="T53" fmla="*/ 2147483647 h 73"/>
                <a:gd name="T54" fmla="*/ 785819275 w 63"/>
                <a:gd name="T55" fmla="*/ 2147483647 h 73"/>
                <a:gd name="T56" fmla="*/ 224519784 w 63"/>
                <a:gd name="T57" fmla="*/ 2147483647 h 73"/>
                <a:gd name="T58" fmla="*/ 785819275 w 63"/>
                <a:gd name="T59" fmla="*/ 1289370764 h 73"/>
                <a:gd name="T60" fmla="*/ 0 w 63"/>
                <a:gd name="T61" fmla="*/ 2074203372 h 73"/>
                <a:gd name="T62" fmla="*/ 785819275 w 63"/>
                <a:gd name="T63" fmla="*/ 2147483647 h 73"/>
                <a:gd name="T64" fmla="*/ 1515508618 w 63"/>
                <a:gd name="T65" fmla="*/ 2074203372 h 73"/>
                <a:gd name="T66" fmla="*/ 785819275 w 63"/>
                <a:gd name="T67" fmla="*/ 1289370764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73"/>
                <a:gd name="T104" fmla="*/ 63 w 6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73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82492" y="2140461"/>
            <a:ext cx="708547" cy="708547"/>
            <a:chOff x="641132" y="1897168"/>
            <a:chExt cx="708547" cy="708547"/>
          </a:xfrm>
        </p:grpSpPr>
        <p:sp>
          <p:nvSpPr>
            <p:cNvPr id="47" name="椭圆 46"/>
            <p:cNvSpPr/>
            <p:nvPr/>
          </p:nvSpPr>
          <p:spPr>
            <a:xfrm>
              <a:off x="641132" y="1897168"/>
              <a:ext cx="708547" cy="7085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776861" y="2048990"/>
              <a:ext cx="437089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839403" y="3916716"/>
            <a:ext cx="9370739" cy="1087001"/>
            <a:chOff x="1855445" y="3927410"/>
            <a:chExt cx="9370739" cy="1087001"/>
          </a:xfrm>
        </p:grpSpPr>
        <p:sp>
          <p:nvSpPr>
            <p:cNvPr id="32" name="Notched Right Arrow 37"/>
            <p:cNvSpPr/>
            <p:nvPr/>
          </p:nvSpPr>
          <p:spPr>
            <a:xfrm>
              <a:off x="1855445" y="3927410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Oval 41"/>
            <p:cNvSpPr>
              <a:spLocks noChangeAspect="1"/>
            </p:cNvSpPr>
            <p:nvPr/>
          </p:nvSpPr>
          <p:spPr>
            <a:xfrm>
              <a:off x="10150853" y="4123788"/>
              <a:ext cx="694248" cy="6942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2531517" y="4024681"/>
            <a:ext cx="2395325" cy="400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545166" y="4380825"/>
            <a:ext cx="7550766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，在此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" y="3916719"/>
            <a:ext cx="2135209" cy="1087000"/>
            <a:chOff x="1" y="3916719"/>
            <a:chExt cx="2135209" cy="1087000"/>
          </a:xfrm>
        </p:grpSpPr>
        <p:sp>
          <p:nvSpPr>
            <p:cNvPr id="39" name="任意多边形 38"/>
            <p:cNvSpPr/>
            <p:nvPr/>
          </p:nvSpPr>
          <p:spPr>
            <a:xfrm rot="16200000">
              <a:off x="524106" y="3392614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4267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65816" y="2673080"/>
            <a:ext cx="9370739" cy="1087000"/>
            <a:chOff x="949774" y="2662385"/>
            <a:chExt cx="9370739" cy="1087000"/>
          </a:xfrm>
        </p:grpSpPr>
        <p:sp>
          <p:nvSpPr>
            <p:cNvPr id="48" name="Notched Right Arrow 24"/>
            <p:cNvSpPr/>
            <p:nvPr/>
          </p:nvSpPr>
          <p:spPr>
            <a:xfrm rot="10800000">
              <a:off x="949774" y="2662385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9" name="Oval 31"/>
            <p:cNvSpPr>
              <a:spLocks noChangeAspect="1"/>
            </p:cNvSpPr>
            <p:nvPr/>
          </p:nvSpPr>
          <p:spPr>
            <a:xfrm>
              <a:off x="1337222" y="2858763"/>
              <a:ext cx="694248" cy="6942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50" name="TextBox 59"/>
          <p:cNvSpPr txBox="1">
            <a:spLocks noChangeArrowheads="1"/>
          </p:cNvSpPr>
          <p:nvPr/>
        </p:nvSpPr>
        <p:spPr bwMode="auto">
          <a:xfrm flipH="1">
            <a:off x="7224214" y="2783634"/>
            <a:ext cx="2395325" cy="400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068773" y="3139778"/>
            <a:ext cx="7550766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，在此录入上述图表的综合描述说明，在此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 rot="5400000">
            <a:off x="11113483" y="3215200"/>
            <a:ext cx="5988" cy="276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en-US" sz="4267" dirty="0">
              <a:solidFill>
                <a:schemeClr val="bg1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041147" y="2673080"/>
            <a:ext cx="2150661" cy="1087001"/>
            <a:chOff x="10041147" y="2673080"/>
            <a:chExt cx="2150661" cy="1087001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10572977" y="2141250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7" dirty="0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 56"/>
            <p:cNvSpPr>
              <a:spLocks/>
            </p:cNvSpPr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65816" y="5160353"/>
            <a:ext cx="9370739" cy="1087000"/>
            <a:chOff x="949774" y="5192437"/>
            <a:chExt cx="9370739" cy="1087000"/>
          </a:xfrm>
        </p:grpSpPr>
        <p:sp>
          <p:nvSpPr>
            <p:cNvPr id="60" name="Notched Right Arrow 32"/>
            <p:cNvSpPr/>
            <p:nvPr/>
          </p:nvSpPr>
          <p:spPr>
            <a:xfrm rot="10800000">
              <a:off x="949774" y="5192437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Oval 36"/>
            <p:cNvSpPr>
              <a:spLocks noChangeAspect="1"/>
            </p:cNvSpPr>
            <p:nvPr/>
          </p:nvSpPr>
          <p:spPr>
            <a:xfrm>
              <a:off x="1337222" y="5388816"/>
              <a:ext cx="694248" cy="6942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62" name="TextBox 59"/>
          <p:cNvSpPr txBox="1">
            <a:spLocks noChangeArrowheads="1"/>
          </p:cNvSpPr>
          <p:nvPr/>
        </p:nvSpPr>
        <p:spPr bwMode="auto">
          <a:xfrm flipH="1">
            <a:off x="7224214" y="5265727"/>
            <a:ext cx="2395325" cy="400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2068773" y="5621871"/>
            <a:ext cx="7550766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041340" y="5162064"/>
            <a:ext cx="2150661" cy="1087001"/>
            <a:chOff x="10041340" y="5162064"/>
            <a:chExt cx="2150661" cy="1087001"/>
          </a:xfrm>
        </p:grpSpPr>
        <p:sp>
          <p:nvSpPr>
            <p:cNvPr id="67" name="任意多边形 66"/>
            <p:cNvSpPr/>
            <p:nvPr/>
          </p:nvSpPr>
          <p:spPr>
            <a:xfrm rot="5400000">
              <a:off x="10573170" y="4630234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7" dirty="0">
                <a:solidFill>
                  <a:schemeClr val="bg1"/>
                </a:solidFill>
              </a:endParaRPr>
            </a:p>
          </p:txBody>
        </p:sp>
        <p:sp>
          <p:nvSpPr>
            <p:cNvPr id="68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39403" y="1429443"/>
            <a:ext cx="9370739" cy="1087001"/>
            <a:chOff x="1855445" y="1397359"/>
            <a:chExt cx="9370739" cy="1087001"/>
          </a:xfrm>
        </p:grpSpPr>
        <p:sp>
          <p:nvSpPr>
            <p:cNvPr id="71" name="Notched Right Arrow 20"/>
            <p:cNvSpPr/>
            <p:nvPr/>
          </p:nvSpPr>
          <p:spPr>
            <a:xfrm>
              <a:off x="1855445" y="1397359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Oval 28"/>
            <p:cNvSpPr>
              <a:spLocks noChangeAspect="1"/>
            </p:cNvSpPr>
            <p:nvPr/>
          </p:nvSpPr>
          <p:spPr>
            <a:xfrm>
              <a:off x="10150853" y="1593737"/>
              <a:ext cx="694248" cy="6942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73" name="TextBox 59"/>
          <p:cNvSpPr txBox="1">
            <a:spLocks noChangeArrowheads="1"/>
          </p:cNvSpPr>
          <p:nvPr/>
        </p:nvSpPr>
        <p:spPr bwMode="auto">
          <a:xfrm flipH="1">
            <a:off x="2499433" y="1542587"/>
            <a:ext cx="2395325" cy="400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2513082" y="1898731"/>
            <a:ext cx="7550766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说明，在此录入上述图表的综合描述说明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，在此录入上述图表的综合描述说明，在此</a:t>
            </a: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1431989"/>
            <a:ext cx="2135209" cy="1087000"/>
            <a:chOff x="1" y="1429445"/>
            <a:chExt cx="2135209" cy="1087000"/>
          </a:xfrm>
        </p:grpSpPr>
        <p:sp>
          <p:nvSpPr>
            <p:cNvPr id="76" name="任意多边形 75"/>
            <p:cNvSpPr/>
            <p:nvPr/>
          </p:nvSpPr>
          <p:spPr>
            <a:xfrm rot="16200000">
              <a:off x="524106" y="905340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7" dirty="0"/>
            </a:p>
          </p:txBody>
        </p:sp>
        <p:sp>
          <p:nvSpPr>
            <p:cNvPr id="77" name="任意多边形 76"/>
            <p:cNvSpPr>
              <a:spLocks/>
            </p:cNvSpPr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4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6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7" grpId="0"/>
          <p:bldP spid="50" grpId="0"/>
          <p:bldP spid="51" grpId="0"/>
          <p:bldP spid="62" grpId="0"/>
          <p:bldP spid="64" grpId="0"/>
          <p:bldP spid="73" grpId="0"/>
          <p:bldP spid="74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55540" y="563538"/>
            <a:ext cx="43375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Contents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6996374" y="4503071"/>
            <a:ext cx="809768" cy="402421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7010022" y="2899271"/>
            <a:ext cx="782472" cy="39911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7677246" y="2303581"/>
            <a:ext cx="873457" cy="8734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623940" y="4582684"/>
            <a:ext cx="873457" cy="8734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连接符 88"/>
          <p:cNvCxnSpPr/>
          <p:nvPr/>
        </p:nvCxnSpPr>
        <p:spPr>
          <a:xfrm flipH="1">
            <a:off x="4372211" y="4503071"/>
            <a:ext cx="809768" cy="402421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H="1" flipV="1">
            <a:off x="4385859" y="2899271"/>
            <a:ext cx="782472" cy="399119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椭圆 90"/>
          <p:cNvSpPr/>
          <p:nvPr/>
        </p:nvSpPr>
        <p:spPr>
          <a:xfrm flipH="1">
            <a:off x="3641298" y="2303581"/>
            <a:ext cx="873457" cy="8734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flipH="1">
            <a:off x="3641298" y="4582684"/>
            <a:ext cx="873457" cy="8734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23"/>
          <p:cNvSpPr txBox="1"/>
          <p:nvPr/>
        </p:nvSpPr>
        <p:spPr>
          <a:xfrm flipH="1">
            <a:off x="3710524" y="2447922"/>
            <a:ext cx="7350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cs typeface="Times New Roman" pitchFamily="18" charset="0"/>
              </a:rPr>
              <a:t>01</a:t>
            </a:r>
            <a:endParaRPr kumimoji="0" lang="zh-CN" altLang="en-US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96" name="TextBox 23"/>
          <p:cNvSpPr txBox="1"/>
          <p:nvPr/>
        </p:nvSpPr>
        <p:spPr>
          <a:xfrm flipH="1">
            <a:off x="7746472" y="2447922"/>
            <a:ext cx="7350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cs typeface="Times New Roman" pitchFamily="18" charset="0"/>
              </a:rPr>
              <a:t>02</a:t>
            </a:r>
            <a:endParaRPr kumimoji="0" lang="zh-CN" altLang="en-US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97" name="TextBox 23"/>
          <p:cNvSpPr txBox="1"/>
          <p:nvPr/>
        </p:nvSpPr>
        <p:spPr>
          <a:xfrm flipH="1">
            <a:off x="3710524" y="4727025"/>
            <a:ext cx="7350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cs typeface="Times New Roman" pitchFamily="18" charset="0"/>
              </a:rPr>
              <a:t>04</a:t>
            </a:r>
            <a:endParaRPr kumimoji="0" lang="zh-CN" altLang="en-US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98" name="TextBox 23"/>
          <p:cNvSpPr txBox="1"/>
          <p:nvPr/>
        </p:nvSpPr>
        <p:spPr>
          <a:xfrm flipH="1">
            <a:off x="7693166" y="4727025"/>
            <a:ext cx="7350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cs typeface="Times New Roman" pitchFamily="18" charset="0"/>
              </a:rPr>
              <a:t>03</a:t>
            </a:r>
            <a:endParaRPr kumimoji="0" lang="zh-CN" altLang="en-US" sz="3200" b="0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1"/>
              </a:solidFill>
              <a:effectLst/>
              <a:uLnTx/>
              <a:uFillTx/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99" name="TextBox 25"/>
          <p:cNvSpPr txBox="1"/>
          <p:nvPr/>
        </p:nvSpPr>
        <p:spPr>
          <a:xfrm>
            <a:off x="2221980" y="32307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点击添加</a:t>
            </a:r>
            <a:r>
              <a:rPr lang="zh-CN" altLang="en-US" sz="2400" dirty="0"/>
              <a:t>标题</a:t>
            </a:r>
          </a:p>
        </p:txBody>
      </p:sp>
      <p:sp>
        <p:nvSpPr>
          <p:cNvPr id="100" name="TextBox 25"/>
          <p:cNvSpPr txBox="1"/>
          <p:nvPr/>
        </p:nvSpPr>
        <p:spPr>
          <a:xfrm>
            <a:off x="2221980" y="553575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点击添加</a:t>
            </a:r>
            <a:r>
              <a:rPr lang="zh-CN" altLang="en-US" sz="2400" dirty="0"/>
              <a:t>标题</a:t>
            </a:r>
          </a:p>
        </p:txBody>
      </p:sp>
      <p:sp>
        <p:nvSpPr>
          <p:cNvPr id="101" name="TextBox 25"/>
          <p:cNvSpPr txBox="1"/>
          <p:nvPr/>
        </p:nvSpPr>
        <p:spPr>
          <a:xfrm>
            <a:off x="8004646" y="321560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点击添加</a:t>
            </a:r>
            <a:r>
              <a:rPr lang="zh-CN" altLang="en-US" sz="2400" dirty="0"/>
              <a:t>标题</a:t>
            </a:r>
          </a:p>
        </p:txBody>
      </p:sp>
      <p:sp>
        <p:nvSpPr>
          <p:cNvPr id="102" name="TextBox 25"/>
          <p:cNvSpPr txBox="1"/>
          <p:nvPr/>
        </p:nvSpPr>
        <p:spPr>
          <a:xfrm>
            <a:off x="8004646" y="552681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点击添加</a:t>
            </a:r>
            <a:r>
              <a:rPr lang="zh-CN" altLang="en-US" sz="2400" dirty="0"/>
              <a:t>标题</a:t>
            </a: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1469">
            <a:off x="9106856" y="5110536"/>
            <a:ext cx="2952417" cy="1361901"/>
          </a:xfrm>
          <a:prstGeom prst="rect">
            <a:avLst/>
          </a:prstGeom>
        </p:spPr>
      </p:pic>
      <p:sp>
        <p:nvSpPr>
          <p:cNvPr id="81" name="六边形 80"/>
          <p:cNvSpPr/>
          <p:nvPr/>
        </p:nvSpPr>
        <p:spPr>
          <a:xfrm rot="16200000">
            <a:off x="4973776" y="2955871"/>
            <a:ext cx="2216397" cy="1910687"/>
          </a:xfrm>
          <a:prstGeom prst="hexagon">
            <a:avLst/>
          </a:prstGeom>
          <a:blipFill dpi="0"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4704">
            <a:off x="325379" y="645050"/>
            <a:ext cx="863538" cy="9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 animBg="1"/>
      <p:bldP spid="88" grpId="0" animBg="1"/>
      <p:bldP spid="91" grpId="0" animBg="1"/>
      <p:bldP spid="92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92845" y="4001031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7068" y="4491726"/>
            <a:ext cx="4521785" cy="138498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说明，在此录入图表的综合描述说明，在此录入图表的综合描述说明，在此录入图表的综合描述说明，在此录入图表的综合描述说明。在此录入图表的综合描述说明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在此录入图表的综合描述说明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在此录入图表的综合描述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24316" y="1504004"/>
            <a:ext cx="214453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13341" y="1947749"/>
            <a:ext cx="2934532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07862" y="1442845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8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0690" y="4786207"/>
            <a:ext cx="2182903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0689" y="5224469"/>
            <a:ext cx="2765967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06333" y="4719567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54656" y="1843618"/>
            <a:ext cx="1829712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70689" y="2281879"/>
            <a:ext cx="3203094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在此录入图表的描述说明，在此录入图表的描述说明，在此录入图表的描述说明。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624411" y="1776979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8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04825" y="1811269"/>
            <a:ext cx="1620000" cy="1620000"/>
            <a:chOff x="4679217" y="1783973"/>
            <a:chExt cx="1620000" cy="1620000"/>
          </a:xfrm>
        </p:grpSpPr>
        <p:sp>
          <p:nvSpPr>
            <p:cNvPr id="37" name="泪滴形 36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57079" y="2323973"/>
              <a:ext cx="337232" cy="540000"/>
              <a:chOff x="8902075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>
                <a:spLocks/>
              </p:cNvSpPr>
              <p:nvPr/>
            </p:nvSpPr>
            <p:spPr bwMode="auto">
              <a:xfrm>
                <a:off x="8902075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51"/>
              <p:cNvSpPr>
                <a:spLocks/>
              </p:cNvSpPr>
              <p:nvPr/>
            </p:nvSpPr>
            <p:spPr bwMode="auto">
              <a:xfrm>
                <a:off x="8967162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943338" y="3596070"/>
            <a:ext cx="2083094" cy="2083092"/>
            <a:chOff x="4217730" y="3568774"/>
            <a:chExt cx="2083094" cy="2083092"/>
          </a:xfrm>
        </p:grpSpPr>
        <p:sp>
          <p:nvSpPr>
            <p:cNvPr id="15" name="泪滴形 14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>
                <a:spLocks/>
              </p:cNvSpPr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7"/>
              <p:cNvSpPr>
                <a:spLocks/>
              </p:cNvSpPr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8"/>
              <p:cNvSpPr>
                <a:spLocks/>
              </p:cNvSpPr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185557" y="1348177"/>
            <a:ext cx="2083094" cy="2083092"/>
            <a:chOff x="6443907" y="1320881"/>
            <a:chExt cx="2083094" cy="2083092"/>
          </a:xfrm>
        </p:grpSpPr>
        <p:sp>
          <p:nvSpPr>
            <p:cNvPr id="36" name="泪滴形 3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87399" y="1463322"/>
            <a:ext cx="427561" cy="92514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 rot="7200000">
            <a:off x="4654091" y="2098271"/>
            <a:ext cx="427507" cy="925264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 rot="7200000">
            <a:off x="5412221" y="805708"/>
            <a:ext cx="568428" cy="1210168"/>
          </a:xfrm>
          <a:custGeom>
            <a:avLst/>
            <a:gdLst>
              <a:gd name="T0" fmla="*/ 0 w 568580"/>
              <a:gd name="T1" fmla="*/ 0 h 1210341"/>
              <a:gd name="T2" fmla="*/ 568580 w 568580"/>
              <a:gd name="T3" fmla="*/ 1210341 h 1210341"/>
            </a:gdLst>
            <a:ahLst/>
            <a:cxnLst/>
            <a:rect l="T0" t="T1" r="T2" b="T3"/>
            <a:pathLst>
              <a:path w="568580" h="1210341">
                <a:moveTo>
                  <a:pt x="135370" y="1210341"/>
                </a:moveTo>
                <a:cubicBezTo>
                  <a:pt x="58064" y="1073715"/>
                  <a:pt x="14249" y="915795"/>
                  <a:pt x="14249" y="747643"/>
                </a:cubicBezTo>
                <a:cubicBezTo>
                  <a:pt x="14249" y="580971"/>
                  <a:pt x="57296" y="424352"/>
                  <a:pt x="133560" y="288681"/>
                </a:cubicBezTo>
                <a:lnTo>
                  <a:pt x="0" y="208431"/>
                </a:lnTo>
                <a:lnTo>
                  <a:pt x="540814" y="0"/>
                </a:lnTo>
                <a:lnTo>
                  <a:pt x="568580" y="550068"/>
                </a:lnTo>
                <a:lnTo>
                  <a:pt x="437427" y="471263"/>
                </a:lnTo>
                <a:cubicBezTo>
                  <a:pt x="393156" y="553544"/>
                  <a:pt x="368437" y="647707"/>
                  <a:pt x="368437" y="747643"/>
                </a:cubicBezTo>
                <a:cubicBezTo>
                  <a:pt x="368437" y="851272"/>
                  <a:pt x="395017" y="948694"/>
                  <a:pt x="441871" y="10333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 rot="3600000">
            <a:off x="4654092" y="828259"/>
            <a:ext cx="427508" cy="925264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任意多边形 28"/>
          <p:cNvSpPr>
            <a:spLocks noChangeArrowheads="1"/>
          </p:cNvSpPr>
          <p:nvPr/>
        </p:nvSpPr>
        <p:spPr bwMode="auto">
          <a:xfrm>
            <a:off x="6135447" y="4211010"/>
            <a:ext cx="2300089" cy="1261914"/>
          </a:xfrm>
          <a:custGeom>
            <a:avLst/>
            <a:gdLst>
              <a:gd name="connsiteX0" fmla="*/ 787027 w 2300089"/>
              <a:gd name="connsiteY0" fmla="*/ 0 h 1261914"/>
              <a:gd name="connsiteX1" fmla="*/ 1274382 w 2300089"/>
              <a:gd name="connsiteY1" fmla="*/ 281340 h 1261914"/>
              <a:gd name="connsiteX2" fmla="*/ 1168981 w 2300089"/>
              <a:gd name="connsiteY2" fmla="*/ 436816 h 1261914"/>
              <a:gd name="connsiteX3" fmla="*/ 1152704 w 2300089"/>
              <a:gd name="connsiteY3" fmla="*/ 455248 h 1261914"/>
              <a:gd name="connsiteX4" fmla="*/ 1667689 w 2300089"/>
              <a:gd name="connsiteY4" fmla="*/ 455248 h 1261914"/>
              <a:gd name="connsiteX5" fmla="*/ 1667689 w 2300089"/>
              <a:gd name="connsiteY5" fmla="*/ 210315 h 1261914"/>
              <a:gd name="connsiteX6" fmla="*/ 2300089 w 2300089"/>
              <a:gd name="connsiteY6" fmla="*/ 736115 h 1261914"/>
              <a:gd name="connsiteX7" fmla="*/ 1667689 w 2300089"/>
              <a:gd name="connsiteY7" fmla="*/ 1261914 h 1261914"/>
              <a:gd name="connsiteX8" fmla="*/ 1667689 w 2300089"/>
              <a:gd name="connsiteY8" fmla="*/ 1016981 h 1261914"/>
              <a:gd name="connsiteX9" fmla="*/ 14415 w 2300089"/>
              <a:gd name="connsiteY9" fmla="*/ 1016981 h 1261914"/>
              <a:gd name="connsiteX10" fmla="*/ 14415 w 2300089"/>
              <a:gd name="connsiteY10" fmla="*/ 1016063 h 1261914"/>
              <a:gd name="connsiteX11" fmla="*/ 0 w 2300089"/>
              <a:gd name="connsiteY11" fmla="*/ 1017105 h 1261914"/>
              <a:gd name="connsiteX12" fmla="*/ 30 w 2300089"/>
              <a:gd name="connsiteY12" fmla="*/ 454373 h 1261914"/>
              <a:gd name="connsiteX13" fmla="*/ 451907 w 2300089"/>
              <a:gd name="connsiteY13" fmla="*/ 328301 h 1261914"/>
              <a:gd name="connsiteX14" fmla="*/ 787027 w 2300089"/>
              <a:gd name="connsiteY14" fmla="*/ 0 h 1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0089" h="1261914">
                <a:moveTo>
                  <a:pt x="787027" y="0"/>
                </a:moveTo>
                <a:lnTo>
                  <a:pt x="1274382" y="281340"/>
                </a:lnTo>
                <a:cubicBezTo>
                  <a:pt x="1242708" y="335110"/>
                  <a:pt x="1207538" y="387055"/>
                  <a:pt x="1168981" y="436816"/>
                </a:cubicBezTo>
                <a:lnTo>
                  <a:pt x="1152704" y="455248"/>
                </a:lnTo>
                <a:lnTo>
                  <a:pt x="1667689" y="455248"/>
                </a:lnTo>
                <a:lnTo>
                  <a:pt x="1667689" y="210315"/>
                </a:lnTo>
                <a:lnTo>
                  <a:pt x="2300089" y="736115"/>
                </a:lnTo>
                <a:lnTo>
                  <a:pt x="1667689" y="1261914"/>
                </a:lnTo>
                <a:lnTo>
                  <a:pt x="1667689" y="1016981"/>
                </a:lnTo>
                <a:lnTo>
                  <a:pt x="14415" y="1016981"/>
                </a:lnTo>
                <a:lnTo>
                  <a:pt x="14415" y="1016063"/>
                </a:lnTo>
                <a:lnTo>
                  <a:pt x="0" y="1017105"/>
                </a:lnTo>
                <a:lnTo>
                  <a:pt x="30" y="454373"/>
                </a:lnTo>
                <a:cubicBezTo>
                  <a:pt x="153907" y="451554"/>
                  <a:pt x="309198" y="410694"/>
                  <a:pt x="451907" y="328301"/>
                </a:cubicBezTo>
                <a:cubicBezTo>
                  <a:pt x="594616" y="245908"/>
                  <a:pt x="707647" y="131852"/>
                  <a:pt x="78702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6942098" y="2987025"/>
            <a:ext cx="679988" cy="1471345"/>
          </a:xfrm>
          <a:custGeom>
            <a:avLst/>
            <a:gdLst>
              <a:gd name="T0" fmla="*/ 0 w 791186"/>
              <a:gd name="T1" fmla="*/ 0 h 1712168"/>
              <a:gd name="T2" fmla="*/ 791186 w 791186"/>
              <a:gd name="T3" fmla="*/ 1712168 h 1712168"/>
            </a:gdLst>
            <a:ahLst/>
            <a:cxnLst/>
            <a:rect l="T0" t="T1" r="T2" b="T3"/>
            <a:pathLst>
              <a:path w="791186" h="1712168">
                <a:moveTo>
                  <a:pt x="567087" y="0"/>
                </a:moveTo>
                <a:cubicBezTo>
                  <a:pt x="710121" y="252787"/>
                  <a:pt x="791186" y="544969"/>
                  <a:pt x="791186" y="856084"/>
                </a:cubicBezTo>
                <a:cubicBezTo>
                  <a:pt x="791186" y="1167199"/>
                  <a:pt x="710121" y="1459381"/>
                  <a:pt x="567087" y="1712168"/>
                </a:cubicBezTo>
                <a:lnTo>
                  <a:pt x="0" y="1384760"/>
                </a:lnTo>
                <a:cubicBezTo>
                  <a:pt x="86690" y="1228067"/>
                  <a:pt x="135866" y="1047818"/>
                  <a:pt x="135866" y="856084"/>
                </a:cubicBezTo>
                <a:cubicBezTo>
                  <a:pt x="135866" y="664350"/>
                  <a:pt x="86690" y="484102"/>
                  <a:pt x="0" y="32740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4609531" y="2987025"/>
            <a:ext cx="679988" cy="1471345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任意多边形 27"/>
          <p:cNvSpPr>
            <a:spLocks noChangeArrowheads="1"/>
          </p:cNvSpPr>
          <p:nvPr/>
        </p:nvSpPr>
        <p:spPr bwMode="auto">
          <a:xfrm rot="7200000">
            <a:off x="4744943" y="4161919"/>
            <a:ext cx="1223994" cy="1565553"/>
          </a:xfrm>
          <a:custGeom>
            <a:avLst/>
            <a:gdLst>
              <a:gd name="connsiteX0" fmla="*/ 0 w 1223994"/>
              <a:gd name="connsiteY0" fmla="*/ 1190137 h 1565553"/>
              <a:gd name="connsiteX1" fmla="*/ 116756 w 1223994"/>
              <a:gd name="connsiteY1" fmla="*/ 735764 h 1565553"/>
              <a:gd name="connsiteX2" fmla="*/ 0 w 1223994"/>
              <a:gd name="connsiteY2" fmla="*/ 281392 h 1565553"/>
              <a:gd name="connsiteX3" fmla="*/ 487324 w 1223994"/>
              <a:gd name="connsiteY3" fmla="*/ 0 h 1565553"/>
              <a:gd name="connsiteX4" fmla="*/ 533788 w 1223994"/>
              <a:gd name="connsiteY4" fmla="*/ 95834 h 1565553"/>
              <a:gd name="connsiteX5" fmla="*/ 1223994 w 1223994"/>
              <a:gd name="connsiteY5" fmla="*/ 1291306 h 1565553"/>
              <a:gd name="connsiteX6" fmla="*/ 748984 w 1223994"/>
              <a:gd name="connsiteY6" fmla="*/ 1565553 h 1565553"/>
              <a:gd name="connsiteX7" fmla="*/ 579507 w 1223994"/>
              <a:gd name="connsiteY7" fmla="*/ 1272010 h 1565553"/>
              <a:gd name="connsiteX8" fmla="*/ 569270 w 1223994"/>
              <a:gd name="connsiteY8" fmla="*/ 1302512 h 1565553"/>
              <a:gd name="connsiteX9" fmla="*/ 487324 w 1223994"/>
              <a:gd name="connsiteY9" fmla="*/ 1471529 h 1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994" h="1565553">
                <a:moveTo>
                  <a:pt x="0" y="1190137"/>
                </a:moveTo>
                <a:cubicBezTo>
                  <a:pt x="74497" y="1055467"/>
                  <a:pt x="116756" y="900551"/>
                  <a:pt x="116756" y="735764"/>
                </a:cubicBezTo>
                <a:cubicBezTo>
                  <a:pt x="116756" y="570978"/>
                  <a:pt x="74497" y="416063"/>
                  <a:pt x="0" y="281392"/>
                </a:cubicBezTo>
                <a:lnTo>
                  <a:pt x="487324" y="0"/>
                </a:lnTo>
                <a:lnTo>
                  <a:pt x="533788" y="95834"/>
                </a:lnTo>
                <a:lnTo>
                  <a:pt x="1223994" y="1291306"/>
                </a:lnTo>
                <a:lnTo>
                  <a:pt x="748984" y="1565553"/>
                </a:lnTo>
                <a:lnTo>
                  <a:pt x="579507" y="1272010"/>
                </a:lnTo>
                <a:lnTo>
                  <a:pt x="569270" y="1302512"/>
                </a:lnTo>
                <a:cubicBezTo>
                  <a:pt x="545454" y="1360783"/>
                  <a:pt x="518053" y="1417214"/>
                  <a:pt x="487324" y="14715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7200000">
            <a:off x="6358998" y="1977028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3600000">
            <a:off x="5192714" y="1977028"/>
            <a:ext cx="679904" cy="1471529"/>
          </a:xfrm>
          <a:custGeom>
            <a:avLst/>
            <a:gdLst>
              <a:gd name="T0" fmla="*/ 0 w 791187"/>
              <a:gd name="T1" fmla="*/ 0 h 1712168"/>
              <a:gd name="T2" fmla="*/ 791187 w 791187"/>
              <a:gd name="T3" fmla="*/ 1712168 h 1712168"/>
            </a:gdLst>
            <a:ahLst/>
            <a:cxnLst/>
            <a:rect l="T0" t="T1" r="T2" b="T3"/>
            <a:pathLst>
              <a:path w="791187" h="1712168">
                <a:moveTo>
                  <a:pt x="224100" y="0"/>
                </a:moveTo>
                <a:lnTo>
                  <a:pt x="791187" y="327408"/>
                </a:lnTo>
                <a:cubicBezTo>
                  <a:pt x="704497" y="484101"/>
                  <a:pt x="655320" y="664350"/>
                  <a:pt x="655320" y="856084"/>
                </a:cubicBezTo>
                <a:cubicBezTo>
                  <a:pt x="655320" y="1047818"/>
                  <a:pt x="704497" y="1228067"/>
                  <a:pt x="791187" y="1384760"/>
                </a:cubicBezTo>
                <a:lnTo>
                  <a:pt x="224099" y="1712168"/>
                </a:lnTo>
                <a:cubicBezTo>
                  <a:pt x="81066" y="1459381"/>
                  <a:pt x="0" y="1167199"/>
                  <a:pt x="0" y="856084"/>
                </a:cubicBezTo>
                <a:cubicBezTo>
                  <a:pt x="0" y="544969"/>
                  <a:pt x="81066" y="252787"/>
                  <a:pt x="22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TextBox 121"/>
          <p:cNvSpPr>
            <a:spLocks noChangeArrowheads="1"/>
          </p:cNvSpPr>
          <p:nvPr/>
        </p:nvSpPr>
        <p:spPr bwMode="auto">
          <a:xfrm>
            <a:off x="5692056" y="3201883"/>
            <a:ext cx="886781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endParaRPr lang="zh-CN" altLang="en-US" sz="4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days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22"/>
          <p:cNvSpPr>
            <a:spLocks noChangeArrowheads="1"/>
          </p:cNvSpPr>
          <p:nvPr/>
        </p:nvSpPr>
        <p:spPr bwMode="auto">
          <a:xfrm>
            <a:off x="4774230" y="1598454"/>
            <a:ext cx="89800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24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hours</a:t>
            </a:r>
            <a:endParaRPr lang="en-US" altLang="zh-CN" sz="1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239146" y="5658459"/>
            <a:ext cx="9713709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在此录入上述图表的综合描述说明。在此录入上述图表的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12418" y="422811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675629" y="4643712"/>
            <a:ext cx="278674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350373" y="104691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350372" y="1462512"/>
            <a:ext cx="3233205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9039050" y="422811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8540452" y="4643712"/>
            <a:ext cx="2310359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录入上述图表的描述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3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00"/>
                            </p:stCondLst>
                            <p:childTnLst>
                              <p:par>
                                <p:cTn id="8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 animBg="1"/>
      <p:bldP spid="10" grpId="0" animBg="1"/>
      <p:bldP spid="11" grpId="0" animBg="1"/>
      <p:bldP spid="28" grpId="0" animBg="1"/>
      <p:bldP spid="13" grpId="0" animBg="1"/>
      <p:bldP spid="15" grpId="0" animBg="1"/>
      <p:bldP spid="16" grpId="0"/>
      <p:bldP spid="17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13680" y="1931126"/>
            <a:ext cx="5164640" cy="4944623"/>
            <a:chOff x="3513680" y="1931126"/>
            <a:chExt cx="5164640" cy="4944623"/>
          </a:xfrm>
        </p:grpSpPr>
        <p:pic>
          <p:nvPicPr>
            <p:cNvPr id="2" name="Picture 2" descr="E:\lizzy\PPT-by lizzy\自制PNG\iphone5-b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13680" y="1931126"/>
              <a:ext cx="5164640" cy="492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405360" y="3112168"/>
              <a:ext cx="3276704" cy="3763581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31408" y="3452388"/>
            <a:ext cx="1484148" cy="1484148"/>
            <a:chOff x="3427660" y="3452388"/>
            <a:chExt cx="1484148" cy="1484148"/>
          </a:xfrm>
        </p:grpSpPr>
        <p:sp>
          <p:nvSpPr>
            <p:cNvPr id="3" name="椭圆 2"/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5" name="Freeform 57"/>
              <p:cNvSpPr>
                <a:spLocks/>
              </p:cNvSpPr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270150" y="4604902"/>
            <a:ext cx="1484148" cy="1484148"/>
            <a:chOff x="7270150" y="4604902"/>
            <a:chExt cx="1484148" cy="1484148"/>
          </a:xfrm>
        </p:grpSpPr>
        <p:sp>
          <p:nvSpPr>
            <p:cNvPr id="11" name="椭圆 10"/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492345" y="1461936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8492347" y="1913377"/>
            <a:ext cx="2583690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在此录入本图表的综合描述说明，在此录入本图表的综合描述说明，在此录入本图表的综合描述说明。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836261" y="1734532"/>
            <a:ext cx="1484148" cy="1484148"/>
            <a:chOff x="7270150" y="1939337"/>
            <a:chExt cx="1484148" cy="1484148"/>
          </a:xfrm>
        </p:grpSpPr>
        <p:sp>
          <p:nvSpPr>
            <p:cNvPr id="10" name="椭圆 9"/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16" name="Freeform 112"/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3"/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8934540" y="4672833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934542" y="5124274"/>
            <a:ext cx="2583690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在此录入本图表的综合描述说明，在此录入本图表的综合描述说明，在此录入本图表的综合描述说明。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856640" y="3444108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545432" y="3895549"/>
            <a:ext cx="2624376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在此录入本图表的综合描述说明，在此录入本图表的综合描述说明，在此录入本图表的综合描述说明。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0" grpId="0"/>
      <p:bldP spid="21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1" y="4380831"/>
            <a:ext cx="12204196" cy="812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-12196" y="4380830"/>
            <a:ext cx="12226779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27743" y="2145630"/>
            <a:ext cx="3536515" cy="2133600"/>
            <a:chOff x="4388285" y="2049378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88285" y="2049378"/>
              <a:ext cx="3536515" cy="2133600"/>
            </a:xfrm>
            <a:prstGeom prst="rect">
              <a:avLst/>
            </a:prstGeom>
          </p:spPr>
        </p:pic>
        <p:sp>
          <p:nvSpPr>
            <p:cNvPr id="6" name="Rectangle 18"/>
            <p:cNvSpPr/>
            <p:nvPr/>
          </p:nvSpPr>
          <p:spPr>
            <a:xfrm>
              <a:off x="4907972" y="2305270"/>
              <a:ext cx="2450592" cy="153000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3958" y="2145630"/>
            <a:ext cx="3536515" cy="2133600"/>
            <a:chOff x="629088" y="2049378"/>
            <a:chExt cx="3536515" cy="213360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088" y="2049378"/>
              <a:ext cx="3536515" cy="2133600"/>
            </a:xfrm>
            <a:prstGeom prst="rect">
              <a:avLst/>
            </a:prstGeom>
          </p:spPr>
        </p:pic>
        <p:sp>
          <p:nvSpPr>
            <p:cNvPr id="9" name="Rectangle 19"/>
            <p:cNvSpPr/>
            <p:nvPr/>
          </p:nvSpPr>
          <p:spPr>
            <a:xfrm>
              <a:off x="1153669" y="2305270"/>
              <a:ext cx="2450592" cy="153000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81527" y="2145630"/>
            <a:ext cx="3536515" cy="2133600"/>
            <a:chOff x="8233332" y="2049378"/>
            <a:chExt cx="3536515" cy="2133600"/>
          </a:xfrm>
        </p:grpSpPr>
        <p:pic>
          <p:nvPicPr>
            <p:cNvPr id="11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3332" y="2049378"/>
              <a:ext cx="3536515" cy="2133600"/>
            </a:xfrm>
            <a:prstGeom prst="rect">
              <a:avLst/>
            </a:prstGeom>
          </p:spPr>
        </p:pic>
        <p:sp>
          <p:nvSpPr>
            <p:cNvPr id="12" name="Rectangle 20"/>
            <p:cNvSpPr/>
            <p:nvPr/>
          </p:nvSpPr>
          <p:spPr>
            <a:xfrm>
              <a:off x="8749047" y="2305268"/>
              <a:ext cx="2450592" cy="1530000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315454" y="1457557"/>
            <a:ext cx="9593177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点击在此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录入上述图表的综合描述说明，在此录入上述图表的综合描述说明。在此录入上述图表的综合描述说明，在此录入上述图表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的综合描述说明，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。更多模版：亮亮图文旗舰店</a:t>
            </a:r>
            <a:r>
              <a:rPr lang="en-US" altLang="zh-CN" sz="1400" dirty="0">
                <a:solidFill>
                  <a:schemeClr val="bg1"/>
                </a:solidFill>
                <a:sym typeface="微软雅黑" pitchFamily="34" charset="-122"/>
              </a:rPr>
              <a:t>https://liangliangtuwen.tmall.com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03507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477900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157291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4931685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18" name="矩形 17"/>
          <p:cNvSpPr/>
          <p:nvPr/>
        </p:nvSpPr>
        <p:spPr>
          <a:xfrm>
            <a:off x="8611075" y="4491581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385469" y="5129462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7"/>
          <p:cNvSpPr/>
          <p:nvPr/>
        </p:nvSpPr>
        <p:spPr>
          <a:xfrm>
            <a:off x="0" y="5025348"/>
            <a:ext cx="12192000" cy="1845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/>
          </a:p>
        </p:txBody>
      </p:sp>
      <p:sp>
        <p:nvSpPr>
          <p:cNvPr id="24" name="TextBox 65"/>
          <p:cNvSpPr txBox="1"/>
          <p:nvPr/>
        </p:nvSpPr>
        <p:spPr>
          <a:xfrm>
            <a:off x="1326552" y="5250056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42"/>
          <p:cNvSpPr txBox="1"/>
          <p:nvPr/>
        </p:nvSpPr>
        <p:spPr>
          <a:xfrm>
            <a:off x="3428820" y="5250056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5531087" y="5250056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6"/>
          <p:cNvSpPr txBox="1"/>
          <p:nvPr/>
        </p:nvSpPr>
        <p:spPr>
          <a:xfrm>
            <a:off x="7633354" y="5250056"/>
            <a:ext cx="1128515" cy="33855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9735621" y="5250056"/>
            <a:ext cx="1128515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Straight Connector 85"/>
          <p:cNvCxnSpPr/>
          <p:nvPr/>
        </p:nvCxnSpPr>
        <p:spPr>
          <a:xfrm>
            <a:off x="1890810" y="3768924"/>
            <a:ext cx="0" cy="12289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8"/>
          <p:cNvCxnSpPr/>
          <p:nvPr/>
        </p:nvCxnSpPr>
        <p:spPr>
          <a:xfrm>
            <a:off x="3993077" y="3282668"/>
            <a:ext cx="0" cy="17152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90"/>
          <p:cNvCxnSpPr/>
          <p:nvPr/>
        </p:nvCxnSpPr>
        <p:spPr>
          <a:xfrm>
            <a:off x="6095344" y="2957552"/>
            <a:ext cx="0" cy="204032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92"/>
          <p:cNvCxnSpPr/>
          <p:nvPr/>
        </p:nvCxnSpPr>
        <p:spPr>
          <a:xfrm>
            <a:off x="10299878" y="3768924"/>
            <a:ext cx="0" cy="12289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93"/>
          <p:cNvCxnSpPr/>
          <p:nvPr/>
        </p:nvCxnSpPr>
        <p:spPr>
          <a:xfrm>
            <a:off x="8197611" y="3282668"/>
            <a:ext cx="0" cy="171520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 Same Side Corner Rectangle 153"/>
          <p:cNvSpPr/>
          <p:nvPr/>
        </p:nvSpPr>
        <p:spPr>
          <a:xfrm>
            <a:off x="1062768" y="4206455"/>
            <a:ext cx="1656087" cy="38404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ound Same Side Corner Rectangle 154"/>
          <p:cNvSpPr/>
          <p:nvPr/>
        </p:nvSpPr>
        <p:spPr>
          <a:xfrm>
            <a:off x="3165034" y="3976027"/>
            <a:ext cx="1656087" cy="38404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ound Same Side Corner Rectangle 155"/>
          <p:cNvSpPr/>
          <p:nvPr/>
        </p:nvSpPr>
        <p:spPr>
          <a:xfrm>
            <a:off x="5267301" y="3621990"/>
            <a:ext cx="1656087" cy="38404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ound Same Side Corner Rectangle 156"/>
          <p:cNvSpPr/>
          <p:nvPr/>
        </p:nvSpPr>
        <p:spPr>
          <a:xfrm>
            <a:off x="7369568" y="3976027"/>
            <a:ext cx="1656087" cy="38404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ound Same Side Corner Rectangle 157"/>
          <p:cNvSpPr/>
          <p:nvPr/>
        </p:nvSpPr>
        <p:spPr>
          <a:xfrm>
            <a:off x="9471835" y="4206455"/>
            <a:ext cx="1656087" cy="384047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输入关键字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350810" y="2689797"/>
            <a:ext cx="1080000" cy="1080000"/>
            <a:chOff x="2860786" y="2746714"/>
            <a:chExt cx="1248842" cy="1248840"/>
          </a:xfrm>
        </p:grpSpPr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860786" y="2746714"/>
              <a:ext cx="1248842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3195238" y="3129706"/>
              <a:ext cx="579938" cy="482856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43" name="Freeform 342"/>
              <p:cNvSpPr>
                <a:spLocks/>
              </p:cNvSpPr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453077" y="2208765"/>
            <a:ext cx="1080000" cy="1080000"/>
            <a:chOff x="4587607" y="2746710"/>
            <a:chExt cx="1248842" cy="1248840"/>
          </a:xfrm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587607" y="2746710"/>
              <a:ext cx="1248842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95"/>
            <p:cNvSpPr>
              <a:spLocks noChangeAspect="1" noEditPoints="1"/>
            </p:cNvSpPr>
            <p:nvPr/>
          </p:nvSpPr>
          <p:spPr bwMode="auto">
            <a:xfrm>
              <a:off x="4892490" y="3112457"/>
              <a:ext cx="639076" cy="517346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555344" y="1877466"/>
            <a:ext cx="1080000" cy="1080000"/>
            <a:chOff x="6385868" y="2746710"/>
            <a:chExt cx="1248842" cy="1248840"/>
          </a:xfrm>
        </p:grpSpPr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6385868" y="2746710"/>
              <a:ext cx="1248842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6688386" y="3129702"/>
              <a:ext cx="643807" cy="482856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51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57611" y="2208765"/>
            <a:ext cx="1080000" cy="1080000"/>
            <a:chOff x="8141267" y="2746712"/>
            <a:chExt cx="1248840" cy="1248840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 flipH="1">
              <a:off x="8141267" y="2746712"/>
              <a:ext cx="1248840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8467452" y="3129704"/>
              <a:ext cx="596471" cy="482856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60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9759878" y="2689797"/>
            <a:ext cx="1080000" cy="1080000"/>
            <a:chOff x="9695723" y="2746710"/>
            <a:chExt cx="1250915" cy="1248840"/>
          </a:xfrm>
        </p:grpSpPr>
        <p:sp>
          <p:nvSpPr>
            <p:cNvPr id="67" name="Oval 25"/>
            <p:cNvSpPr/>
            <p:nvPr/>
          </p:nvSpPr>
          <p:spPr>
            <a:xfrm>
              <a:off x="9695723" y="2746710"/>
              <a:ext cx="1250915" cy="12488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733">
                <a:solidFill>
                  <a:schemeClr val="bg1"/>
                </a:solidFill>
              </a:endParaRPr>
            </a:p>
          </p:txBody>
        </p:sp>
        <p:grpSp>
          <p:nvGrpSpPr>
            <p:cNvPr id="68" name="Group 121"/>
            <p:cNvGrpSpPr/>
            <p:nvPr/>
          </p:nvGrpSpPr>
          <p:grpSpPr>
            <a:xfrm>
              <a:off x="10036918" y="3112457"/>
              <a:ext cx="655200" cy="517346"/>
              <a:chOff x="2950272" y="1314466"/>
              <a:chExt cx="496661" cy="421788"/>
            </a:xfrm>
            <a:solidFill>
              <a:schemeClr val="bg1">
                <a:lumMod val="95000"/>
              </a:schemeClr>
            </a:solidFill>
          </p:grpSpPr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5" name="Oval 37"/>
          <p:cNvSpPr>
            <a:spLocks noChangeAspect="1"/>
          </p:cNvSpPr>
          <p:nvPr/>
        </p:nvSpPr>
        <p:spPr>
          <a:xfrm>
            <a:off x="1764583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" name="Oval 39"/>
          <p:cNvSpPr>
            <a:spLocks noChangeAspect="1"/>
          </p:cNvSpPr>
          <p:nvPr/>
        </p:nvSpPr>
        <p:spPr>
          <a:xfrm>
            <a:off x="3866850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rgbClr val="92D050"/>
              </a:solidFill>
            </a:endParaRPr>
          </a:p>
        </p:txBody>
      </p:sp>
      <p:sp>
        <p:nvSpPr>
          <p:cNvPr id="77" name="Oval 40"/>
          <p:cNvSpPr>
            <a:spLocks noChangeAspect="1"/>
          </p:cNvSpPr>
          <p:nvPr/>
        </p:nvSpPr>
        <p:spPr>
          <a:xfrm>
            <a:off x="5969117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rgbClr val="FF3F3F"/>
              </a:solidFill>
            </a:endParaRPr>
          </a:p>
        </p:txBody>
      </p:sp>
      <p:sp>
        <p:nvSpPr>
          <p:cNvPr id="78" name="Oval 74"/>
          <p:cNvSpPr>
            <a:spLocks noChangeAspect="1"/>
          </p:cNvSpPr>
          <p:nvPr/>
        </p:nvSpPr>
        <p:spPr>
          <a:xfrm>
            <a:off x="10173651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rgbClr val="0070C0"/>
              </a:solidFill>
            </a:endParaRPr>
          </a:p>
        </p:txBody>
      </p:sp>
      <p:sp>
        <p:nvSpPr>
          <p:cNvPr id="79" name="Oval 53"/>
          <p:cNvSpPr>
            <a:spLocks noChangeAspect="1"/>
          </p:cNvSpPr>
          <p:nvPr/>
        </p:nvSpPr>
        <p:spPr>
          <a:xfrm>
            <a:off x="8071384" y="4895665"/>
            <a:ext cx="252455" cy="252452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rgbClr val="00B0F0"/>
              </a:solidFill>
            </a:endParaRPr>
          </a:p>
        </p:txBody>
      </p:sp>
      <p:sp>
        <p:nvSpPr>
          <p:cNvPr id="80" name="文本框 13"/>
          <p:cNvSpPr txBox="1"/>
          <p:nvPr/>
        </p:nvSpPr>
        <p:spPr>
          <a:xfrm>
            <a:off x="1041269" y="5636835"/>
            <a:ext cx="1699084" cy="77058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录入图表的描述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</a:p>
        </p:txBody>
      </p:sp>
      <p:sp>
        <p:nvSpPr>
          <p:cNvPr id="81" name="文本框 13"/>
          <p:cNvSpPr txBox="1"/>
          <p:nvPr/>
        </p:nvSpPr>
        <p:spPr>
          <a:xfrm>
            <a:off x="9428839" y="5636835"/>
            <a:ext cx="1699084" cy="77058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录入图表的描述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</a:p>
        </p:txBody>
      </p:sp>
      <p:sp>
        <p:nvSpPr>
          <p:cNvPr id="82" name="文本框 13"/>
          <p:cNvSpPr txBox="1"/>
          <p:nvPr/>
        </p:nvSpPr>
        <p:spPr>
          <a:xfrm>
            <a:off x="7331945" y="5636835"/>
            <a:ext cx="1699084" cy="77058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录入图表的描述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</a:p>
        </p:txBody>
      </p:sp>
      <p:sp>
        <p:nvSpPr>
          <p:cNvPr id="83" name="文本框 13"/>
          <p:cNvSpPr txBox="1"/>
          <p:nvPr/>
        </p:nvSpPr>
        <p:spPr>
          <a:xfrm>
            <a:off x="5235053" y="5636835"/>
            <a:ext cx="1699084" cy="77058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录入图表的描述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</a:p>
        </p:txBody>
      </p:sp>
      <p:sp>
        <p:nvSpPr>
          <p:cNvPr id="84" name="文本框 13"/>
          <p:cNvSpPr txBox="1"/>
          <p:nvPr/>
        </p:nvSpPr>
        <p:spPr>
          <a:xfrm>
            <a:off x="3138161" y="5636835"/>
            <a:ext cx="1699084" cy="77058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>
              <a:lnSpc>
                <a:spcPct val="113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录入图表的描述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1257133" y="1198949"/>
            <a:ext cx="9677735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在此录入上述图表的综合描述说明，在此录入上述图表的综合描述说明。在此录入上述图表的综合描述说明，在此录入上述图表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说明，在此录入上述图表的综合描述说明，在此录入上述图表的综合描述说明。</a:t>
            </a:r>
          </a:p>
        </p:txBody>
      </p:sp>
      <p:sp>
        <p:nvSpPr>
          <p:cNvPr id="86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3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8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9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3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3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3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3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5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6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3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3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1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7" grpId="0"/>
          <p:bldP spid="28" grpId="0"/>
          <p:bldP spid="29" grpId="0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4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1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4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3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3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8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6" dur="4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8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4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9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3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3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3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3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3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10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1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3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3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3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1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36" dur="4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7" grpId="0"/>
          <p:bldP spid="28" grpId="0"/>
          <p:bldP spid="29" grpId="0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247"/>
          <p:cNvCxnSpPr/>
          <p:nvPr/>
        </p:nvCxnSpPr>
        <p:spPr>
          <a:xfrm>
            <a:off x="1042975" y="5477608"/>
            <a:ext cx="10106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74"/>
          <p:cNvGrpSpPr/>
          <p:nvPr/>
        </p:nvGrpSpPr>
        <p:grpSpPr>
          <a:xfrm>
            <a:off x="2178725" y="1739195"/>
            <a:ext cx="1228949" cy="3456420"/>
            <a:chOff x="1634044" y="1304396"/>
            <a:chExt cx="921712" cy="2592315"/>
          </a:xfrm>
        </p:grpSpPr>
        <p:sp>
          <p:nvSpPr>
            <p:cNvPr id="24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29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Group 61"/>
            <p:cNvGrpSpPr/>
            <p:nvPr/>
          </p:nvGrpSpPr>
          <p:grpSpPr>
            <a:xfrm>
              <a:off x="1692627" y="1477217"/>
              <a:ext cx="804548" cy="2108390"/>
              <a:chOff x="1692627" y="1477217"/>
              <a:chExt cx="804548" cy="2108390"/>
            </a:xfrm>
          </p:grpSpPr>
          <p:sp>
            <p:nvSpPr>
              <p:cNvPr id="27" name="Text Placeholder 3"/>
              <p:cNvSpPr txBox="1">
                <a:spLocks/>
              </p:cNvSpPr>
              <p:nvPr/>
            </p:nvSpPr>
            <p:spPr>
              <a:xfrm>
                <a:off x="1907297" y="3262442"/>
                <a:ext cx="375205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Rectangle 60"/>
              <p:cNvSpPr/>
              <p:nvPr/>
            </p:nvSpPr>
            <p:spPr>
              <a:xfrm>
                <a:off x="1692627" y="1477217"/>
                <a:ext cx="804548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90%</a:t>
                </a:r>
              </a:p>
            </p:txBody>
          </p:sp>
        </p:grpSp>
      </p:grpSp>
      <p:grpSp>
        <p:nvGrpSpPr>
          <p:cNvPr id="32" name="Group 75"/>
          <p:cNvGrpSpPr/>
          <p:nvPr/>
        </p:nvGrpSpPr>
        <p:grpSpPr>
          <a:xfrm>
            <a:off x="3830125" y="2276860"/>
            <a:ext cx="1228949" cy="2918755"/>
            <a:chOff x="2872594" y="1707645"/>
            <a:chExt cx="921712" cy="2189066"/>
          </a:xfrm>
        </p:grpSpPr>
        <p:sp>
          <p:nvSpPr>
            <p:cNvPr id="39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0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45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Group 62"/>
            <p:cNvGrpSpPr/>
            <p:nvPr/>
          </p:nvGrpSpPr>
          <p:grpSpPr>
            <a:xfrm>
              <a:off x="2925892" y="1825998"/>
              <a:ext cx="804548" cy="1759608"/>
              <a:chOff x="1692627" y="1750267"/>
              <a:chExt cx="804548" cy="1759608"/>
            </a:xfrm>
          </p:grpSpPr>
          <p:sp>
            <p:nvSpPr>
              <p:cNvPr id="43" name="Text Placeholder 3"/>
              <p:cNvSpPr txBox="1">
                <a:spLocks/>
              </p:cNvSpPr>
              <p:nvPr/>
            </p:nvSpPr>
            <p:spPr>
              <a:xfrm>
                <a:off x="1911900" y="3186710"/>
                <a:ext cx="381193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Rectangle 64"/>
              <p:cNvSpPr/>
              <p:nvPr/>
            </p:nvSpPr>
            <p:spPr>
              <a:xfrm>
                <a:off x="1692627" y="1750267"/>
                <a:ext cx="804548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</a:p>
            </p:txBody>
          </p:sp>
        </p:grpSp>
      </p:grpSp>
      <p:grpSp>
        <p:nvGrpSpPr>
          <p:cNvPr id="47" name="Group 76"/>
          <p:cNvGrpSpPr/>
          <p:nvPr/>
        </p:nvGrpSpPr>
        <p:grpSpPr>
          <a:xfrm>
            <a:off x="5434725" y="971102"/>
            <a:ext cx="1326003" cy="4224513"/>
            <a:chOff x="4071423" y="728326"/>
            <a:chExt cx="994503" cy="3168385"/>
          </a:xfrm>
        </p:grpSpPr>
        <p:sp>
          <p:nvSpPr>
            <p:cNvPr id="48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53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Group 65"/>
            <p:cNvGrpSpPr/>
            <p:nvPr/>
          </p:nvGrpSpPr>
          <p:grpSpPr>
            <a:xfrm>
              <a:off x="4071423" y="958754"/>
              <a:ext cx="994503" cy="2626851"/>
              <a:chOff x="1603186" y="1174197"/>
              <a:chExt cx="994503" cy="2626851"/>
            </a:xfrm>
          </p:grpSpPr>
          <p:sp>
            <p:nvSpPr>
              <p:cNvPr id="51" name="Text Placeholder 3"/>
              <p:cNvSpPr txBox="1">
                <a:spLocks/>
              </p:cNvSpPr>
              <p:nvPr/>
            </p:nvSpPr>
            <p:spPr>
              <a:xfrm>
                <a:off x="1924450" y="3477883"/>
                <a:ext cx="349379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Rectangle 67"/>
              <p:cNvSpPr/>
              <p:nvPr/>
            </p:nvSpPr>
            <p:spPr>
              <a:xfrm>
                <a:off x="1603186" y="1174197"/>
                <a:ext cx="994503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</a:p>
            </p:txBody>
          </p:sp>
        </p:grpSp>
      </p:grpSp>
      <p:grpSp>
        <p:nvGrpSpPr>
          <p:cNvPr id="55" name="Group 79"/>
          <p:cNvGrpSpPr/>
          <p:nvPr/>
        </p:nvGrpSpPr>
        <p:grpSpPr>
          <a:xfrm>
            <a:off x="8784325" y="1739195"/>
            <a:ext cx="1228949" cy="3456420"/>
            <a:chOff x="6588245" y="1304396"/>
            <a:chExt cx="921712" cy="2592315"/>
          </a:xfrm>
        </p:grpSpPr>
        <p:sp>
          <p:nvSpPr>
            <p:cNvPr id="56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61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Group 68"/>
            <p:cNvGrpSpPr/>
            <p:nvPr/>
          </p:nvGrpSpPr>
          <p:grpSpPr>
            <a:xfrm>
              <a:off x="6641543" y="1477217"/>
              <a:ext cx="804548" cy="2108388"/>
              <a:chOff x="1692627" y="1477217"/>
              <a:chExt cx="804548" cy="2108388"/>
            </a:xfrm>
          </p:grpSpPr>
          <p:sp>
            <p:nvSpPr>
              <p:cNvPr id="59" name="Text Placeholder 3"/>
              <p:cNvSpPr txBox="1">
                <a:spLocks/>
              </p:cNvSpPr>
              <p:nvPr/>
            </p:nvSpPr>
            <p:spPr>
              <a:xfrm>
                <a:off x="1950645" y="3262440"/>
                <a:ext cx="299080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Rectangle 70"/>
              <p:cNvSpPr/>
              <p:nvPr/>
            </p:nvSpPr>
            <p:spPr>
              <a:xfrm>
                <a:off x="1692627" y="1477217"/>
                <a:ext cx="804548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90%</a:t>
                </a:r>
              </a:p>
            </p:txBody>
          </p:sp>
        </p:grpSp>
      </p:grpSp>
      <p:grpSp>
        <p:nvGrpSpPr>
          <p:cNvPr id="63" name="Group 78"/>
          <p:cNvGrpSpPr/>
          <p:nvPr/>
        </p:nvGrpSpPr>
        <p:grpSpPr>
          <a:xfrm>
            <a:off x="7132925" y="2507288"/>
            <a:ext cx="1228949" cy="2663083"/>
            <a:chOff x="5349694" y="1880466"/>
            <a:chExt cx="921712" cy="1997312"/>
          </a:xfrm>
        </p:grpSpPr>
        <p:sp>
          <p:nvSpPr>
            <p:cNvPr id="64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Group 77"/>
            <p:cNvGrpSpPr/>
            <p:nvPr/>
          </p:nvGrpSpPr>
          <p:grpSpPr>
            <a:xfrm>
              <a:off x="5406112" y="1960262"/>
              <a:ext cx="804548" cy="1840285"/>
              <a:chOff x="5406112" y="1960262"/>
              <a:chExt cx="804548" cy="1840285"/>
            </a:xfrm>
          </p:grpSpPr>
          <p:grpSp>
            <p:nvGrpSpPr>
              <p:cNvPr id="66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70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7" name="Group 71"/>
              <p:cNvGrpSpPr/>
              <p:nvPr/>
            </p:nvGrpSpPr>
            <p:grpSpPr>
              <a:xfrm>
                <a:off x="5406112" y="1960262"/>
                <a:ext cx="804548" cy="1610449"/>
                <a:chOff x="1692626" y="1865481"/>
                <a:chExt cx="804548" cy="1610449"/>
              </a:xfrm>
            </p:grpSpPr>
            <p:sp>
              <p:nvSpPr>
                <p:cNvPr id="68" name="Text Placeholder 3"/>
                <p:cNvSpPr txBox="1">
                  <a:spLocks/>
                </p:cNvSpPr>
                <p:nvPr/>
              </p:nvSpPr>
              <p:spPr>
                <a:xfrm>
                  <a:off x="1953286" y="3152765"/>
                  <a:ext cx="283226" cy="32316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9170">
                    <a:spcBef>
                      <a:spcPct val="20000"/>
                    </a:spcBef>
                    <a:defRPr/>
                  </a:pPr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输入标签</a:t>
                  </a:r>
                  <a:endPara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Rectangle 73"/>
                <p:cNvSpPr/>
                <p:nvPr/>
              </p:nvSpPr>
              <p:spPr>
                <a:xfrm>
                  <a:off x="1692626" y="1865481"/>
                  <a:ext cx="804548" cy="438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70%</a:t>
                  </a:r>
                </a:p>
              </p:txBody>
            </p:sp>
          </p:grpSp>
        </p:grpSp>
      </p:grpSp>
      <p:sp>
        <p:nvSpPr>
          <p:cNvPr id="72" name="TextBox 107"/>
          <p:cNvSpPr txBox="1"/>
          <p:nvPr/>
        </p:nvSpPr>
        <p:spPr>
          <a:xfrm>
            <a:off x="1034781" y="5612315"/>
            <a:ext cx="1012244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录入上述图表的综合描述说明。在此录入上述图表的描述说明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录入上述图表的综合描述说明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录入上述图表的综合描述说明，在此录入上述图表的综合描述说明。</a:t>
            </a:r>
          </a:p>
        </p:txBody>
      </p:sp>
      <p:sp>
        <p:nvSpPr>
          <p:cNvPr id="73" name="文本框 13"/>
          <p:cNvSpPr txBox="1"/>
          <p:nvPr/>
        </p:nvSpPr>
        <p:spPr>
          <a:xfrm>
            <a:off x="2271306" y="2794682"/>
            <a:ext cx="1072669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的综合描述说明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74" name="文本框 13"/>
          <p:cNvSpPr txBox="1"/>
          <p:nvPr/>
        </p:nvSpPr>
        <p:spPr>
          <a:xfrm>
            <a:off x="3908265" y="3192861"/>
            <a:ext cx="1058228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的综合描述说明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75" name="文本框 13"/>
          <p:cNvSpPr txBox="1"/>
          <p:nvPr/>
        </p:nvSpPr>
        <p:spPr>
          <a:xfrm>
            <a:off x="8870594" y="2794682"/>
            <a:ext cx="1072669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的综合描述说明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76" name="文本框 13"/>
          <p:cNvSpPr txBox="1"/>
          <p:nvPr/>
        </p:nvSpPr>
        <p:spPr>
          <a:xfrm>
            <a:off x="7230245" y="3192861"/>
            <a:ext cx="1058228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的综合描述说明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77" name="文本框 13"/>
          <p:cNvSpPr txBox="1"/>
          <p:nvPr/>
        </p:nvSpPr>
        <p:spPr>
          <a:xfrm>
            <a:off x="5562251" y="2055347"/>
            <a:ext cx="1058228" cy="153271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说明，在此录入上述图表的综合描述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</a:t>
            </a:r>
            <a:endParaRPr lang="zh-CN" altLang="en-US" sz="13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78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10890" y="5045192"/>
            <a:ext cx="597494" cy="597494"/>
            <a:chOff x="1622288" y="2631136"/>
            <a:chExt cx="597494" cy="597494"/>
          </a:xfrm>
        </p:grpSpPr>
        <p:sp>
          <p:nvSpPr>
            <p:cNvPr id="21" name="泪滴形 20"/>
            <p:cNvSpPr/>
            <p:nvPr/>
          </p:nvSpPr>
          <p:spPr>
            <a:xfrm rot="5400000">
              <a:off x="1622288" y="2631136"/>
              <a:ext cx="597494" cy="597494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710720" y="2753807"/>
              <a:ext cx="301477" cy="228279"/>
            </a:xfrm>
            <a:custGeom>
              <a:avLst/>
              <a:gdLst>
                <a:gd name="T0" fmla="*/ 15 w 100"/>
                <a:gd name="T1" fmla="*/ 75 h 75"/>
                <a:gd name="T2" fmla="*/ 51 w 100"/>
                <a:gd name="T3" fmla="*/ 17 h 75"/>
                <a:gd name="T4" fmla="*/ 51 w 100"/>
                <a:gd name="T5" fmla="*/ 0 h 75"/>
                <a:gd name="T6" fmla="*/ 100 w 100"/>
                <a:gd name="T7" fmla="*/ 28 h 75"/>
                <a:gd name="T8" fmla="*/ 51 w 100"/>
                <a:gd name="T9" fmla="*/ 61 h 75"/>
                <a:gd name="T10" fmla="*/ 51 w 100"/>
                <a:gd name="T11" fmla="*/ 45 h 75"/>
                <a:gd name="T12" fmla="*/ 51 w 100"/>
                <a:gd name="T13" fmla="*/ 40 h 75"/>
                <a:gd name="T14" fmla="*/ 15 w 100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15" y="75"/>
                  </a:moveTo>
                  <a:cubicBezTo>
                    <a:pt x="15" y="75"/>
                    <a:pt x="0" y="31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24" y="42"/>
                    <a:pt x="15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1858552" y="2906471"/>
              <a:ext cx="301478" cy="229520"/>
            </a:xfrm>
            <a:custGeom>
              <a:avLst/>
              <a:gdLst>
                <a:gd name="T0" fmla="*/ 84 w 100"/>
                <a:gd name="T1" fmla="*/ 0 h 75"/>
                <a:gd name="T2" fmla="*/ 49 w 100"/>
                <a:gd name="T3" fmla="*/ 59 h 75"/>
                <a:gd name="T4" fmla="*/ 49 w 100"/>
                <a:gd name="T5" fmla="*/ 75 h 75"/>
                <a:gd name="T6" fmla="*/ 0 w 100"/>
                <a:gd name="T7" fmla="*/ 48 h 75"/>
                <a:gd name="T8" fmla="*/ 49 w 100"/>
                <a:gd name="T9" fmla="*/ 14 h 75"/>
                <a:gd name="T10" fmla="*/ 49 w 100"/>
                <a:gd name="T11" fmla="*/ 30 h 75"/>
                <a:gd name="T12" fmla="*/ 49 w 100"/>
                <a:gd name="T13" fmla="*/ 35 h 75"/>
                <a:gd name="T14" fmla="*/ 84 w 100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5">
                  <a:moveTo>
                    <a:pt x="84" y="0"/>
                  </a:moveTo>
                  <a:cubicBezTo>
                    <a:pt x="84" y="0"/>
                    <a:pt x="100" y="44"/>
                    <a:pt x="49" y="59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76" y="33"/>
                    <a:pt x="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96303" y="5045192"/>
            <a:ext cx="597494" cy="597494"/>
            <a:chOff x="1622288" y="1296650"/>
            <a:chExt cx="597494" cy="597494"/>
          </a:xfrm>
        </p:grpSpPr>
        <p:sp>
          <p:nvSpPr>
            <p:cNvPr id="25" name="泪滴形 24"/>
            <p:cNvSpPr/>
            <p:nvPr/>
          </p:nvSpPr>
          <p:spPr>
            <a:xfrm rot="5400000">
              <a:off x="1622288" y="1296650"/>
              <a:ext cx="597494" cy="597494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1894044" y="1513319"/>
              <a:ext cx="263670" cy="264390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722435" y="1466772"/>
              <a:ext cx="184065" cy="180971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71976" y="5045192"/>
            <a:ext cx="597494" cy="597494"/>
            <a:chOff x="1622288" y="3942436"/>
            <a:chExt cx="597494" cy="597494"/>
          </a:xfrm>
        </p:grpSpPr>
        <p:sp>
          <p:nvSpPr>
            <p:cNvPr id="29" name="泪滴形 28"/>
            <p:cNvSpPr/>
            <p:nvPr/>
          </p:nvSpPr>
          <p:spPr>
            <a:xfrm rot="5400000">
              <a:off x="1622288" y="3942436"/>
              <a:ext cx="597494" cy="597494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755558" y="4126343"/>
              <a:ext cx="339017" cy="258298"/>
            </a:xfrm>
            <a:custGeom>
              <a:avLst/>
              <a:gdLst>
                <a:gd name="T0" fmla="*/ 95 w 95"/>
                <a:gd name="T1" fmla="*/ 17 h 71"/>
                <a:gd name="T2" fmla="*/ 78 w 95"/>
                <a:gd name="T3" fmla="*/ 0 h 71"/>
                <a:gd name="T4" fmla="*/ 59 w 95"/>
                <a:gd name="T5" fmla="*/ 0 h 71"/>
                <a:gd name="T6" fmla="*/ 59 w 95"/>
                <a:gd name="T7" fmla="*/ 12 h 71"/>
                <a:gd name="T8" fmla="*/ 78 w 95"/>
                <a:gd name="T9" fmla="*/ 12 h 71"/>
                <a:gd name="T10" fmla="*/ 83 w 95"/>
                <a:gd name="T11" fmla="*/ 17 h 71"/>
                <a:gd name="T12" fmla="*/ 83 w 95"/>
                <a:gd name="T13" fmla="*/ 54 h 71"/>
                <a:gd name="T14" fmla="*/ 78 w 95"/>
                <a:gd name="T15" fmla="*/ 59 h 71"/>
                <a:gd name="T16" fmla="*/ 17 w 95"/>
                <a:gd name="T17" fmla="*/ 59 h 71"/>
                <a:gd name="T18" fmla="*/ 12 w 95"/>
                <a:gd name="T19" fmla="*/ 54 h 71"/>
                <a:gd name="T20" fmla="*/ 12 w 95"/>
                <a:gd name="T21" fmla="*/ 17 h 71"/>
                <a:gd name="T22" fmla="*/ 17 w 95"/>
                <a:gd name="T23" fmla="*/ 12 h 71"/>
                <a:gd name="T24" fmla="*/ 37 w 95"/>
                <a:gd name="T25" fmla="*/ 12 h 71"/>
                <a:gd name="T26" fmla="*/ 37 w 95"/>
                <a:gd name="T27" fmla="*/ 0 h 71"/>
                <a:gd name="T28" fmla="*/ 17 w 95"/>
                <a:gd name="T29" fmla="*/ 0 h 71"/>
                <a:gd name="T30" fmla="*/ 0 w 95"/>
                <a:gd name="T31" fmla="*/ 17 h 71"/>
                <a:gd name="T32" fmla="*/ 0 w 95"/>
                <a:gd name="T33" fmla="*/ 54 h 71"/>
                <a:gd name="T34" fmla="*/ 17 w 95"/>
                <a:gd name="T35" fmla="*/ 71 h 71"/>
                <a:gd name="T36" fmla="*/ 78 w 95"/>
                <a:gd name="T37" fmla="*/ 71 h 71"/>
                <a:gd name="T38" fmla="*/ 95 w 95"/>
                <a:gd name="T39" fmla="*/ 54 h 71"/>
                <a:gd name="T40" fmla="*/ 95 w 95"/>
                <a:gd name="T4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71">
                  <a:moveTo>
                    <a:pt x="95" y="17"/>
                  </a:moveTo>
                  <a:cubicBezTo>
                    <a:pt x="95" y="8"/>
                    <a:pt x="87" y="0"/>
                    <a:pt x="78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81" y="12"/>
                    <a:pt x="83" y="15"/>
                    <a:pt x="83" y="17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7"/>
                    <a:pt x="81" y="59"/>
                    <a:pt x="78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5" y="59"/>
                    <a:pt x="12" y="57"/>
                    <a:pt x="12" y="5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5"/>
                    <a:pt x="15" y="12"/>
                    <a:pt x="1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4"/>
                    <a:pt x="8" y="71"/>
                    <a:pt x="1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87" y="71"/>
                    <a:pt x="95" y="64"/>
                    <a:pt x="95" y="54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1843152" y="4112558"/>
              <a:ext cx="163942" cy="275766"/>
            </a:xfrm>
            <a:custGeom>
              <a:avLst/>
              <a:gdLst>
                <a:gd name="T0" fmla="*/ 41 w 45"/>
                <a:gd name="T1" fmla="*/ 43 h 78"/>
                <a:gd name="T2" fmla="*/ 32 w 45"/>
                <a:gd name="T3" fmla="*/ 43 h 78"/>
                <a:gd name="T4" fmla="*/ 32 w 45"/>
                <a:gd name="T5" fmla="*/ 38 h 78"/>
                <a:gd name="T6" fmla="*/ 32 w 45"/>
                <a:gd name="T7" fmla="*/ 25 h 78"/>
                <a:gd name="T8" fmla="*/ 32 w 45"/>
                <a:gd name="T9" fmla="*/ 4 h 78"/>
                <a:gd name="T10" fmla="*/ 28 w 45"/>
                <a:gd name="T11" fmla="*/ 0 h 78"/>
                <a:gd name="T12" fmla="*/ 17 w 45"/>
                <a:gd name="T13" fmla="*/ 0 h 78"/>
                <a:gd name="T14" fmla="*/ 14 w 45"/>
                <a:gd name="T15" fmla="*/ 4 h 78"/>
                <a:gd name="T16" fmla="*/ 14 w 45"/>
                <a:gd name="T17" fmla="*/ 25 h 78"/>
                <a:gd name="T18" fmla="*/ 14 w 45"/>
                <a:gd name="T19" fmla="*/ 38 h 78"/>
                <a:gd name="T20" fmla="*/ 14 w 45"/>
                <a:gd name="T21" fmla="*/ 43 h 78"/>
                <a:gd name="T22" fmla="*/ 5 w 45"/>
                <a:gd name="T23" fmla="*/ 43 h 78"/>
                <a:gd name="T24" fmla="*/ 1 w 45"/>
                <a:gd name="T25" fmla="*/ 46 h 78"/>
                <a:gd name="T26" fmla="*/ 9 w 45"/>
                <a:gd name="T27" fmla="*/ 57 h 78"/>
                <a:gd name="T28" fmla="*/ 13 w 45"/>
                <a:gd name="T29" fmla="*/ 65 h 78"/>
                <a:gd name="T30" fmla="*/ 20 w 45"/>
                <a:gd name="T31" fmla="*/ 76 h 78"/>
                <a:gd name="T32" fmla="*/ 25 w 45"/>
                <a:gd name="T33" fmla="*/ 76 h 78"/>
                <a:gd name="T34" fmla="*/ 32 w 45"/>
                <a:gd name="T35" fmla="*/ 64 h 78"/>
                <a:gd name="T36" fmla="*/ 37 w 45"/>
                <a:gd name="T37" fmla="*/ 57 h 78"/>
                <a:gd name="T38" fmla="*/ 44 w 45"/>
                <a:gd name="T39" fmla="*/ 46 h 78"/>
                <a:gd name="T40" fmla="*/ 41 w 45"/>
                <a:gd name="T41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78">
                  <a:moveTo>
                    <a:pt x="41" y="43"/>
                  </a:moveTo>
                  <a:cubicBezTo>
                    <a:pt x="32" y="43"/>
                    <a:pt x="32" y="43"/>
                    <a:pt x="32" y="4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4"/>
                    <a:pt x="1" y="4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9"/>
                    <a:pt x="12" y="63"/>
                    <a:pt x="13" y="6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2" y="78"/>
                    <a:pt x="24" y="78"/>
                    <a:pt x="25" y="7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3"/>
                    <a:pt x="36" y="59"/>
                    <a:pt x="37" y="5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5" y="44"/>
                    <a:pt x="44" y="43"/>
                    <a:pt x="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06431" y="1556140"/>
            <a:ext cx="2603872" cy="3214160"/>
            <a:chOff x="1790707" y="1556140"/>
            <a:chExt cx="2603872" cy="3214160"/>
          </a:xfrm>
        </p:grpSpPr>
        <p:sp>
          <p:nvSpPr>
            <p:cNvPr id="40" name="任意多边形 39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4064" y="1556140"/>
            <a:ext cx="2603872" cy="3214160"/>
            <a:chOff x="1790707" y="1556140"/>
            <a:chExt cx="2603872" cy="3214160"/>
          </a:xfrm>
        </p:grpSpPr>
        <p:sp>
          <p:nvSpPr>
            <p:cNvPr id="42" name="任意多边形 41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81697" y="1556140"/>
            <a:ext cx="2603872" cy="3214160"/>
            <a:chOff x="1790707" y="1556140"/>
            <a:chExt cx="2603872" cy="3214160"/>
          </a:xfrm>
        </p:grpSpPr>
        <p:sp>
          <p:nvSpPr>
            <p:cNvPr id="45" name="任意多边形 44"/>
            <p:cNvSpPr/>
            <p:nvPr/>
          </p:nvSpPr>
          <p:spPr>
            <a:xfrm>
              <a:off x="1790707" y="1556140"/>
              <a:ext cx="2603872" cy="3214160"/>
            </a:xfrm>
            <a:custGeom>
              <a:avLst/>
              <a:gdLst>
                <a:gd name="connsiteX0" fmla="*/ 1008594 w 2603872"/>
                <a:gd name="connsiteY0" fmla="*/ 145742 h 3214160"/>
                <a:gd name="connsiteX1" fmla="*/ 946457 w 2603872"/>
                <a:gd name="connsiteY1" fmla="*/ 207879 h 3214160"/>
                <a:gd name="connsiteX2" fmla="*/ 1008594 w 2603872"/>
                <a:gd name="connsiteY2" fmla="*/ 270016 h 3214160"/>
                <a:gd name="connsiteX3" fmla="*/ 1595278 w 2603872"/>
                <a:gd name="connsiteY3" fmla="*/ 270016 h 3214160"/>
                <a:gd name="connsiteX4" fmla="*/ 1657415 w 2603872"/>
                <a:gd name="connsiteY4" fmla="*/ 207879 h 3214160"/>
                <a:gd name="connsiteX5" fmla="*/ 1595278 w 2603872"/>
                <a:gd name="connsiteY5" fmla="*/ 145742 h 3214160"/>
                <a:gd name="connsiteX6" fmla="*/ 0 w 2603872"/>
                <a:gd name="connsiteY6" fmla="*/ 0 h 3214160"/>
                <a:gd name="connsiteX7" fmla="*/ 2603872 w 2603872"/>
                <a:gd name="connsiteY7" fmla="*/ 0 h 3214160"/>
                <a:gd name="connsiteX8" fmla="*/ 2603872 w 2603872"/>
                <a:gd name="connsiteY8" fmla="*/ 3214160 h 3214160"/>
                <a:gd name="connsiteX9" fmla="*/ 0 w 2603872"/>
                <a:gd name="connsiteY9" fmla="*/ 3214160 h 321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3872" h="3214160">
                  <a:moveTo>
                    <a:pt x="1008594" y="145742"/>
                  </a:moveTo>
                  <a:cubicBezTo>
                    <a:pt x="974277" y="145742"/>
                    <a:pt x="946457" y="173562"/>
                    <a:pt x="946457" y="207879"/>
                  </a:cubicBezTo>
                  <a:cubicBezTo>
                    <a:pt x="946457" y="242196"/>
                    <a:pt x="974277" y="270016"/>
                    <a:pt x="1008594" y="270016"/>
                  </a:cubicBezTo>
                  <a:lnTo>
                    <a:pt x="1595278" y="270016"/>
                  </a:lnTo>
                  <a:cubicBezTo>
                    <a:pt x="1629595" y="270016"/>
                    <a:pt x="1657415" y="242196"/>
                    <a:pt x="1657415" y="207879"/>
                  </a:cubicBezTo>
                  <a:cubicBezTo>
                    <a:pt x="1657415" y="173562"/>
                    <a:pt x="1629595" y="145742"/>
                    <a:pt x="1595278" y="145742"/>
                  </a:cubicBezTo>
                  <a:close/>
                  <a:moveTo>
                    <a:pt x="0" y="0"/>
                  </a:moveTo>
                  <a:lnTo>
                    <a:pt x="2603872" y="0"/>
                  </a:lnTo>
                  <a:lnTo>
                    <a:pt x="2603872" y="3214160"/>
                  </a:lnTo>
                  <a:lnTo>
                    <a:pt x="0" y="3214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944403" y="1967771"/>
              <a:ext cx="2296480" cy="2678687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86674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2086674" y="5391355"/>
            <a:ext cx="2148494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378764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5378764" y="5391355"/>
            <a:ext cx="215118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676063" y="497576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8676063" y="5391355"/>
            <a:ext cx="2310384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/>
        </p:nvSpPr>
        <p:spPr bwMode="auto">
          <a:xfrm>
            <a:off x="5129505" y="1555505"/>
            <a:ext cx="3024570" cy="3208686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  <a:gd name="connsiteX0" fmla="*/ 4729 w 10000"/>
              <a:gd name="connsiteY0" fmla="*/ 0 h 10000"/>
              <a:gd name="connsiteX1" fmla="*/ 2244 w 10000"/>
              <a:gd name="connsiteY1" fmla="*/ 581 h 10000"/>
              <a:gd name="connsiteX2" fmla="*/ 3173 w 10000"/>
              <a:gd name="connsiteY2" fmla="*/ 1171 h 10000"/>
              <a:gd name="connsiteX3" fmla="*/ 5073 w 10000"/>
              <a:gd name="connsiteY3" fmla="*/ 5059 h 10000"/>
              <a:gd name="connsiteX4" fmla="*/ 4280 w 10000"/>
              <a:gd name="connsiteY4" fmla="*/ 7657 h 10000"/>
              <a:gd name="connsiteX5" fmla="*/ 0 w 10000"/>
              <a:gd name="connsiteY5" fmla="*/ 7205 h 10000"/>
              <a:gd name="connsiteX6" fmla="*/ 2182 w 10000"/>
              <a:gd name="connsiteY6" fmla="*/ 9449 h 10000"/>
              <a:gd name="connsiteX7" fmla="*/ 4739 w 10000"/>
              <a:gd name="connsiteY7" fmla="*/ 10000 h 10000"/>
              <a:gd name="connsiteX8" fmla="*/ 7537 w 10000"/>
              <a:gd name="connsiteY8" fmla="*/ 9183 h 10000"/>
              <a:gd name="connsiteX9" fmla="*/ 10000 w 10000"/>
              <a:gd name="connsiteY9" fmla="*/ 4970 h 10000"/>
              <a:gd name="connsiteX10" fmla="*/ 4729 w 10000"/>
              <a:gd name="connsiteY10" fmla="*/ 0 h 10000"/>
              <a:gd name="connsiteX0" fmla="*/ 4729 w 10000"/>
              <a:gd name="connsiteY0" fmla="*/ 0 h 10000"/>
              <a:gd name="connsiteX1" fmla="*/ 2244 w 10000"/>
              <a:gd name="connsiteY1" fmla="*/ 581 h 10000"/>
              <a:gd name="connsiteX2" fmla="*/ 3173 w 10000"/>
              <a:gd name="connsiteY2" fmla="*/ 1171 h 10000"/>
              <a:gd name="connsiteX3" fmla="*/ 5073 w 10000"/>
              <a:gd name="connsiteY3" fmla="*/ 5059 h 10000"/>
              <a:gd name="connsiteX4" fmla="*/ 4280 w 10000"/>
              <a:gd name="connsiteY4" fmla="*/ 7657 h 10000"/>
              <a:gd name="connsiteX5" fmla="*/ 0 w 10000"/>
              <a:gd name="connsiteY5" fmla="*/ 7205 h 10000"/>
              <a:gd name="connsiteX6" fmla="*/ 2182 w 10000"/>
              <a:gd name="connsiteY6" fmla="*/ 9449 h 10000"/>
              <a:gd name="connsiteX7" fmla="*/ 4739 w 10000"/>
              <a:gd name="connsiteY7" fmla="*/ 10000 h 10000"/>
              <a:gd name="connsiteX8" fmla="*/ 7537 w 10000"/>
              <a:gd name="connsiteY8" fmla="*/ 9183 h 10000"/>
              <a:gd name="connsiteX9" fmla="*/ 10000 w 10000"/>
              <a:gd name="connsiteY9" fmla="*/ 4970 h 10000"/>
              <a:gd name="connsiteX10" fmla="*/ 4729 w 10000"/>
              <a:gd name="connsiteY1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4729" y="0"/>
                </a:moveTo>
                <a:cubicBezTo>
                  <a:pt x="3831" y="0"/>
                  <a:pt x="2985" y="217"/>
                  <a:pt x="2244" y="581"/>
                </a:cubicBezTo>
                <a:cubicBezTo>
                  <a:pt x="2578" y="748"/>
                  <a:pt x="2881" y="945"/>
                  <a:pt x="3173" y="1171"/>
                </a:cubicBezTo>
                <a:cubicBezTo>
                  <a:pt x="4342" y="2087"/>
                  <a:pt x="5188" y="3524"/>
                  <a:pt x="5073" y="5059"/>
                </a:cubicBezTo>
                <a:cubicBezTo>
                  <a:pt x="5010" y="5925"/>
                  <a:pt x="5021" y="6663"/>
                  <a:pt x="4280" y="7657"/>
                </a:cubicBezTo>
                <a:cubicBezTo>
                  <a:pt x="1655" y="9788"/>
                  <a:pt x="0" y="7205"/>
                  <a:pt x="0" y="7205"/>
                </a:cubicBezTo>
                <a:cubicBezTo>
                  <a:pt x="282" y="8632"/>
                  <a:pt x="2182" y="9449"/>
                  <a:pt x="2182" y="9449"/>
                </a:cubicBezTo>
                <a:cubicBezTo>
                  <a:pt x="2902" y="9803"/>
                  <a:pt x="3862" y="10000"/>
                  <a:pt x="4739" y="10000"/>
                </a:cubicBezTo>
                <a:cubicBezTo>
                  <a:pt x="5772" y="10000"/>
                  <a:pt x="6722" y="9665"/>
                  <a:pt x="7537" y="9183"/>
                </a:cubicBezTo>
                <a:cubicBezTo>
                  <a:pt x="9019" y="8297"/>
                  <a:pt x="10000" y="6742"/>
                  <a:pt x="10000" y="4970"/>
                </a:cubicBezTo>
                <a:cubicBezTo>
                  <a:pt x="10000" y="2224"/>
                  <a:pt x="7641" y="0"/>
                  <a:pt x="4729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" name="Freeform 26"/>
          <p:cNvSpPr>
            <a:spLocks noEditPoints="1"/>
          </p:cNvSpPr>
          <p:nvPr/>
        </p:nvSpPr>
        <p:spPr bwMode="auto">
          <a:xfrm>
            <a:off x="3483136" y="1568847"/>
            <a:ext cx="3215357" cy="2977874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Freeform 27"/>
          <p:cNvSpPr>
            <a:spLocks/>
          </p:cNvSpPr>
          <p:nvPr/>
        </p:nvSpPr>
        <p:spPr bwMode="auto">
          <a:xfrm>
            <a:off x="4288976" y="2816298"/>
            <a:ext cx="3231693" cy="3199347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  <a:gd name="connsiteX0" fmla="*/ 3025 w 10000"/>
              <a:gd name="connsiteY0" fmla="*/ 4286 h 10000"/>
              <a:gd name="connsiteX1" fmla="*/ 2441 w 10000"/>
              <a:gd name="connsiteY1" fmla="*/ 2270 h 10000"/>
              <a:gd name="connsiteX2" fmla="*/ 4304 w 10000"/>
              <a:gd name="connsiteY2" fmla="*/ 20 h 10000"/>
              <a:gd name="connsiteX3" fmla="*/ 4284 w 10000"/>
              <a:gd name="connsiteY3" fmla="*/ 0 h 10000"/>
              <a:gd name="connsiteX4" fmla="*/ 0 w 10000"/>
              <a:gd name="connsiteY4" fmla="*/ 4965 h 10000"/>
              <a:gd name="connsiteX5" fmla="*/ 5000 w 10000"/>
              <a:gd name="connsiteY5" fmla="*/ 10000 h 10000"/>
              <a:gd name="connsiteX6" fmla="*/ 10000 w 10000"/>
              <a:gd name="connsiteY6" fmla="*/ 4965 h 10000"/>
              <a:gd name="connsiteX7" fmla="*/ 3025 w 10000"/>
              <a:gd name="connsiteY7" fmla="*/ 4286 h 10000"/>
              <a:gd name="connsiteX0" fmla="*/ 3025 w 10000"/>
              <a:gd name="connsiteY0" fmla="*/ 4286 h 10000"/>
              <a:gd name="connsiteX1" fmla="*/ 2441 w 10000"/>
              <a:gd name="connsiteY1" fmla="*/ 2270 h 10000"/>
              <a:gd name="connsiteX2" fmla="*/ 4304 w 10000"/>
              <a:gd name="connsiteY2" fmla="*/ 20 h 10000"/>
              <a:gd name="connsiteX3" fmla="*/ 4284 w 10000"/>
              <a:gd name="connsiteY3" fmla="*/ 0 h 10000"/>
              <a:gd name="connsiteX4" fmla="*/ 0 w 10000"/>
              <a:gd name="connsiteY4" fmla="*/ 4965 h 10000"/>
              <a:gd name="connsiteX5" fmla="*/ 5000 w 10000"/>
              <a:gd name="connsiteY5" fmla="*/ 10000 h 10000"/>
              <a:gd name="connsiteX6" fmla="*/ 10000 w 10000"/>
              <a:gd name="connsiteY6" fmla="*/ 4965 h 10000"/>
              <a:gd name="connsiteX7" fmla="*/ 3025 w 10000"/>
              <a:gd name="connsiteY7" fmla="*/ 4286 h 10000"/>
              <a:gd name="connsiteX0" fmla="*/ 3025 w 10000"/>
              <a:gd name="connsiteY0" fmla="*/ 4286 h 10000"/>
              <a:gd name="connsiteX1" fmla="*/ 2572 w 10000"/>
              <a:gd name="connsiteY1" fmla="*/ 3409 h 10000"/>
              <a:gd name="connsiteX2" fmla="*/ 2441 w 10000"/>
              <a:gd name="connsiteY2" fmla="*/ 2270 h 10000"/>
              <a:gd name="connsiteX3" fmla="*/ 4304 w 10000"/>
              <a:gd name="connsiteY3" fmla="*/ 20 h 10000"/>
              <a:gd name="connsiteX4" fmla="*/ 4284 w 10000"/>
              <a:gd name="connsiteY4" fmla="*/ 0 h 10000"/>
              <a:gd name="connsiteX5" fmla="*/ 0 w 10000"/>
              <a:gd name="connsiteY5" fmla="*/ 4965 h 10000"/>
              <a:gd name="connsiteX6" fmla="*/ 5000 w 10000"/>
              <a:gd name="connsiteY6" fmla="*/ 10000 h 10000"/>
              <a:gd name="connsiteX7" fmla="*/ 10000 w 10000"/>
              <a:gd name="connsiteY7" fmla="*/ 4965 h 10000"/>
              <a:gd name="connsiteX8" fmla="*/ 3025 w 10000"/>
              <a:gd name="connsiteY8" fmla="*/ 4286 h 10000"/>
              <a:gd name="connsiteX0" fmla="*/ 5718 w 10000"/>
              <a:gd name="connsiteY0" fmla="*/ 5877 h 10000"/>
              <a:gd name="connsiteX1" fmla="*/ 2572 w 10000"/>
              <a:gd name="connsiteY1" fmla="*/ 3409 h 10000"/>
              <a:gd name="connsiteX2" fmla="*/ 2441 w 10000"/>
              <a:gd name="connsiteY2" fmla="*/ 2270 h 10000"/>
              <a:gd name="connsiteX3" fmla="*/ 4304 w 10000"/>
              <a:gd name="connsiteY3" fmla="*/ 20 h 10000"/>
              <a:gd name="connsiteX4" fmla="*/ 4284 w 10000"/>
              <a:gd name="connsiteY4" fmla="*/ 0 h 10000"/>
              <a:gd name="connsiteX5" fmla="*/ 0 w 10000"/>
              <a:gd name="connsiteY5" fmla="*/ 4965 h 10000"/>
              <a:gd name="connsiteX6" fmla="*/ 5000 w 10000"/>
              <a:gd name="connsiteY6" fmla="*/ 10000 h 10000"/>
              <a:gd name="connsiteX7" fmla="*/ 10000 w 10000"/>
              <a:gd name="connsiteY7" fmla="*/ 4965 h 10000"/>
              <a:gd name="connsiteX8" fmla="*/ 5718 w 10000"/>
              <a:gd name="connsiteY8" fmla="*/ 5877 h 10000"/>
              <a:gd name="connsiteX0" fmla="*/ 5718 w 10000"/>
              <a:gd name="connsiteY0" fmla="*/ 5877 h 10000"/>
              <a:gd name="connsiteX1" fmla="*/ 2572 w 10000"/>
              <a:gd name="connsiteY1" fmla="*/ 3409 h 10000"/>
              <a:gd name="connsiteX2" fmla="*/ 2441 w 10000"/>
              <a:gd name="connsiteY2" fmla="*/ 2270 h 10000"/>
              <a:gd name="connsiteX3" fmla="*/ 4304 w 10000"/>
              <a:gd name="connsiteY3" fmla="*/ 20 h 10000"/>
              <a:gd name="connsiteX4" fmla="*/ 4284 w 10000"/>
              <a:gd name="connsiteY4" fmla="*/ 0 h 10000"/>
              <a:gd name="connsiteX5" fmla="*/ 0 w 10000"/>
              <a:gd name="connsiteY5" fmla="*/ 4965 h 10000"/>
              <a:gd name="connsiteX6" fmla="*/ 5000 w 10000"/>
              <a:gd name="connsiteY6" fmla="*/ 10000 h 10000"/>
              <a:gd name="connsiteX7" fmla="*/ 10000 w 10000"/>
              <a:gd name="connsiteY7" fmla="*/ 4965 h 10000"/>
              <a:gd name="connsiteX8" fmla="*/ 5718 w 10000"/>
              <a:gd name="connsiteY8" fmla="*/ 5877 h 10000"/>
              <a:gd name="connsiteX0" fmla="*/ 5718 w 10000"/>
              <a:gd name="connsiteY0" fmla="*/ 5877 h 10000"/>
              <a:gd name="connsiteX1" fmla="*/ 2572 w 10000"/>
              <a:gd name="connsiteY1" fmla="*/ 3409 h 10000"/>
              <a:gd name="connsiteX2" fmla="*/ 2441 w 10000"/>
              <a:gd name="connsiteY2" fmla="*/ 2270 h 10000"/>
              <a:gd name="connsiteX3" fmla="*/ 4304 w 10000"/>
              <a:gd name="connsiteY3" fmla="*/ 20 h 10000"/>
              <a:gd name="connsiteX4" fmla="*/ 4284 w 10000"/>
              <a:gd name="connsiteY4" fmla="*/ 0 h 10000"/>
              <a:gd name="connsiteX5" fmla="*/ 0 w 10000"/>
              <a:gd name="connsiteY5" fmla="*/ 4965 h 10000"/>
              <a:gd name="connsiteX6" fmla="*/ 5000 w 10000"/>
              <a:gd name="connsiteY6" fmla="*/ 10000 h 10000"/>
              <a:gd name="connsiteX7" fmla="*/ 10000 w 10000"/>
              <a:gd name="connsiteY7" fmla="*/ 4965 h 10000"/>
              <a:gd name="connsiteX8" fmla="*/ 5718 w 10000"/>
              <a:gd name="connsiteY8" fmla="*/ 5877 h 10000"/>
              <a:gd name="connsiteX0" fmla="*/ 5718 w 10030"/>
              <a:gd name="connsiteY0" fmla="*/ 5877 h 10000"/>
              <a:gd name="connsiteX1" fmla="*/ 2572 w 10030"/>
              <a:gd name="connsiteY1" fmla="*/ 3409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877 h 10000"/>
              <a:gd name="connsiteX0" fmla="*/ 5718 w 10030"/>
              <a:gd name="connsiteY0" fmla="*/ 5877 h 10000"/>
              <a:gd name="connsiteX1" fmla="*/ 2572 w 10030"/>
              <a:gd name="connsiteY1" fmla="*/ 3409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877 h 10000"/>
              <a:gd name="connsiteX0" fmla="*/ 5718 w 10030"/>
              <a:gd name="connsiteY0" fmla="*/ 5877 h 10000"/>
              <a:gd name="connsiteX1" fmla="*/ 2572 w 10030"/>
              <a:gd name="connsiteY1" fmla="*/ 3409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877 h 10000"/>
              <a:gd name="connsiteX0" fmla="*/ 5718 w 10030"/>
              <a:gd name="connsiteY0" fmla="*/ 587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877 h 10000"/>
              <a:gd name="connsiteX0" fmla="*/ 5718 w 10030"/>
              <a:gd name="connsiteY0" fmla="*/ 587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877 h 10000"/>
              <a:gd name="connsiteX0" fmla="*/ 5718 w 10030"/>
              <a:gd name="connsiteY0" fmla="*/ 587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877 h 10000"/>
              <a:gd name="connsiteX0" fmla="*/ 5718 w 10030"/>
              <a:gd name="connsiteY0" fmla="*/ 587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877 h 10000"/>
              <a:gd name="connsiteX0" fmla="*/ 5718 w 10030"/>
              <a:gd name="connsiteY0" fmla="*/ 590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907 h 10000"/>
              <a:gd name="connsiteX0" fmla="*/ 5718 w 10030"/>
              <a:gd name="connsiteY0" fmla="*/ 590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907 h 10000"/>
              <a:gd name="connsiteX0" fmla="*/ 5718 w 10030"/>
              <a:gd name="connsiteY0" fmla="*/ 590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907 h 10000"/>
              <a:gd name="connsiteX0" fmla="*/ 5718 w 10030"/>
              <a:gd name="connsiteY0" fmla="*/ 590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907 h 10000"/>
              <a:gd name="connsiteX0" fmla="*/ 5718 w 10030"/>
              <a:gd name="connsiteY0" fmla="*/ 5907 h 10000"/>
              <a:gd name="connsiteX1" fmla="*/ 2808 w 10030"/>
              <a:gd name="connsiteY1" fmla="*/ 3930 h 10000"/>
              <a:gd name="connsiteX2" fmla="*/ 2441 w 10030"/>
              <a:gd name="connsiteY2" fmla="*/ 2270 h 10000"/>
              <a:gd name="connsiteX3" fmla="*/ 4304 w 10030"/>
              <a:gd name="connsiteY3" fmla="*/ 20 h 10000"/>
              <a:gd name="connsiteX4" fmla="*/ 4284 w 10030"/>
              <a:gd name="connsiteY4" fmla="*/ 0 h 10000"/>
              <a:gd name="connsiteX5" fmla="*/ 0 w 10030"/>
              <a:gd name="connsiteY5" fmla="*/ 4965 h 10000"/>
              <a:gd name="connsiteX6" fmla="*/ 5000 w 10030"/>
              <a:gd name="connsiteY6" fmla="*/ 10000 h 10000"/>
              <a:gd name="connsiteX7" fmla="*/ 10030 w 10030"/>
              <a:gd name="connsiteY7" fmla="*/ 5010 h 10000"/>
              <a:gd name="connsiteX8" fmla="*/ 5718 w 10030"/>
              <a:gd name="connsiteY8" fmla="*/ 59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30" h="10000">
                <a:moveTo>
                  <a:pt x="5718" y="5907"/>
                </a:moveTo>
                <a:cubicBezTo>
                  <a:pt x="3955" y="5310"/>
                  <a:pt x="3378" y="4697"/>
                  <a:pt x="2808" y="3930"/>
                </a:cubicBezTo>
                <a:cubicBezTo>
                  <a:pt x="2711" y="3594"/>
                  <a:pt x="2468" y="3264"/>
                  <a:pt x="2441" y="2270"/>
                </a:cubicBezTo>
                <a:cubicBezTo>
                  <a:pt x="2414" y="1289"/>
                  <a:pt x="3157" y="336"/>
                  <a:pt x="4304" y="20"/>
                </a:cubicBezTo>
                <a:lnTo>
                  <a:pt x="4284" y="0"/>
                </a:lnTo>
                <a:cubicBezTo>
                  <a:pt x="1902" y="375"/>
                  <a:pt x="0" y="2448"/>
                  <a:pt x="0" y="4965"/>
                </a:cubicBezTo>
                <a:cubicBezTo>
                  <a:pt x="0" y="7749"/>
                  <a:pt x="2235" y="10000"/>
                  <a:pt x="5000" y="10000"/>
                </a:cubicBezTo>
                <a:cubicBezTo>
                  <a:pt x="7765" y="10000"/>
                  <a:pt x="10030" y="7794"/>
                  <a:pt x="10030" y="5010"/>
                </a:cubicBezTo>
                <a:cubicBezTo>
                  <a:pt x="10030" y="5010"/>
                  <a:pt x="8299" y="6643"/>
                  <a:pt x="5718" y="590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Freeform 50"/>
          <p:cNvSpPr>
            <a:spLocks noEditPoints="1"/>
          </p:cNvSpPr>
          <p:nvPr/>
        </p:nvSpPr>
        <p:spPr bwMode="auto">
          <a:xfrm>
            <a:off x="7052620" y="2896873"/>
            <a:ext cx="747328" cy="525950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Freeform 51"/>
          <p:cNvSpPr>
            <a:spLocks noEditPoints="1"/>
          </p:cNvSpPr>
          <p:nvPr/>
        </p:nvSpPr>
        <p:spPr bwMode="auto">
          <a:xfrm>
            <a:off x="4288976" y="2071162"/>
            <a:ext cx="708543" cy="707220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7" name="Group 52"/>
          <p:cNvGrpSpPr/>
          <p:nvPr/>
        </p:nvGrpSpPr>
        <p:grpSpPr>
          <a:xfrm flipH="1">
            <a:off x="5141100" y="4764191"/>
            <a:ext cx="898644" cy="911405"/>
            <a:chOff x="1909763" y="950913"/>
            <a:chExt cx="782637" cy="7937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0" name="肘形接點 23"/>
          <p:cNvSpPr>
            <a:spLocks noChangeShapeType="1"/>
          </p:cNvSpPr>
          <p:nvPr/>
        </p:nvSpPr>
        <p:spPr bwMode="auto">
          <a:xfrm rot="16200000" flipV="1">
            <a:off x="2362821" y="1000361"/>
            <a:ext cx="626447" cy="273256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" fmla="*/ 0 w 626447"/>
              <a:gd name="connsiteY0" fmla="*/ 0 h 2732562"/>
              <a:gd name="connsiteX1" fmla="*/ 626447 w 626447"/>
              <a:gd name="connsiteY1" fmla="*/ 464024 h 2732562"/>
              <a:gd name="connsiteX2" fmla="*/ 626447 w 626447"/>
              <a:gd name="connsiteY2" fmla="*/ 2732562 h 27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>
                <a:lumMod val="85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87282" y="155550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487282" y="1943803"/>
            <a:ext cx="245415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0" name="肘形接點 23"/>
          <p:cNvSpPr>
            <a:spLocks noChangeShapeType="1"/>
          </p:cNvSpPr>
          <p:nvPr/>
        </p:nvSpPr>
        <p:spPr bwMode="auto">
          <a:xfrm rot="5400000" flipH="1" flipV="1">
            <a:off x="8525618" y="307374"/>
            <a:ext cx="1018064" cy="3216732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" fmla="*/ 0 w 626447"/>
              <a:gd name="connsiteY0" fmla="*/ 0 h 2732562"/>
              <a:gd name="connsiteX1" fmla="*/ 626447 w 626447"/>
              <a:gd name="connsiteY1" fmla="*/ 464024 h 2732562"/>
              <a:gd name="connsiteX2" fmla="*/ 626447 w 626447"/>
              <a:gd name="connsiteY2" fmla="*/ 2732562 h 2732562"/>
              <a:gd name="connsiteX0" fmla="*/ 0 w 628992"/>
              <a:gd name="connsiteY0" fmla="*/ 0 h 2732562"/>
              <a:gd name="connsiteX1" fmla="*/ 628992 w 628992"/>
              <a:gd name="connsiteY1" fmla="*/ 842968 h 2732562"/>
              <a:gd name="connsiteX2" fmla="*/ 626447 w 628992"/>
              <a:gd name="connsiteY2" fmla="*/ 2732562 h 27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992" h="2732562" fill="none">
                <a:moveTo>
                  <a:pt x="0" y="0"/>
                </a:moveTo>
                <a:lnTo>
                  <a:pt x="628992" y="842968"/>
                </a:lnTo>
                <a:cubicBezTo>
                  <a:pt x="628992" y="1599147"/>
                  <a:pt x="626447" y="1976383"/>
                  <a:pt x="626447" y="2732562"/>
                </a:cubicBezTo>
              </a:path>
            </a:pathLst>
          </a:custGeom>
          <a:noFill/>
          <a:ln w="19050" cap="flat" cmpd="sng">
            <a:solidFill>
              <a:schemeClr val="bg1">
                <a:lumMod val="85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01094" y="529710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201094" y="5685403"/>
            <a:ext cx="3441922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3" name="肘形接點 23"/>
          <p:cNvSpPr>
            <a:spLocks noChangeShapeType="1"/>
          </p:cNvSpPr>
          <p:nvPr/>
        </p:nvSpPr>
        <p:spPr bwMode="auto">
          <a:xfrm rot="16200000" flipH="1">
            <a:off x="8075591" y="3894033"/>
            <a:ext cx="785863" cy="4348989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" fmla="*/ 0 w 626447"/>
              <a:gd name="connsiteY0" fmla="*/ 0 h 2732562"/>
              <a:gd name="connsiteX1" fmla="*/ 626447 w 626447"/>
              <a:gd name="connsiteY1" fmla="*/ 464024 h 2732562"/>
              <a:gd name="connsiteX2" fmla="*/ 626447 w 626447"/>
              <a:gd name="connsiteY2" fmla="*/ 2732562 h 273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447" h="2732562" fill="none">
                <a:moveTo>
                  <a:pt x="0" y="0"/>
                </a:moveTo>
                <a:lnTo>
                  <a:pt x="626447" y="464024"/>
                </a:lnTo>
                <a:lnTo>
                  <a:pt x="626447" y="2732562"/>
                </a:lnTo>
              </a:path>
            </a:pathLst>
          </a:custGeom>
          <a:noFill/>
          <a:ln w="19050" cap="flat" cmpd="sng">
            <a:solidFill>
              <a:schemeClr val="bg1">
                <a:lumMod val="85000"/>
              </a:schemeClr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58843" y="224659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917853" y="2634896"/>
            <a:ext cx="2454152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8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67600" y="1784092"/>
            <a:ext cx="3755477" cy="3755477"/>
            <a:chOff x="5258944" y="977070"/>
            <a:chExt cx="5044439" cy="5044439"/>
          </a:xfrm>
          <a:noFill/>
        </p:grpSpPr>
        <p:sp>
          <p:nvSpPr>
            <p:cNvPr id="17" name="正五边形 16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正五边形 17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正五边形 18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42348" y="1784092"/>
            <a:ext cx="3755477" cy="3755477"/>
            <a:chOff x="5258944" y="977070"/>
            <a:chExt cx="5044439" cy="5044439"/>
          </a:xfrm>
          <a:noFill/>
        </p:grpSpPr>
        <p:sp>
          <p:nvSpPr>
            <p:cNvPr id="34" name="正五边形 33"/>
            <p:cNvSpPr/>
            <p:nvPr/>
          </p:nvSpPr>
          <p:spPr>
            <a:xfrm rot="288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正五边形 34"/>
            <p:cNvSpPr/>
            <p:nvPr/>
          </p:nvSpPr>
          <p:spPr>
            <a:xfrm rot="1440000"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正五边形 35"/>
            <p:cNvSpPr/>
            <p:nvPr/>
          </p:nvSpPr>
          <p:spPr>
            <a:xfrm>
              <a:off x="5258944" y="1097176"/>
              <a:ext cx="5044439" cy="4804228"/>
            </a:xfrm>
            <a:prstGeom prst="pentagon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5639163" y="1617404"/>
              <a:ext cx="4284000" cy="428400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36251" y="3263179"/>
            <a:ext cx="219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VS</a:t>
            </a:r>
            <a:endParaRPr lang="zh-CN" altLang="en-US" sz="4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2648" y="2997817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037041" y="3635698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28" name="矩形 27"/>
          <p:cNvSpPr/>
          <p:nvPr/>
        </p:nvSpPr>
        <p:spPr>
          <a:xfrm>
            <a:off x="8033467" y="2997817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807860" y="3635698"/>
            <a:ext cx="2328630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6" grpId="0"/>
      <p:bldP spid="27" grpId="0"/>
      <p:bldP spid="28" grpId="0"/>
      <p:bldP spid="3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六边形 40"/>
          <p:cNvSpPr/>
          <p:nvPr/>
        </p:nvSpPr>
        <p:spPr>
          <a:xfrm>
            <a:off x="4508519" y="1080463"/>
            <a:ext cx="1724083" cy="1486279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5955026" y="1883349"/>
            <a:ext cx="1724083" cy="14862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43" name="六边形 42"/>
          <p:cNvSpPr/>
          <p:nvPr/>
        </p:nvSpPr>
        <p:spPr>
          <a:xfrm>
            <a:off x="4508519" y="2665102"/>
            <a:ext cx="1724083" cy="1486279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7396842" y="2686395"/>
            <a:ext cx="1724083" cy="1486279"/>
          </a:xfrm>
          <a:prstGeom prst="hexagon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45" name="六边形 44"/>
          <p:cNvSpPr/>
          <p:nvPr/>
        </p:nvSpPr>
        <p:spPr>
          <a:xfrm>
            <a:off x="5955026" y="3457404"/>
            <a:ext cx="1724083" cy="14862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六边形 45"/>
          <p:cNvSpPr/>
          <p:nvPr/>
        </p:nvSpPr>
        <p:spPr>
          <a:xfrm>
            <a:off x="8841003" y="1886924"/>
            <a:ext cx="1724083" cy="14862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47" name="六边形 46"/>
          <p:cNvSpPr/>
          <p:nvPr/>
        </p:nvSpPr>
        <p:spPr>
          <a:xfrm>
            <a:off x="3064355" y="1886924"/>
            <a:ext cx="1724083" cy="1486279"/>
          </a:xfrm>
          <a:prstGeom prst="hexagon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48" name="六边形 47"/>
          <p:cNvSpPr/>
          <p:nvPr/>
        </p:nvSpPr>
        <p:spPr>
          <a:xfrm>
            <a:off x="7396842" y="4249741"/>
            <a:ext cx="1724083" cy="1486279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49" name="六边形 48"/>
          <p:cNvSpPr/>
          <p:nvPr/>
        </p:nvSpPr>
        <p:spPr>
          <a:xfrm>
            <a:off x="8841003" y="3444977"/>
            <a:ext cx="1724083" cy="14862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50" name="六边形 49"/>
          <p:cNvSpPr/>
          <p:nvPr/>
        </p:nvSpPr>
        <p:spPr>
          <a:xfrm>
            <a:off x="3064355" y="3444977"/>
            <a:ext cx="1724083" cy="14862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51" name="六边形 50"/>
          <p:cNvSpPr/>
          <p:nvPr/>
        </p:nvSpPr>
        <p:spPr>
          <a:xfrm>
            <a:off x="1620193" y="2686395"/>
            <a:ext cx="1724083" cy="14862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53" name="TextBox 40"/>
          <p:cNvSpPr txBox="1"/>
          <p:nvPr/>
        </p:nvSpPr>
        <p:spPr>
          <a:xfrm>
            <a:off x="1448557" y="5850422"/>
            <a:ext cx="929488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/>
              <a:t>您的内容打在这里，或者通过复制您的文本后，在此框中选择粘贴，并选择只保留文字</a:t>
            </a:r>
            <a:r>
              <a:rPr lang="zh-CN" altLang="en-US" dirty="0" smtClean="0"/>
              <a:t>。</a:t>
            </a:r>
            <a:r>
              <a:rPr lang="zh-CN" altLang="en-US" dirty="0">
                <a:sym typeface="微软雅黑" pitchFamily="34" charset="-122"/>
              </a:rPr>
              <a:t>在此录入上述图表的综合描述说明</a:t>
            </a:r>
            <a:r>
              <a:rPr lang="zh-CN" altLang="en-US" dirty="0" smtClean="0">
                <a:sym typeface="微软雅黑" pitchFamily="34" charset="-122"/>
              </a:rPr>
              <a:t>，在此</a:t>
            </a:r>
            <a:r>
              <a:rPr lang="zh-CN" altLang="en-US" dirty="0">
                <a:sym typeface="微软雅黑" pitchFamily="34" charset="-122"/>
              </a:rPr>
              <a:t>录入上述图表的综合描述说明</a:t>
            </a:r>
            <a:r>
              <a:rPr lang="zh-CN" altLang="en-US" dirty="0" smtClean="0">
                <a:sym typeface="微软雅黑" pitchFamily="34" charset="-122"/>
              </a:rPr>
              <a:t>，在此</a:t>
            </a:r>
            <a:r>
              <a:rPr lang="zh-CN" altLang="en-US" dirty="0">
                <a:sym typeface="微软雅黑" pitchFamily="34" charset="-122"/>
              </a:rPr>
              <a:t>录入上述图表的综合描述说明。</a:t>
            </a:r>
          </a:p>
          <a:p>
            <a:pPr>
              <a:lnSpc>
                <a:spcPct val="120000"/>
              </a:lnSpc>
            </a:pPr>
            <a:endParaRPr lang="zh-CN" altLang="en-US" dirty="0">
              <a:sym typeface="微软雅黑" pitchFamily="34" charset="-122"/>
            </a:endParaRPr>
          </a:p>
        </p:txBody>
      </p:sp>
      <p:sp>
        <p:nvSpPr>
          <p:cNvPr id="54" name="六边形 53"/>
          <p:cNvSpPr/>
          <p:nvPr/>
        </p:nvSpPr>
        <p:spPr>
          <a:xfrm>
            <a:off x="4508519" y="4249741"/>
            <a:ext cx="1724083" cy="1486279"/>
          </a:xfrm>
          <a:prstGeom prst="hexagon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3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/>
      <p:bldP spid="54" grpId="0" animBg="1"/>
      <p:bldP spid="54" grpId="1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1239145" y="3397891"/>
            <a:ext cx="3085531" cy="1828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Rectangle 2"/>
          <p:cNvSpPr/>
          <p:nvPr/>
        </p:nvSpPr>
        <p:spPr>
          <a:xfrm>
            <a:off x="4537288" y="3401212"/>
            <a:ext cx="3085531" cy="1828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 3"/>
          <p:cNvSpPr/>
          <p:nvPr/>
        </p:nvSpPr>
        <p:spPr>
          <a:xfrm>
            <a:off x="7867323" y="3393240"/>
            <a:ext cx="3085531" cy="1828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31" name="Straight Connector 6"/>
          <p:cNvCxnSpPr/>
          <p:nvPr/>
        </p:nvCxnSpPr>
        <p:spPr>
          <a:xfrm>
            <a:off x="1239145" y="3004613"/>
            <a:ext cx="9713709" cy="0"/>
          </a:xfrm>
          <a:prstGeom prst="line">
            <a:avLst/>
          </a:prstGeom>
          <a:ln w="4127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239146" y="1913160"/>
            <a:ext cx="9713709" cy="17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在此录入上述图表的综合描述说明，在此录入上述图表的综合描述说明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。在此录入上述图表的综合描述说明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在此录入上述图表的描述说明，在此录入上述图表的综合描述说明，在此录入上述图表的综合描述说明，在此录入上述图表的综合描述说明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。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更多模版：亮亮图文旗舰店</a:t>
            </a:r>
            <a:r>
              <a:rPr lang="en-US" altLang="zh-CN" sz="1400" dirty="0">
                <a:solidFill>
                  <a:schemeClr val="bg1"/>
                </a:solidFill>
                <a:sym typeface="微软雅黑" pitchFamily="34" charset="-122"/>
              </a:rPr>
              <a:t>https://liangliangtuwen.tmall.com</a:t>
            </a: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25329" y="349806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565912" y="3913658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20" name="矩形 19"/>
          <p:cNvSpPr/>
          <p:nvPr/>
        </p:nvSpPr>
        <p:spPr>
          <a:xfrm>
            <a:off x="5423472" y="349806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4864055" y="3913658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753507" y="349806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194090" y="3913658"/>
            <a:ext cx="2431996" cy="12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，在此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录入上述图表的描述说明。</a:t>
            </a: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911768" y="1576758"/>
            <a:ext cx="6253537" cy="1003334"/>
            <a:chOff x="4911768" y="1576758"/>
            <a:chExt cx="6253537" cy="1003334"/>
          </a:xfrm>
        </p:grpSpPr>
        <p:sp>
          <p:nvSpPr>
            <p:cNvPr id="50" name="矩形 49"/>
            <p:cNvSpPr/>
            <p:nvPr/>
          </p:nvSpPr>
          <p:spPr>
            <a:xfrm>
              <a:off x="4911769" y="1576758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2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矩形 47"/>
            <p:cNvSpPr>
              <a:spLocks noChangeArrowheads="1"/>
            </p:cNvSpPr>
            <p:nvPr/>
          </p:nvSpPr>
          <p:spPr bwMode="auto">
            <a:xfrm>
              <a:off x="4911768" y="2013791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在此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录入上述图表</a:t>
              </a: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的综合描述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说明，在此录入上述图表的综合描述说明，在此录入上述图表的综合描述说明，在此录入上述图表的综合描述说明。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11768" y="2853252"/>
            <a:ext cx="6253537" cy="1003334"/>
            <a:chOff x="4911768" y="2853252"/>
            <a:chExt cx="6253537" cy="1003334"/>
          </a:xfrm>
        </p:grpSpPr>
        <p:sp>
          <p:nvSpPr>
            <p:cNvPr id="52" name="矩形 51"/>
            <p:cNvSpPr/>
            <p:nvPr/>
          </p:nvSpPr>
          <p:spPr>
            <a:xfrm>
              <a:off x="4911769" y="2853252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2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矩形 47"/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在此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录入上述图表</a:t>
              </a: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的综合描述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说明，在此录入上述图表的综合描述说明，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在此更多模版：亮亮图文旗舰店</a:t>
              </a:r>
              <a:r>
                <a:rPr lang="en-US" altLang="zh-CN" sz="1400" dirty="0">
                  <a:solidFill>
                    <a:schemeClr val="bg1"/>
                  </a:solidFill>
                  <a:sym typeface="微软雅黑" pitchFamily="34" charset="-122"/>
                </a:rPr>
                <a:t>https://liangliangtuwen.tmall.com</a:t>
              </a:r>
              <a:endParaRPr lang="zh-CN" altLang="en-US" sz="1400" dirty="0">
                <a:solidFill>
                  <a:schemeClr val="bg1"/>
                </a:solidFill>
                <a:sym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1768" y="4129746"/>
            <a:ext cx="6253537" cy="1003334"/>
            <a:chOff x="4911768" y="4129746"/>
            <a:chExt cx="6253537" cy="1003334"/>
          </a:xfrm>
        </p:grpSpPr>
        <p:sp>
          <p:nvSpPr>
            <p:cNvPr id="54" name="矩形 53"/>
            <p:cNvSpPr/>
            <p:nvPr/>
          </p:nvSpPr>
          <p:spPr>
            <a:xfrm>
              <a:off x="4911769" y="4129746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2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4911768" y="4566779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在此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录入上述图表</a:t>
              </a: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的综合描述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说明，在此录入上述图表的综合描述说明，在此录入上述图表的综合描述说明。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911768" y="5406241"/>
            <a:ext cx="6253537" cy="1003334"/>
            <a:chOff x="4911768" y="5406241"/>
            <a:chExt cx="6253537" cy="1003334"/>
          </a:xfrm>
        </p:grpSpPr>
        <p:sp>
          <p:nvSpPr>
            <p:cNvPr id="56" name="矩形 55"/>
            <p:cNvSpPr/>
            <p:nvPr/>
          </p:nvSpPr>
          <p:spPr>
            <a:xfrm>
              <a:off x="4911769" y="5406241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</a:t>
              </a:r>
              <a:r>
                <a:rPr lang="zh-CN" altLang="en-US" sz="2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r>
                <a:rPr lang="zh-CN" altLang="en-US" sz="2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  <a:endParaRPr lang="en-US" altLang="zh-CN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4911768" y="5843274"/>
              <a:ext cx="6253537" cy="56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在此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录入上述图表</a:t>
              </a:r>
              <a:r>
                <a:rPr lang="zh-CN" altLang="en-US" sz="1400" dirty="0" smtClean="0">
                  <a:solidFill>
                    <a:schemeClr val="bg1"/>
                  </a:solidFill>
                  <a:sym typeface="微软雅黑" pitchFamily="34" charset="-122"/>
                </a:rPr>
                <a:t>的综合描述</a:t>
              </a:r>
              <a:r>
                <a:rPr lang="zh-CN" altLang="en-US" sz="1400" dirty="0">
                  <a:solidFill>
                    <a:schemeClr val="bg1"/>
                  </a:solidFill>
                  <a:sym typeface="微软雅黑" pitchFamily="34" charset="-122"/>
                </a:rPr>
                <a:t>说明，在此录入上述图表的综合描述说明，在此录入上述图表的综合描述说明，在此录入上述图表的综合描述说明。</a:t>
              </a:r>
            </a:p>
          </p:txBody>
        </p:sp>
      </p:grpSp>
      <p:sp>
        <p:nvSpPr>
          <p:cNvPr id="9" name="Oval 25"/>
          <p:cNvSpPr/>
          <p:nvPr/>
        </p:nvSpPr>
        <p:spPr>
          <a:xfrm>
            <a:off x="4427724" y="1898084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>
              <a:solidFill>
                <a:schemeClr val="bg1"/>
              </a:solidFill>
            </a:endParaRPr>
          </a:p>
        </p:txBody>
      </p:sp>
      <p:sp>
        <p:nvSpPr>
          <p:cNvPr id="17" name="Oval 35"/>
          <p:cNvSpPr/>
          <p:nvPr/>
        </p:nvSpPr>
        <p:spPr>
          <a:xfrm>
            <a:off x="4427724" y="3178240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>
              <a:solidFill>
                <a:schemeClr val="bg1"/>
              </a:solidFill>
            </a:endParaRPr>
          </a:p>
        </p:txBody>
      </p:sp>
      <p:sp>
        <p:nvSpPr>
          <p:cNvPr id="22" name="Oval 51"/>
          <p:cNvSpPr/>
          <p:nvPr/>
        </p:nvSpPr>
        <p:spPr>
          <a:xfrm>
            <a:off x="4427724" y="4458395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>
              <a:solidFill>
                <a:schemeClr val="bg1"/>
              </a:solidFill>
            </a:endParaRPr>
          </a:p>
        </p:txBody>
      </p:sp>
      <p:sp>
        <p:nvSpPr>
          <p:cNvPr id="27" name="Oval 64"/>
          <p:cNvSpPr/>
          <p:nvPr/>
        </p:nvSpPr>
        <p:spPr>
          <a:xfrm>
            <a:off x="4427724" y="5738551"/>
            <a:ext cx="192723" cy="192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9315" y="1508768"/>
            <a:ext cx="3098410" cy="971355"/>
            <a:chOff x="1361399" y="1508768"/>
            <a:chExt cx="3098410" cy="971355"/>
          </a:xfrm>
        </p:grpSpPr>
        <p:grpSp>
          <p:nvGrpSpPr>
            <p:cNvPr id="5" name="Group 30"/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6" name="Flowchart: Off-page Connector 22"/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586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ound Same Side Corner Rectangle 23"/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8" name="Straight Connector 24"/>
              <p:cNvCxnSpPr>
                <a:endCxn id="9" idx="2"/>
              </p:cNvCxnSpPr>
              <p:nvPr/>
            </p:nvCxnSpPr>
            <p:spPr>
              <a:xfrm flipV="1">
                <a:off x="2991445" y="1636635"/>
                <a:ext cx="670723" cy="2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26759" y="4069078"/>
            <a:ext cx="3100964" cy="971356"/>
            <a:chOff x="1358843" y="4069078"/>
            <a:chExt cx="3100964" cy="971356"/>
          </a:xfrm>
        </p:grpSpPr>
        <p:grpSp>
          <p:nvGrpSpPr>
            <p:cNvPr id="18" name="Group 40"/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19" name="Flowchart: Off-page Connector 47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0" name="Round Same Side Corner Rectangle 49"/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1" name="Straight Connector 50"/>
              <p:cNvCxnSpPr>
                <a:endCxn id="22" idx="2"/>
              </p:cNvCxnSpPr>
              <p:nvPr/>
            </p:nvCxnSpPr>
            <p:spPr>
              <a:xfrm>
                <a:off x="2991444" y="1636635"/>
                <a:ext cx="670724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Freeform 61"/>
            <p:cNvSpPr>
              <a:spLocks/>
            </p:cNvSpPr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29315" y="2788923"/>
            <a:ext cx="3098408" cy="971356"/>
            <a:chOff x="1361399" y="2788923"/>
            <a:chExt cx="3098408" cy="971356"/>
          </a:xfrm>
        </p:grpSpPr>
        <p:grpSp>
          <p:nvGrpSpPr>
            <p:cNvPr id="13" name="Group 31"/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14" name="Flowchart: Off-page Connector 32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 Same Side Corner Rectangle 33"/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16" name="Straight Connector 34"/>
              <p:cNvCxnSpPr>
                <a:endCxn id="1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326760" y="5349234"/>
            <a:ext cx="3100963" cy="971356"/>
            <a:chOff x="1358844" y="5349234"/>
            <a:chExt cx="3100963" cy="971356"/>
          </a:xfrm>
        </p:grpSpPr>
        <p:grpSp>
          <p:nvGrpSpPr>
            <p:cNvPr id="23" name="Group 56"/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4" name="Flowchart: Off-page Connector 59"/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5" name="Round Same Side Corner Rectangle 61"/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en-US" sz="28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cxnSp>
            <p:nvCxnSpPr>
              <p:cNvPr id="26" name="Straight Connector 63"/>
              <p:cNvCxnSpPr>
                <a:endCxn id="27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50"/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chemeClr val="bg1"/>
            </a:solidFill>
          </p:grpSpPr>
          <p:sp>
            <p:nvSpPr>
              <p:cNvPr id="47" name="Freeform 18"/>
              <p:cNvSpPr>
                <a:spLocks/>
              </p:cNvSpPr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8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8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8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60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 p14:presetBounceEnd="37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500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500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9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4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22" grpId="0" animBg="1"/>
          <p:bldP spid="27" grpId="0" animBg="1"/>
          <p:bldP spid="60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5400000">
            <a:off x="4268892" y="18697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空心弧 23"/>
          <p:cNvSpPr/>
          <p:nvPr/>
        </p:nvSpPr>
        <p:spPr>
          <a:xfrm rot="5400000">
            <a:off x="4268892" y="36644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空心弧 24"/>
          <p:cNvSpPr/>
          <p:nvPr/>
        </p:nvSpPr>
        <p:spPr>
          <a:xfrm rot="16200000" flipH="1">
            <a:off x="6142057" y="18697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空心弧 25"/>
          <p:cNvSpPr/>
          <p:nvPr/>
        </p:nvSpPr>
        <p:spPr>
          <a:xfrm rot="16200000" flipH="1">
            <a:off x="6142057" y="3664445"/>
            <a:ext cx="1781052" cy="1781052"/>
          </a:xfrm>
          <a:prstGeom prst="blockArc">
            <a:avLst>
              <a:gd name="adj1" fmla="val 10800000"/>
              <a:gd name="adj2" fmla="val 95469"/>
              <a:gd name="adj3" fmla="val 235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45787" y="2057518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45787" y="2509244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说明，在此录入图表的综合描述说明，在此录入图表的综合描述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45787" y="394090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45787" y="4392635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说明，在此录入图表的综合描述说明，在此录入图表的综合描述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59117" y="2057518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62159" y="2509244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说明，在此录入图表的综合描述说明，在此录入图表的综合描述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659117" y="3940909"/>
            <a:ext cx="2007477" cy="43087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</a:t>
            </a:r>
            <a:endParaRPr lang="zh-CN" altLang="en-US" sz="2200" b="1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2159" y="4392635"/>
            <a:ext cx="3704435" cy="8679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说明，在此录入图表的综合描述说明，在此录入图表的综合描述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30618" y="1328097"/>
            <a:ext cx="1930765" cy="4717863"/>
            <a:chOff x="5341575" y="1164321"/>
            <a:chExt cx="1930765" cy="5160464"/>
          </a:xfrm>
          <a:gradFill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50000">
                <a:schemeClr val="bg2"/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1"/>
          </a:gradFill>
        </p:grpSpPr>
        <p:sp>
          <p:nvSpPr>
            <p:cNvPr id="2" name="矩形 1"/>
            <p:cNvSpPr/>
            <p:nvPr/>
          </p:nvSpPr>
          <p:spPr>
            <a:xfrm>
              <a:off x="7243540" y="1189262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41575" y="1164321"/>
              <a:ext cx="28800" cy="5135523"/>
            </a:xfrm>
            <a:prstGeom prst="rect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schemeClr val="tx1">
                  <a:lumMod val="95000"/>
                  <a:lumOff val="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23"/>
          <p:cNvSpPr>
            <a:spLocks noChangeArrowheads="1"/>
          </p:cNvSpPr>
          <p:nvPr/>
        </p:nvSpPr>
        <p:spPr bwMode="auto">
          <a:xfrm>
            <a:off x="5944328" y="5937595"/>
            <a:ext cx="385233" cy="920405"/>
          </a:xfrm>
          <a:custGeom>
            <a:avLst/>
            <a:gdLst>
              <a:gd name="T0" fmla="*/ 96678 w 288032"/>
              <a:gd name="T1" fmla="*/ 0 h 553620"/>
              <a:gd name="T2" fmla="*/ 194042 w 288032"/>
              <a:gd name="T3" fmla="*/ 0 h 553620"/>
              <a:gd name="T4" fmla="*/ 290720 w 288032"/>
              <a:gd name="T5" fmla="*/ 554875 h 553620"/>
              <a:gd name="T6" fmla="*/ 0 w 288032"/>
              <a:gd name="T7" fmla="*/ 554875 h 55362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2"/>
              <a:gd name="T13" fmla="*/ 0 h 553620"/>
              <a:gd name="T14" fmla="*/ 288032 w 288032"/>
              <a:gd name="T15" fmla="*/ 553620 h 5536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2" h="553620">
                <a:moveTo>
                  <a:pt x="95784" y="0"/>
                </a:moveTo>
                <a:lnTo>
                  <a:pt x="192248" y="0"/>
                </a:lnTo>
                <a:lnTo>
                  <a:pt x="288032" y="553620"/>
                </a:lnTo>
                <a:lnTo>
                  <a:pt x="0" y="553620"/>
                </a:lnTo>
                <a:lnTo>
                  <a:pt x="9578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anchor="ctr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 rot="-744809">
            <a:off x="1816828" y="5518495"/>
            <a:ext cx="8640233" cy="385233"/>
            <a:chOff x="0" y="0"/>
            <a:chExt cx="6480000" cy="288000"/>
          </a:xfrm>
          <a:solidFill>
            <a:schemeClr val="accent1"/>
          </a:solidFill>
        </p:grpSpPr>
        <p:sp>
          <p:nvSpPr>
            <p:cNvPr id="18" name="矩形 7"/>
            <p:cNvSpPr>
              <a:spLocks noChangeArrowheads="1"/>
            </p:cNvSpPr>
            <p:nvPr/>
          </p:nvSpPr>
          <p:spPr bwMode="auto">
            <a:xfrm>
              <a:off x="0" y="71992"/>
              <a:ext cx="6480000" cy="1440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itchFamily="34" charset="-122"/>
              </a:endParaRPr>
            </a:p>
          </p:txBody>
        </p:sp>
        <p:sp>
          <p:nvSpPr>
            <p:cNvPr id="19" name="椭圆 8"/>
            <p:cNvSpPr>
              <a:spLocks noChangeArrowheads="1"/>
            </p:cNvSpPr>
            <p:nvPr/>
          </p:nvSpPr>
          <p:spPr bwMode="auto">
            <a:xfrm>
              <a:off x="3095984" y="0"/>
              <a:ext cx="288000" cy="288000"/>
            </a:xfrm>
            <a:prstGeom prst="ellipse">
              <a:avLst/>
            </a:prstGeom>
            <a:grpFill/>
            <a:ln w="38100">
              <a:solidFill>
                <a:srgbClr val="F8EAE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itchFamily="34" charset="-122"/>
              </a:endParaRPr>
            </a:p>
          </p:txBody>
        </p:sp>
      </p:grpSp>
      <p:sp>
        <p:nvSpPr>
          <p:cNvPr id="20" name="TextBox 15"/>
          <p:cNvSpPr>
            <a:spLocks noChangeArrowheads="1"/>
          </p:cNvSpPr>
          <p:nvPr/>
        </p:nvSpPr>
        <p:spPr bwMode="auto">
          <a:xfrm rot="-709074">
            <a:off x="1644660" y="5380277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sym typeface="Impact" pitchFamily="34" charset="0"/>
              </a:rPr>
              <a:t>关键字</a:t>
            </a:r>
            <a:endParaRPr lang="zh-CN" altLang="en-US" sz="4800" b="1" dirty="0">
              <a:solidFill>
                <a:schemeClr val="bg1"/>
              </a:solidFill>
              <a:sym typeface="Impact" pitchFamily="34" charset="0"/>
            </a:endParaRPr>
          </a:p>
        </p:txBody>
      </p:sp>
      <p:sp>
        <p:nvSpPr>
          <p:cNvPr id="21" name="TextBox 45"/>
          <p:cNvSpPr>
            <a:spLocks noChangeArrowheads="1"/>
          </p:cNvSpPr>
          <p:nvPr/>
        </p:nvSpPr>
        <p:spPr bwMode="auto">
          <a:xfrm rot="-709074">
            <a:off x="8323801" y="3959994"/>
            <a:ext cx="2031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sym typeface="Impact" pitchFamily="34" charset="0"/>
              </a:rPr>
              <a:t>关键字</a:t>
            </a:r>
            <a:endParaRPr lang="zh-CN" altLang="en-US" sz="4800" b="1" dirty="0">
              <a:solidFill>
                <a:schemeClr val="bg1"/>
              </a:solidFill>
              <a:sym typeface="Impact" pitchFamily="34" charset="0"/>
            </a:endParaRP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1490861" y="2575290"/>
            <a:ext cx="3458633" cy="1955806"/>
            <a:chOff x="0" y="-174063"/>
            <a:chExt cx="2594714" cy="1467327"/>
          </a:xfrm>
        </p:grpSpPr>
        <p:sp>
          <p:nvSpPr>
            <p:cNvPr id="23" name="矩形 46"/>
            <p:cNvSpPr>
              <a:spLocks noChangeArrowheads="1"/>
            </p:cNvSpPr>
            <p:nvPr/>
          </p:nvSpPr>
          <p:spPr bwMode="auto">
            <a:xfrm>
              <a:off x="0" y="-174063"/>
              <a:ext cx="1904560" cy="315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133" b="1" dirty="0">
                  <a:solidFill>
                    <a:schemeClr val="bg1"/>
                  </a:solidFill>
                  <a:sym typeface="微软雅黑" pitchFamily="34" charset="-122"/>
                </a:rPr>
                <a:t>添加主题</a:t>
              </a:r>
              <a:endParaRPr lang="zh-CN" alt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" name="矩形 47"/>
            <p:cNvSpPr>
              <a:spLocks noChangeArrowheads="1"/>
            </p:cNvSpPr>
            <p:nvPr/>
          </p:nvSpPr>
          <p:spPr bwMode="auto">
            <a:xfrm>
              <a:off x="0" y="90611"/>
              <a:ext cx="2594714" cy="99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zh-CN" altLang="en-US" sz="1467" dirty="0">
                  <a:solidFill>
                    <a:schemeClr val="bg1"/>
                  </a:solidFill>
                  <a:sym typeface="微软雅黑" pitchFamily="34" charset="-122"/>
                </a:rPr>
                <a:t>在此录入上述图片的描述说明，在此录入上述图片的描述说明，在此录入上述图片的描述说明，在此录入上述图片的描述说明。</a:t>
              </a:r>
            </a:p>
          </p:txBody>
        </p:sp>
        <p:sp>
          <p:nvSpPr>
            <p:cNvPr id="25" name="等腰三角形 1"/>
            <p:cNvSpPr>
              <a:spLocks noChangeAspect="1" noChangeArrowheads="1"/>
            </p:cNvSpPr>
            <p:nvPr/>
          </p:nvSpPr>
          <p:spPr bwMode="auto">
            <a:xfrm flipV="1">
              <a:off x="862280" y="1138091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itchFamily="34" charset="-122"/>
              </a:endParaRPr>
            </a:p>
          </p:txBody>
        </p:sp>
      </p:grp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7862028" y="1492855"/>
            <a:ext cx="3458633" cy="1684866"/>
            <a:chOff x="0" y="0"/>
            <a:chExt cx="2594714" cy="1263610"/>
          </a:xfrm>
        </p:grpSpPr>
        <p:sp>
          <p:nvSpPr>
            <p:cNvPr id="27" name="矩形 48"/>
            <p:cNvSpPr>
              <a:spLocks noChangeArrowheads="1"/>
            </p:cNvSpPr>
            <p:nvPr/>
          </p:nvSpPr>
          <p:spPr bwMode="auto">
            <a:xfrm>
              <a:off x="0" y="0"/>
              <a:ext cx="1904560" cy="31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133" b="1" dirty="0">
                  <a:solidFill>
                    <a:schemeClr val="bg1"/>
                  </a:solidFill>
                  <a:sym typeface="微软雅黑" pitchFamily="34" charset="-122"/>
                </a:rPr>
                <a:t>添加主题</a:t>
              </a:r>
              <a:endParaRPr lang="zh-CN" altLang="en-US" sz="24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8" name="矩形 49"/>
            <p:cNvSpPr>
              <a:spLocks noChangeArrowheads="1"/>
            </p:cNvSpPr>
            <p:nvPr/>
          </p:nvSpPr>
          <p:spPr bwMode="auto">
            <a:xfrm>
              <a:off x="0" y="264679"/>
              <a:ext cx="2594714" cy="76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0"/>
                </a:spcBef>
                <a:buNone/>
              </a:pPr>
              <a:r>
                <a:rPr lang="zh-CN" altLang="en-US" sz="1467" dirty="0">
                  <a:solidFill>
                    <a:schemeClr val="bg1"/>
                  </a:solidFill>
                  <a:sym typeface="微软雅黑" pitchFamily="34" charset="-122"/>
                </a:rPr>
                <a:t>在此录入上述图片的描述说明，在此录入上述图片的描述说明，在此录入上述图片的描述说明。</a:t>
              </a:r>
            </a:p>
          </p:txBody>
        </p:sp>
        <p:sp>
          <p:nvSpPr>
            <p:cNvPr id="29" name="等腰三角形 18"/>
            <p:cNvSpPr>
              <a:spLocks noChangeAspect="1" noChangeArrowheads="1"/>
            </p:cNvSpPr>
            <p:nvPr/>
          </p:nvSpPr>
          <p:spPr bwMode="auto">
            <a:xfrm flipV="1">
              <a:off x="862280" y="1108437"/>
              <a:ext cx="180000" cy="15517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zh-CN" sz="2400">
                <a:solidFill>
                  <a:schemeClr val="bg1"/>
                </a:solidFill>
                <a:sym typeface="微软雅黑" pitchFamily="34" charset="-122"/>
              </a:endParaRPr>
            </a:p>
          </p:txBody>
        </p:sp>
      </p:grp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69 -0.22963 L 8.33333E-7 4.44444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14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-1.11111E-6 L 4.375E-6 0.16134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440000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440000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0" grpId="1"/>
      <p:bldP spid="21" grpId="0"/>
      <p:bldP spid="21" grpId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2055" y="1914675"/>
            <a:ext cx="2555228" cy="1776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12055" y="4032372"/>
            <a:ext cx="2555228" cy="177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81297" y="1988840"/>
            <a:ext cx="2431518" cy="425800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5267626" y="2440091"/>
            <a:ext cx="5290479" cy="118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228580" indent="-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228580" indent="-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在此录入上述图表的详细描述说明，在此录入图表的综合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描述更多模版：亮亮图文旗舰店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https://liangliangtuwen.tmall.com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81297" y="4077074"/>
            <a:ext cx="2431518" cy="425800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267626" y="4528323"/>
            <a:ext cx="5290479" cy="118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marL="228580" indent="-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在此录入上述图表的综合描述说明，在此录入上述图表的详细描述说明，在此录入上述图表的详细描述说明。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28580" indent="-228580">
              <a:lnSpc>
                <a:spcPct val="120000"/>
              </a:lnSpc>
              <a:spcBef>
                <a:spcPct val="0"/>
              </a:spcBef>
              <a:spcAft>
                <a:spcPts val="533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在此录入上述图表的详细描述说明，在此录入图表的综合描述说明，在此录入上述图表的详细描述说明。</a:t>
            </a:r>
          </a:p>
        </p:txBody>
      </p:sp>
      <p:grpSp>
        <p:nvGrpSpPr>
          <p:cNvPr id="18" name="组合 17"/>
          <p:cNvGrpSpPr/>
          <p:nvPr/>
        </p:nvGrpSpPr>
        <p:grpSpPr>
          <a:xfrm rot="2947859">
            <a:off x="2399209" y="1553906"/>
            <a:ext cx="1046575" cy="2306263"/>
            <a:chOff x="3026843" y="1580365"/>
            <a:chExt cx="631020" cy="1390533"/>
          </a:xfrm>
          <a:solidFill>
            <a:srgbClr val="434D50"/>
          </a:solidFill>
        </p:grpSpPr>
        <p:sp>
          <p:nvSpPr>
            <p:cNvPr id="19" name="直角上箭头 18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18652141" flipV="1">
            <a:off x="2359800" y="3786154"/>
            <a:ext cx="1046575" cy="2306263"/>
            <a:chOff x="3026843" y="1580365"/>
            <a:chExt cx="631020" cy="1390533"/>
          </a:xfrm>
          <a:solidFill>
            <a:srgbClr val="414A4F"/>
          </a:solidFill>
        </p:grpSpPr>
        <p:sp>
          <p:nvSpPr>
            <p:cNvPr id="22" name="直角上箭头 21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6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/>
          <p:cNvSpPr>
            <a:spLocks/>
          </p:cNvSpPr>
          <p:nvPr/>
        </p:nvSpPr>
        <p:spPr bwMode="auto">
          <a:xfrm rot="20192702" flipH="1">
            <a:off x="7697827" y="795840"/>
            <a:ext cx="915453" cy="75992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" name="Freeform 36"/>
          <p:cNvSpPr>
            <a:spLocks/>
          </p:cNvSpPr>
          <p:nvPr/>
        </p:nvSpPr>
        <p:spPr bwMode="auto">
          <a:xfrm rot="1695130">
            <a:off x="9273187" y="1636908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 rot="19798984">
            <a:off x="7773616" y="994011"/>
            <a:ext cx="1582507" cy="118959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Freeform 36"/>
          <p:cNvSpPr>
            <a:spLocks/>
          </p:cNvSpPr>
          <p:nvPr/>
        </p:nvSpPr>
        <p:spPr bwMode="auto">
          <a:xfrm rot="20742510">
            <a:off x="7421299" y="1633653"/>
            <a:ext cx="432992" cy="5557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 rot="1801016" flipH="1">
            <a:off x="7046482" y="3364673"/>
            <a:ext cx="1029348" cy="773774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Freeform 29"/>
          <p:cNvSpPr>
            <a:spLocks/>
          </p:cNvSpPr>
          <p:nvPr/>
        </p:nvSpPr>
        <p:spPr bwMode="auto">
          <a:xfrm>
            <a:off x="7939845" y="2568796"/>
            <a:ext cx="1622968" cy="1105194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Freeform 31"/>
          <p:cNvSpPr>
            <a:spLocks/>
          </p:cNvSpPr>
          <p:nvPr/>
        </p:nvSpPr>
        <p:spPr bwMode="auto">
          <a:xfrm>
            <a:off x="7104138" y="1527190"/>
            <a:ext cx="151396" cy="581362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6643893" y="3380280"/>
            <a:ext cx="214982" cy="2131659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0" name="Freeform 25"/>
          <p:cNvSpPr>
            <a:spLocks/>
          </p:cNvSpPr>
          <p:nvPr/>
        </p:nvSpPr>
        <p:spPr bwMode="auto">
          <a:xfrm>
            <a:off x="8248694" y="3789049"/>
            <a:ext cx="184702" cy="1722890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7894425" y="3307610"/>
            <a:ext cx="145340" cy="1886398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Freeform 27"/>
          <p:cNvSpPr>
            <a:spLocks noEditPoints="1"/>
          </p:cNvSpPr>
          <p:nvPr/>
        </p:nvSpPr>
        <p:spPr bwMode="auto">
          <a:xfrm>
            <a:off x="6737758" y="5042771"/>
            <a:ext cx="1625995" cy="1398901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5142139" y="1913810"/>
            <a:ext cx="1810603" cy="1666314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8160883" y="1957155"/>
            <a:ext cx="1768308" cy="13292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>
            <a:off x="7088997" y="3041152"/>
            <a:ext cx="109005" cy="2152856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6" name="Freeform 33"/>
          <p:cNvSpPr>
            <a:spLocks/>
          </p:cNvSpPr>
          <p:nvPr/>
        </p:nvSpPr>
        <p:spPr bwMode="auto">
          <a:xfrm>
            <a:off x="7052132" y="2410879"/>
            <a:ext cx="1087553" cy="90278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7" name="Freeform 34"/>
          <p:cNvSpPr>
            <a:spLocks/>
          </p:cNvSpPr>
          <p:nvPr/>
        </p:nvSpPr>
        <p:spPr bwMode="auto">
          <a:xfrm>
            <a:off x="6249107" y="1615592"/>
            <a:ext cx="560165" cy="747898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8" name="Freeform 35"/>
          <p:cNvSpPr>
            <a:spLocks/>
          </p:cNvSpPr>
          <p:nvPr/>
        </p:nvSpPr>
        <p:spPr bwMode="auto">
          <a:xfrm>
            <a:off x="8269888" y="3558927"/>
            <a:ext cx="669170" cy="638893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9" name="Freeform 36"/>
          <p:cNvSpPr>
            <a:spLocks/>
          </p:cNvSpPr>
          <p:nvPr/>
        </p:nvSpPr>
        <p:spPr bwMode="auto">
          <a:xfrm>
            <a:off x="6824389" y="1889312"/>
            <a:ext cx="566221" cy="726702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" name="Freeform 37"/>
          <p:cNvSpPr>
            <a:spLocks/>
          </p:cNvSpPr>
          <p:nvPr/>
        </p:nvSpPr>
        <p:spPr bwMode="auto">
          <a:xfrm>
            <a:off x="6752899" y="873158"/>
            <a:ext cx="796343" cy="1041606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1" name="Freeform 33"/>
          <p:cNvSpPr>
            <a:spLocks/>
          </p:cNvSpPr>
          <p:nvPr/>
        </p:nvSpPr>
        <p:spPr bwMode="auto">
          <a:xfrm>
            <a:off x="5400801" y="1466999"/>
            <a:ext cx="801592" cy="665408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cxnSp>
        <p:nvCxnSpPr>
          <p:cNvPr id="27" name="Straight Connector 66"/>
          <p:cNvCxnSpPr/>
          <p:nvPr/>
        </p:nvCxnSpPr>
        <p:spPr>
          <a:xfrm>
            <a:off x="8039765" y="5902967"/>
            <a:ext cx="223229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7"/>
          <p:cNvCxnSpPr/>
          <p:nvPr/>
        </p:nvCxnSpPr>
        <p:spPr>
          <a:xfrm flipH="1">
            <a:off x="4479138" y="4620237"/>
            <a:ext cx="183401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0"/>
          <p:cNvCxnSpPr/>
          <p:nvPr/>
        </p:nvCxnSpPr>
        <p:spPr>
          <a:xfrm flipV="1">
            <a:off x="6313153" y="3455069"/>
            <a:ext cx="0" cy="11629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73"/>
          <p:cNvCxnSpPr/>
          <p:nvPr/>
        </p:nvCxnSpPr>
        <p:spPr>
          <a:xfrm>
            <a:off x="9366373" y="3225789"/>
            <a:ext cx="23307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921615" y="3164768"/>
            <a:ext cx="1877419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2200" b="1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921614" y="3717766"/>
            <a:ext cx="2815681" cy="14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。在此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录入上述图表的综合描述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9" name="矩形 46"/>
          <p:cNvSpPr>
            <a:spLocks noChangeArrowheads="1"/>
          </p:cNvSpPr>
          <p:nvPr/>
        </p:nvSpPr>
        <p:spPr bwMode="auto">
          <a:xfrm>
            <a:off x="4410859" y="3404567"/>
            <a:ext cx="1750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sym typeface="微软雅黑" pitchFamily="34" charset="-122"/>
              </a:rPr>
              <a:t>添加主题</a:t>
            </a:r>
            <a:endParaRPr lang="zh-CN" alt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4454566" y="3784648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itchFamily="34" charset="-122"/>
              </a:rPr>
              <a:t>在此录入上述图片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200" dirty="0">
                <a:solidFill>
                  <a:schemeClr val="bg1"/>
                </a:solidFill>
                <a:sym typeface="微软雅黑" pitchFamily="34" charset="-122"/>
              </a:rPr>
              <a:t>说明，在此录入上述图片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itchFamily="34" charset="-122"/>
              </a:rPr>
              <a:t>的描述说明。</a:t>
            </a:r>
            <a:endParaRPr lang="zh-CN" altLang="en-US" sz="12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41" name="矩形 46"/>
          <p:cNvSpPr>
            <a:spLocks noChangeArrowheads="1"/>
          </p:cNvSpPr>
          <p:nvPr/>
        </p:nvSpPr>
        <p:spPr bwMode="auto">
          <a:xfrm>
            <a:off x="8564871" y="4657524"/>
            <a:ext cx="2538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sym typeface="微软雅黑" pitchFamily="34" charset="-122"/>
              </a:rPr>
              <a:t>添加主题</a:t>
            </a:r>
            <a:endParaRPr lang="zh-CN" alt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8564871" y="5037605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itchFamily="34" charset="-122"/>
              </a:rPr>
              <a:t>在此录入上述图片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200" dirty="0">
                <a:solidFill>
                  <a:schemeClr val="bg1"/>
                </a:solidFill>
                <a:sym typeface="微软雅黑" pitchFamily="34" charset="-122"/>
              </a:rPr>
              <a:t>说明，在此录入上述图片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itchFamily="34" charset="-122"/>
              </a:rPr>
              <a:t>的描述说明。</a:t>
            </a:r>
            <a:endParaRPr lang="zh-CN" altLang="en-US" sz="12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43" name="矩形 46"/>
          <p:cNvSpPr>
            <a:spLocks noChangeArrowheads="1"/>
          </p:cNvSpPr>
          <p:nvPr/>
        </p:nvSpPr>
        <p:spPr bwMode="auto">
          <a:xfrm>
            <a:off x="10003570" y="1963380"/>
            <a:ext cx="17071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sym typeface="微软雅黑" pitchFamily="34" charset="-122"/>
              </a:rPr>
              <a:t>添加主题</a:t>
            </a:r>
            <a:endParaRPr lang="zh-CN" alt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0003570" y="2343461"/>
            <a:ext cx="17071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sym typeface="微软雅黑" pitchFamily="34" charset="-122"/>
              </a:rPr>
              <a:t>在此录入上述图片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itchFamily="34" charset="-122"/>
              </a:rPr>
              <a:t>的描述</a:t>
            </a:r>
            <a:r>
              <a:rPr lang="zh-CN" altLang="en-US" sz="1200" dirty="0">
                <a:solidFill>
                  <a:schemeClr val="bg1"/>
                </a:solidFill>
                <a:sym typeface="微软雅黑" pitchFamily="34" charset="-122"/>
              </a:rPr>
              <a:t>说明，在此录入上述图片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itchFamily="34" charset="-122"/>
              </a:rPr>
              <a:t>的描述说明。</a:t>
            </a:r>
            <a:endParaRPr lang="zh-CN" altLang="en-US" sz="12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6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6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1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8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/>
          <p:nvPr/>
        </p:nvSpPr>
        <p:spPr>
          <a:xfrm>
            <a:off x="1117600" y="2400715"/>
            <a:ext cx="4978400" cy="19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2" name="Rectangle 3"/>
          <p:cNvSpPr/>
          <p:nvPr/>
        </p:nvSpPr>
        <p:spPr>
          <a:xfrm>
            <a:off x="1117600" y="4331115"/>
            <a:ext cx="4978400" cy="193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3" name="Rectangle 4"/>
          <p:cNvSpPr/>
          <p:nvPr/>
        </p:nvSpPr>
        <p:spPr>
          <a:xfrm>
            <a:off x="6096000" y="2400715"/>
            <a:ext cx="4978400" cy="193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4" name="Rectangle 5"/>
          <p:cNvSpPr/>
          <p:nvPr/>
        </p:nvSpPr>
        <p:spPr>
          <a:xfrm>
            <a:off x="6096000" y="4331115"/>
            <a:ext cx="4978400" cy="19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5" name="Oval 6"/>
          <p:cNvSpPr/>
          <p:nvPr/>
        </p:nvSpPr>
        <p:spPr>
          <a:xfrm>
            <a:off x="5689600" y="3944815"/>
            <a:ext cx="768192" cy="77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733">
              <a:solidFill>
                <a:schemeClr val="bg1"/>
              </a:solidFill>
            </a:endParaRPr>
          </a:p>
        </p:txBody>
      </p:sp>
      <p:grpSp>
        <p:nvGrpSpPr>
          <p:cNvPr id="140" name="Group 13"/>
          <p:cNvGrpSpPr/>
          <p:nvPr/>
        </p:nvGrpSpPr>
        <p:grpSpPr>
          <a:xfrm>
            <a:off x="10058400" y="2935573"/>
            <a:ext cx="711200" cy="860687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41" name="Freeform 89"/>
            <p:cNvSpPr>
              <a:spLocks/>
            </p:cNvSpPr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2" name="Freeform 90"/>
            <p:cNvSpPr>
              <a:spLocks/>
            </p:cNvSpPr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3" name="Freeform 91"/>
            <p:cNvSpPr>
              <a:spLocks/>
            </p:cNvSpPr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144" name="Group 17"/>
          <p:cNvGrpSpPr/>
          <p:nvPr/>
        </p:nvGrpSpPr>
        <p:grpSpPr>
          <a:xfrm>
            <a:off x="10012061" y="4870582"/>
            <a:ext cx="786632" cy="851467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145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6" name="Freeform 102"/>
            <p:cNvSpPr>
              <a:spLocks/>
            </p:cNvSpPr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47" name="Freeform 103"/>
          <p:cNvSpPr>
            <a:spLocks noEditPoints="1"/>
          </p:cNvSpPr>
          <p:nvPr/>
        </p:nvSpPr>
        <p:spPr bwMode="auto">
          <a:xfrm>
            <a:off x="1412763" y="2977186"/>
            <a:ext cx="787895" cy="777459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48" name="Group 21"/>
          <p:cNvGrpSpPr/>
          <p:nvPr/>
        </p:nvGrpSpPr>
        <p:grpSpPr>
          <a:xfrm>
            <a:off x="1422561" y="4847908"/>
            <a:ext cx="866419" cy="89681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52" name="矩形 151"/>
          <p:cNvSpPr/>
          <p:nvPr/>
        </p:nvSpPr>
        <p:spPr>
          <a:xfrm>
            <a:off x="2614182" y="2722653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" name="矩形 47"/>
          <p:cNvSpPr>
            <a:spLocks noChangeArrowheads="1"/>
          </p:cNvSpPr>
          <p:nvPr/>
        </p:nvSpPr>
        <p:spPr bwMode="auto">
          <a:xfrm>
            <a:off x="2614182" y="3241683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说明，在此录入上述图表的描述说明，在此录入上述图表的描述说明。</a:t>
            </a:r>
          </a:p>
        </p:txBody>
      </p:sp>
      <p:sp>
        <p:nvSpPr>
          <p:cNvPr id="154" name="矩形 153"/>
          <p:cNvSpPr/>
          <p:nvPr/>
        </p:nvSpPr>
        <p:spPr>
          <a:xfrm>
            <a:off x="7218295" y="2722653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6558443" y="3241683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说明，在此录入上述图表的描述说明，在此录入上述图表的描述说明。</a:t>
            </a:r>
          </a:p>
        </p:txBody>
      </p:sp>
      <p:sp>
        <p:nvSpPr>
          <p:cNvPr id="156" name="矩形 155"/>
          <p:cNvSpPr/>
          <p:nvPr/>
        </p:nvSpPr>
        <p:spPr>
          <a:xfrm>
            <a:off x="2614182" y="4641479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7" name="矩形 47"/>
          <p:cNvSpPr>
            <a:spLocks noChangeArrowheads="1"/>
          </p:cNvSpPr>
          <p:nvPr/>
        </p:nvSpPr>
        <p:spPr bwMode="auto">
          <a:xfrm>
            <a:off x="2614182" y="5160509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说明，在此录入上述图表的描述说明，在此录入上述图表的描述说明。</a:t>
            </a:r>
          </a:p>
        </p:txBody>
      </p:sp>
      <p:sp>
        <p:nvSpPr>
          <p:cNvPr id="158" name="矩形 157"/>
          <p:cNvSpPr/>
          <p:nvPr/>
        </p:nvSpPr>
        <p:spPr>
          <a:xfrm>
            <a:off x="7218295" y="4641479"/>
            <a:ext cx="2408441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2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en-US" altLang="zh-CN" sz="2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9" name="矩形 47"/>
          <p:cNvSpPr>
            <a:spLocks noChangeArrowheads="1"/>
          </p:cNvSpPr>
          <p:nvPr/>
        </p:nvSpPr>
        <p:spPr bwMode="auto">
          <a:xfrm>
            <a:off x="6558443" y="5160509"/>
            <a:ext cx="3068293" cy="7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在此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录入上述图表</a:t>
            </a:r>
            <a:r>
              <a:rPr lang="zh-CN" altLang="en-US" sz="1300" dirty="0" smtClean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的描述</a:t>
            </a: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sym typeface="微软雅黑" pitchFamily="34" charset="-122"/>
              </a:rPr>
              <a:t>说明，在此录入上述图表的描述说明，在此录入上述图表的描述说明。</a:t>
            </a:r>
          </a:p>
        </p:txBody>
      </p:sp>
      <p:sp>
        <p:nvSpPr>
          <p:cNvPr id="160" name="TextBox 107"/>
          <p:cNvSpPr txBox="1"/>
          <p:nvPr/>
        </p:nvSpPr>
        <p:spPr>
          <a:xfrm>
            <a:off x="1034781" y="1344584"/>
            <a:ext cx="1012244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录入上述图表的综合描述说明。在此录入上述图表的描述说明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录入上述图表的综合描述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说明，在此录入上述图表的综合描述说明，在此录入上述图表的综合描述说明，在此录入上述图表的综合描述说明。</a:t>
            </a:r>
            <a:endParaRPr lang="zh-CN" altLang="en-US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  <p:bldP spid="134" grpId="0" animBg="1"/>
      <p:bldP spid="135" grpId="0" animBg="1"/>
      <p:bldP spid="147" grpId="0" animBg="1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2248210" y="1880315"/>
            <a:ext cx="1599292" cy="15992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89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2727896" y="2141352"/>
            <a:ext cx="6399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itchFamily="2" charset="-122"/>
                <a:ea typeface="方正大黑简体" pitchFamily="2" charset="-122"/>
              </a:defRPr>
            </a:lvl1pPr>
          </a:lstStyle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01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90191" y="3826145"/>
            <a:ext cx="517976" cy="517976"/>
            <a:chOff x="598385" y="1247400"/>
            <a:chExt cx="517976" cy="517976"/>
          </a:xfrm>
        </p:grpSpPr>
        <p:sp>
          <p:nvSpPr>
            <p:cNvPr id="17" name="椭圆 16"/>
            <p:cNvSpPr/>
            <p:nvPr/>
          </p:nvSpPr>
          <p:spPr>
            <a:xfrm>
              <a:off x="598385" y="1247400"/>
              <a:ext cx="517976" cy="51797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746122" y="1403023"/>
              <a:ext cx="227944" cy="240007"/>
            </a:xfrm>
            <a:custGeom>
              <a:avLst/>
              <a:gdLst>
                <a:gd name="T0" fmla="*/ 0 w 548"/>
                <a:gd name="T1" fmla="*/ 189 h 577"/>
                <a:gd name="T2" fmla="*/ 0 w 548"/>
                <a:gd name="T3" fmla="*/ 562 h 577"/>
                <a:gd name="T4" fmla="*/ 178 w 548"/>
                <a:gd name="T5" fmla="*/ 577 h 577"/>
                <a:gd name="T6" fmla="*/ 180 w 548"/>
                <a:gd name="T7" fmla="*/ 340 h 577"/>
                <a:gd name="T8" fmla="*/ 355 w 548"/>
                <a:gd name="T9" fmla="*/ 343 h 577"/>
                <a:gd name="T10" fmla="*/ 357 w 548"/>
                <a:gd name="T11" fmla="*/ 577 h 577"/>
                <a:gd name="T12" fmla="*/ 548 w 548"/>
                <a:gd name="T13" fmla="*/ 562 h 577"/>
                <a:gd name="T14" fmla="*/ 548 w 548"/>
                <a:gd name="T15" fmla="*/ 173 h 577"/>
                <a:gd name="T16" fmla="*/ 272 w 548"/>
                <a:gd name="T17" fmla="*/ 0 h 577"/>
                <a:gd name="T18" fmla="*/ 0 w 548"/>
                <a:gd name="T19" fmla="*/ 18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577">
                  <a:moveTo>
                    <a:pt x="0" y="189"/>
                  </a:moveTo>
                  <a:lnTo>
                    <a:pt x="0" y="562"/>
                  </a:lnTo>
                  <a:lnTo>
                    <a:pt x="178" y="577"/>
                  </a:lnTo>
                  <a:lnTo>
                    <a:pt x="180" y="340"/>
                  </a:lnTo>
                  <a:lnTo>
                    <a:pt x="355" y="343"/>
                  </a:lnTo>
                  <a:lnTo>
                    <a:pt x="357" y="577"/>
                  </a:lnTo>
                  <a:lnTo>
                    <a:pt x="548" y="562"/>
                  </a:lnTo>
                  <a:lnTo>
                    <a:pt x="548" y="173"/>
                  </a:lnTo>
                  <a:lnTo>
                    <a:pt x="272" y="0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709102" y="1369746"/>
              <a:ext cx="305312" cy="117716"/>
            </a:xfrm>
            <a:custGeom>
              <a:avLst/>
              <a:gdLst>
                <a:gd name="T0" fmla="*/ 304 w 311"/>
                <a:gd name="T1" fmla="*/ 87 h 120"/>
                <a:gd name="T2" fmla="*/ 157 w 311"/>
                <a:gd name="T3" fmla="*/ 2 h 120"/>
                <a:gd name="T4" fmla="*/ 153 w 311"/>
                <a:gd name="T5" fmla="*/ 0 h 120"/>
                <a:gd name="T6" fmla="*/ 146 w 311"/>
                <a:gd name="T7" fmla="*/ 2 h 120"/>
                <a:gd name="T8" fmla="*/ 6 w 311"/>
                <a:gd name="T9" fmla="*/ 100 h 120"/>
                <a:gd name="T10" fmla="*/ 4 w 311"/>
                <a:gd name="T11" fmla="*/ 114 h 120"/>
                <a:gd name="T12" fmla="*/ 18 w 311"/>
                <a:gd name="T13" fmla="*/ 117 h 120"/>
                <a:gd name="T14" fmla="*/ 152 w 311"/>
                <a:gd name="T15" fmla="*/ 22 h 120"/>
                <a:gd name="T16" fmla="*/ 294 w 311"/>
                <a:gd name="T17" fmla="*/ 105 h 120"/>
                <a:gd name="T18" fmla="*/ 308 w 311"/>
                <a:gd name="T19" fmla="*/ 101 h 120"/>
                <a:gd name="T20" fmla="*/ 304 w 311"/>
                <a:gd name="T21" fmla="*/ 8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20">
                  <a:moveTo>
                    <a:pt x="304" y="87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56" y="1"/>
                    <a:pt x="154" y="0"/>
                    <a:pt x="153" y="0"/>
                  </a:cubicBezTo>
                  <a:cubicBezTo>
                    <a:pt x="150" y="0"/>
                    <a:pt x="148" y="1"/>
                    <a:pt x="146" y="2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2" y="103"/>
                    <a:pt x="0" y="109"/>
                    <a:pt x="4" y="114"/>
                  </a:cubicBezTo>
                  <a:cubicBezTo>
                    <a:pt x="7" y="119"/>
                    <a:pt x="13" y="120"/>
                    <a:pt x="18" y="117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9" y="108"/>
                    <a:pt x="305" y="106"/>
                    <a:pt x="308" y="101"/>
                  </a:cubicBezTo>
                  <a:cubicBezTo>
                    <a:pt x="311" y="97"/>
                    <a:pt x="309" y="90"/>
                    <a:pt x="304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309596" y="1880315"/>
            <a:ext cx="1599292" cy="1599292"/>
          </a:xfrm>
          <a:prstGeom prst="ellipse">
            <a:avLst/>
          </a:prstGeom>
          <a:solidFill>
            <a:schemeClr val="accent2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5789283" y="2141352"/>
            <a:ext cx="6399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02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8370982" y="1880315"/>
            <a:ext cx="1599292" cy="1599292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53"/>
          <p:cNvSpPr txBox="1"/>
          <p:nvPr/>
        </p:nvSpPr>
        <p:spPr>
          <a:xfrm>
            <a:off x="8850669" y="2141352"/>
            <a:ext cx="6399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03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850916" y="3826145"/>
            <a:ext cx="517976" cy="517976"/>
            <a:chOff x="5218110" y="2699335"/>
            <a:chExt cx="517976" cy="517976"/>
          </a:xfrm>
        </p:grpSpPr>
        <p:sp>
          <p:nvSpPr>
            <p:cNvPr id="31" name="椭圆 30"/>
            <p:cNvSpPr/>
            <p:nvPr/>
          </p:nvSpPr>
          <p:spPr>
            <a:xfrm>
              <a:off x="5218110" y="2699335"/>
              <a:ext cx="517976" cy="5179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5364675" y="2874996"/>
              <a:ext cx="232742" cy="113878"/>
            </a:xfrm>
            <a:custGeom>
              <a:avLst/>
              <a:gdLst>
                <a:gd name="T0" fmla="*/ 103 w 237"/>
                <a:gd name="T1" fmla="*/ 99 h 116"/>
                <a:gd name="T2" fmla="*/ 134 w 237"/>
                <a:gd name="T3" fmla="*/ 95 h 116"/>
                <a:gd name="T4" fmla="*/ 226 w 237"/>
                <a:gd name="T5" fmla="*/ 12 h 116"/>
                <a:gd name="T6" fmla="*/ 219 w 237"/>
                <a:gd name="T7" fmla="*/ 0 h 116"/>
                <a:gd name="T8" fmla="*/ 13 w 237"/>
                <a:gd name="T9" fmla="*/ 0 h 116"/>
                <a:gd name="T10" fmla="*/ 6 w 237"/>
                <a:gd name="T11" fmla="*/ 10 h 116"/>
                <a:gd name="T12" fmla="*/ 103 w 237"/>
                <a:gd name="T13" fmla="*/ 9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16">
                  <a:moveTo>
                    <a:pt x="103" y="99"/>
                  </a:moveTo>
                  <a:cubicBezTo>
                    <a:pt x="103" y="99"/>
                    <a:pt x="115" y="116"/>
                    <a:pt x="134" y="95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6" y="12"/>
                    <a:pt x="237" y="1"/>
                    <a:pt x="2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1"/>
                    <a:pt x="6" y="10"/>
                  </a:cubicBezTo>
                  <a:lnTo>
                    <a:pt x="103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5515126" y="2893699"/>
              <a:ext cx="81460" cy="149205"/>
            </a:xfrm>
            <a:custGeom>
              <a:avLst/>
              <a:gdLst>
                <a:gd name="T0" fmla="*/ 82 w 83"/>
                <a:gd name="T1" fmla="*/ 132 h 152"/>
                <a:gd name="T2" fmla="*/ 82 w 83"/>
                <a:gd name="T3" fmla="*/ 17 h 152"/>
                <a:gd name="T4" fmla="*/ 70 w 83"/>
                <a:gd name="T5" fmla="*/ 12 h 152"/>
                <a:gd name="T6" fmla="*/ 6 w 83"/>
                <a:gd name="T7" fmla="*/ 74 h 152"/>
                <a:gd name="T8" fmla="*/ 10 w 83"/>
                <a:gd name="T9" fmla="*/ 84 h 152"/>
                <a:gd name="T10" fmla="*/ 67 w 83"/>
                <a:gd name="T11" fmla="*/ 137 h 152"/>
                <a:gd name="T12" fmla="*/ 82 w 83"/>
                <a:gd name="T13" fmla="*/ 13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52">
                  <a:moveTo>
                    <a:pt x="82" y="13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0" y="0"/>
                    <a:pt x="70" y="12"/>
                    <a:pt x="70" y="1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80"/>
                    <a:pt x="10" y="84"/>
                    <a:pt x="10" y="84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83" y="152"/>
                    <a:pt x="82" y="132"/>
                    <a:pt x="82" y="13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5362597" y="2980977"/>
              <a:ext cx="229832" cy="76473"/>
            </a:xfrm>
            <a:custGeom>
              <a:avLst/>
              <a:gdLst>
                <a:gd name="T0" fmla="*/ 224 w 234"/>
                <a:gd name="T1" fmla="*/ 66 h 78"/>
                <a:gd name="T2" fmla="*/ 144 w 234"/>
                <a:gd name="T3" fmla="*/ 0 h 78"/>
                <a:gd name="T4" fmla="*/ 117 w 234"/>
                <a:gd name="T5" fmla="*/ 13 h 78"/>
                <a:gd name="T6" fmla="*/ 90 w 234"/>
                <a:gd name="T7" fmla="*/ 0 h 78"/>
                <a:gd name="T8" fmla="*/ 10 w 234"/>
                <a:gd name="T9" fmla="*/ 66 h 78"/>
                <a:gd name="T10" fmla="*/ 13 w 234"/>
                <a:gd name="T11" fmla="*/ 78 h 78"/>
                <a:gd name="T12" fmla="*/ 117 w 234"/>
                <a:gd name="T13" fmla="*/ 78 h 78"/>
                <a:gd name="T14" fmla="*/ 118 w 234"/>
                <a:gd name="T15" fmla="*/ 78 h 78"/>
                <a:gd name="T16" fmla="*/ 221 w 234"/>
                <a:gd name="T17" fmla="*/ 78 h 78"/>
                <a:gd name="T18" fmla="*/ 224 w 234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8">
                  <a:moveTo>
                    <a:pt x="224" y="66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32" y="12"/>
                    <a:pt x="117" y="13"/>
                  </a:cubicBezTo>
                  <a:cubicBezTo>
                    <a:pt x="102" y="12"/>
                    <a:pt x="90" y="0"/>
                    <a:pt x="90" y="0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73"/>
                    <a:pt x="13" y="78"/>
                    <a:pt x="13" y="78"/>
                  </a:cubicBezTo>
                  <a:cubicBezTo>
                    <a:pt x="117" y="78"/>
                    <a:pt x="117" y="78"/>
                    <a:pt x="117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221" y="78"/>
                    <a:pt x="221" y="78"/>
                    <a:pt x="221" y="78"/>
                  </a:cubicBezTo>
                  <a:cubicBezTo>
                    <a:pt x="221" y="78"/>
                    <a:pt x="234" y="73"/>
                    <a:pt x="224" y="6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356779" y="2896608"/>
              <a:ext cx="88525" cy="143386"/>
            </a:xfrm>
            <a:custGeom>
              <a:avLst/>
              <a:gdLst>
                <a:gd name="T0" fmla="*/ 1 w 90"/>
                <a:gd name="T1" fmla="*/ 127 h 146"/>
                <a:gd name="T2" fmla="*/ 1 w 90"/>
                <a:gd name="T3" fmla="*/ 17 h 146"/>
                <a:gd name="T4" fmla="*/ 14 w 90"/>
                <a:gd name="T5" fmla="*/ 11 h 146"/>
                <a:gd name="T6" fmla="*/ 84 w 90"/>
                <a:gd name="T7" fmla="*/ 71 h 146"/>
                <a:gd name="T8" fmla="*/ 79 w 90"/>
                <a:gd name="T9" fmla="*/ 81 h 146"/>
                <a:gd name="T10" fmla="*/ 17 w 90"/>
                <a:gd name="T11" fmla="*/ 131 h 146"/>
                <a:gd name="T12" fmla="*/ 1 w 90"/>
                <a:gd name="T13" fmla="*/ 1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6">
                  <a:moveTo>
                    <a:pt x="1" y="12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4" y="0"/>
                    <a:pt x="14" y="11"/>
                    <a:pt x="14" y="1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90" y="76"/>
                    <a:pt x="79" y="81"/>
                    <a:pt x="79" y="8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0" y="146"/>
                    <a:pt x="1" y="127"/>
                    <a:pt x="1" y="12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11640" y="3826145"/>
            <a:ext cx="517976" cy="517976"/>
            <a:chOff x="5227635" y="3563865"/>
            <a:chExt cx="517976" cy="517976"/>
          </a:xfrm>
        </p:grpSpPr>
        <p:sp>
          <p:nvSpPr>
            <p:cNvPr id="37" name="椭圆 36"/>
            <p:cNvSpPr/>
            <p:nvPr/>
          </p:nvSpPr>
          <p:spPr>
            <a:xfrm>
              <a:off x="5227635" y="3563865"/>
              <a:ext cx="517976" cy="5179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5486631" y="3705211"/>
              <a:ext cx="133623" cy="133623"/>
            </a:xfrm>
            <a:custGeom>
              <a:avLst/>
              <a:gdLst>
                <a:gd name="T0" fmla="*/ 31 w 111"/>
                <a:gd name="T1" fmla="*/ 108 h 111"/>
                <a:gd name="T2" fmla="*/ 42 w 111"/>
                <a:gd name="T3" fmla="*/ 96 h 111"/>
                <a:gd name="T4" fmla="*/ 54 w 111"/>
                <a:gd name="T5" fmla="*/ 85 h 111"/>
                <a:gd name="T6" fmla="*/ 58 w 111"/>
                <a:gd name="T7" fmla="*/ 83 h 111"/>
                <a:gd name="T8" fmla="*/ 71 w 111"/>
                <a:gd name="T9" fmla="*/ 70 h 111"/>
                <a:gd name="T10" fmla="*/ 82 w 111"/>
                <a:gd name="T11" fmla="*/ 58 h 111"/>
                <a:gd name="T12" fmla="*/ 53 w 111"/>
                <a:gd name="T13" fmla="*/ 29 h 111"/>
                <a:gd name="T14" fmla="*/ 41 w 111"/>
                <a:gd name="T15" fmla="*/ 40 h 111"/>
                <a:gd name="T16" fmla="*/ 28 w 111"/>
                <a:gd name="T17" fmla="*/ 52 h 111"/>
                <a:gd name="T18" fmla="*/ 26 w 111"/>
                <a:gd name="T19" fmla="*/ 57 h 111"/>
                <a:gd name="T20" fmla="*/ 14 w 111"/>
                <a:gd name="T21" fmla="*/ 69 h 111"/>
                <a:gd name="T22" fmla="*/ 2 w 111"/>
                <a:gd name="T23" fmla="*/ 80 h 111"/>
                <a:gd name="T24" fmla="*/ 0 w 111"/>
                <a:gd name="T25" fmla="*/ 62 h 111"/>
                <a:gd name="T26" fmla="*/ 22 w 111"/>
                <a:gd name="T27" fmla="*/ 24 h 111"/>
                <a:gd name="T28" fmla="*/ 67 w 111"/>
                <a:gd name="T29" fmla="*/ 2 h 111"/>
                <a:gd name="T30" fmla="*/ 109 w 111"/>
                <a:gd name="T31" fmla="*/ 50 h 111"/>
                <a:gd name="T32" fmla="*/ 87 w 111"/>
                <a:gd name="T33" fmla="*/ 88 h 111"/>
                <a:gd name="T34" fmla="*/ 49 w 111"/>
                <a:gd name="T35" fmla="*/ 110 h 111"/>
                <a:gd name="T36" fmla="*/ 31 w 111"/>
                <a:gd name="T37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111">
                  <a:moveTo>
                    <a:pt x="31" y="108"/>
                  </a:moveTo>
                  <a:cubicBezTo>
                    <a:pt x="34" y="104"/>
                    <a:pt x="38" y="100"/>
                    <a:pt x="42" y="96"/>
                  </a:cubicBezTo>
                  <a:cubicBezTo>
                    <a:pt x="46" y="93"/>
                    <a:pt x="49" y="88"/>
                    <a:pt x="54" y="85"/>
                  </a:cubicBezTo>
                  <a:cubicBezTo>
                    <a:pt x="55" y="84"/>
                    <a:pt x="57" y="84"/>
                    <a:pt x="58" y="83"/>
                  </a:cubicBezTo>
                  <a:cubicBezTo>
                    <a:pt x="62" y="80"/>
                    <a:pt x="66" y="75"/>
                    <a:pt x="71" y="70"/>
                  </a:cubicBezTo>
                  <a:cubicBezTo>
                    <a:pt x="75" y="66"/>
                    <a:pt x="80" y="62"/>
                    <a:pt x="82" y="58"/>
                  </a:cubicBezTo>
                  <a:cubicBezTo>
                    <a:pt x="93" y="39"/>
                    <a:pt x="73" y="18"/>
                    <a:pt x="53" y="29"/>
                  </a:cubicBezTo>
                  <a:cubicBezTo>
                    <a:pt x="49" y="31"/>
                    <a:pt x="45" y="36"/>
                    <a:pt x="41" y="40"/>
                  </a:cubicBezTo>
                  <a:cubicBezTo>
                    <a:pt x="37" y="44"/>
                    <a:pt x="31" y="49"/>
                    <a:pt x="28" y="52"/>
                  </a:cubicBezTo>
                  <a:cubicBezTo>
                    <a:pt x="27" y="54"/>
                    <a:pt x="27" y="56"/>
                    <a:pt x="26" y="57"/>
                  </a:cubicBezTo>
                  <a:cubicBezTo>
                    <a:pt x="23" y="62"/>
                    <a:pt x="18" y="65"/>
                    <a:pt x="14" y="69"/>
                  </a:cubicBezTo>
                  <a:cubicBezTo>
                    <a:pt x="10" y="73"/>
                    <a:pt x="7" y="77"/>
                    <a:pt x="2" y="80"/>
                  </a:cubicBezTo>
                  <a:cubicBezTo>
                    <a:pt x="1" y="74"/>
                    <a:pt x="0" y="70"/>
                    <a:pt x="0" y="62"/>
                  </a:cubicBezTo>
                  <a:cubicBezTo>
                    <a:pt x="2" y="45"/>
                    <a:pt x="12" y="35"/>
                    <a:pt x="22" y="24"/>
                  </a:cubicBezTo>
                  <a:cubicBezTo>
                    <a:pt x="34" y="12"/>
                    <a:pt x="45" y="0"/>
                    <a:pt x="67" y="2"/>
                  </a:cubicBezTo>
                  <a:cubicBezTo>
                    <a:pt x="90" y="3"/>
                    <a:pt x="111" y="22"/>
                    <a:pt x="109" y="50"/>
                  </a:cubicBezTo>
                  <a:cubicBezTo>
                    <a:pt x="108" y="68"/>
                    <a:pt x="98" y="77"/>
                    <a:pt x="87" y="88"/>
                  </a:cubicBezTo>
                  <a:cubicBezTo>
                    <a:pt x="76" y="98"/>
                    <a:pt x="67" y="109"/>
                    <a:pt x="49" y="110"/>
                  </a:cubicBezTo>
                  <a:cubicBezTo>
                    <a:pt x="42" y="111"/>
                    <a:pt x="37" y="110"/>
                    <a:pt x="31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5439710" y="3776102"/>
              <a:ext cx="109653" cy="109653"/>
            </a:xfrm>
            <a:custGeom>
              <a:avLst/>
              <a:gdLst>
                <a:gd name="T0" fmla="*/ 75 w 91"/>
                <a:gd name="T1" fmla="*/ 2 h 91"/>
                <a:gd name="T2" fmla="*/ 90 w 91"/>
                <a:gd name="T3" fmla="*/ 15 h 91"/>
                <a:gd name="T4" fmla="*/ 72 w 91"/>
                <a:gd name="T5" fmla="*/ 36 h 91"/>
                <a:gd name="T6" fmla="*/ 34 w 91"/>
                <a:gd name="T7" fmla="*/ 74 h 91"/>
                <a:gd name="T8" fmla="*/ 12 w 91"/>
                <a:gd name="T9" fmla="*/ 91 h 91"/>
                <a:gd name="T10" fmla="*/ 0 w 91"/>
                <a:gd name="T11" fmla="*/ 79 h 91"/>
                <a:gd name="T12" fmla="*/ 7 w 91"/>
                <a:gd name="T13" fmla="*/ 67 h 91"/>
                <a:gd name="T14" fmla="*/ 64 w 91"/>
                <a:gd name="T15" fmla="*/ 10 h 91"/>
                <a:gd name="T16" fmla="*/ 75 w 91"/>
                <a:gd name="T17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75" y="2"/>
                  </a:moveTo>
                  <a:cubicBezTo>
                    <a:pt x="84" y="0"/>
                    <a:pt x="91" y="6"/>
                    <a:pt x="90" y="15"/>
                  </a:cubicBezTo>
                  <a:cubicBezTo>
                    <a:pt x="89" y="22"/>
                    <a:pt x="77" y="31"/>
                    <a:pt x="72" y="36"/>
                  </a:cubicBezTo>
                  <a:cubicBezTo>
                    <a:pt x="58" y="49"/>
                    <a:pt x="47" y="60"/>
                    <a:pt x="34" y="74"/>
                  </a:cubicBezTo>
                  <a:cubicBezTo>
                    <a:pt x="28" y="79"/>
                    <a:pt x="21" y="90"/>
                    <a:pt x="12" y="91"/>
                  </a:cubicBezTo>
                  <a:cubicBezTo>
                    <a:pt x="6" y="91"/>
                    <a:pt x="0" y="86"/>
                    <a:pt x="0" y="79"/>
                  </a:cubicBezTo>
                  <a:cubicBezTo>
                    <a:pt x="0" y="74"/>
                    <a:pt x="3" y="70"/>
                    <a:pt x="7" y="67"/>
                  </a:cubicBezTo>
                  <a:cubicBezTo>
                    <a:pt x="26" y="47"/>
                    <a:pt x="45" y="29"/>
                    <a:pt x="64" y="10"/>
                  </a:cubicBezTo>
                  <a:cubicBezTo>
                    <a:pt x="67" y="7"/>
                    <a:pt x="70" y="2"/>
                    <a:pt x="7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5367288" y="3824554"/>
              <a:ext cx="133623" cy="133623"/>
            </a:xfrm>
            <a:custGeom>
              <a:avLst/>
              <a:gdLst>
                <a:gd name="T0" fmla="*/ 80 w 111"/>
                <a:gd name="T1" fmla="*/ 2 h 111"/>
                <a:gd name="T2" fmla="*/ 78 w 111"/>
                <a:gd name="T3" fmla="*/ 5 h 111"/>
                <a:gd name="T4" fmla="*/ 57 w 111"/>
                <a:gd name="T5" fmla="*/ 26 h 111"/>
                <a:gd name="T6" fmla="*/ 40 w 111"/>
                <a:gd name="T7" fmla="*/ 41 h 111"/>
                <a:gd name="T8" fmla="*/ 26 w 111"/>
                <a:gd name="T9" fmla="*/ 64 h 111"/>
                <a:gd name="T10" fmla="*/ 56 w 111"/>
                <a:gd name="T11" fmla="*/ 83 h 111"/>
                <a:gd name="T12" fmla="*/ 70 w 111"/>
                <a:gd name="T13" fmla="*/ 71 h 111"/>
                <a:gd name="T14" fmla="*/ 82 w 111"/>
                <a:gd name="T15" fmla="*/ 59 h 111"/>
                <a:gd name="T16" fmla="*/ 85 w 111"/>
                <a:gd name="T17" fmla="*/ 53 h 111"/>
                <a:gd name="T18" fmla="*/ 97 w 111"/>
                <a:gd name="T19" fmla="*/ 42 h 111"/>
                <a:gd name="T20" fmla="*/ 108 w 111"/>
                <a:gd name="T21" fmla="*/ 31 h 111"/>
                <a:gd name="T22" fmla="*/ 111 w 111"/>
                <a:gd name="T23" fmla="*/ 45 h 111"/>
                <a:gd name="T24" fmla="*/ 89 w 111"/>
                <a:gd name="T25" fmla="*/ 85 h 111"/>
                <a:gd name="T26" fmla="*/ 42 w 111"/>
                <a:gd name="T27" fmla="*/ 109 h 111"/>
                <a:gd name="T28" fmla="*/ 2 w 111"/>
                <a:gd name="T29" fmla="*/ 68 h 111"/>
                <a:gd name="T30" fmla="*/ 25 w 111"/>
                <a:gd name="T31" fmla="*/ 22 h 111"/>
                <a:gd name="T32" fmla="*/ 64 w 111"/>
                <a:gd name="T33" fmla="*/ 0 h 111"/>
                <a:gd name="T34" fmla="*/ 80 w 111"/>
                <a:gd name="T35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11">
                  <a:moveTo>
                    <a:pt x="80" y="2"/>
                  </a:moveTo>
                  <a:cubicBezTo>
                    <a:pt x="80" y="4"/>
                    <a:pt x="78" y="4"/>
                    <a:pt x="78" y="5"/>
                  </a:cubicBezTo>
                  <a:cubicBezTo>
                    <a:pt x="71" y="12"/>
                    <a:pt x="64" y="19"/>
                    <a:pt x="57" y="26"/>
                  </a:cubicBezTo>
                  <a:cubicBezTo>
                    <a:pt x="51" y="29"/>
                    <a:pt x="46" y="35"/>
                    <a:pt x="40" y="41"/>
                  </a:cubicBezTo>
                  <a:cubicBezTo>
                    <a:pt x="34" y="47"/>
                    <a:pt x="26" y="52"/>
                    <a:pt x="26" y="64"/>
                  </a:cubicBezTo>
                  <a:cubicBezTo>
                    <a:pt x="26" y="79"/>
                    <a:pt x="41" y="90"/>
                    <a:pt x="56" y="83"/>
                  </a:cubicBezTo>
                  <a:cubicBezTo>
                    <a:pt x="61" y="81"/>
                    <a:pt x="65" y="76"/>
                    <a:pt x="70" y="71"/>
                  </a:cubicBezTo>
                  <a:cubicBezTo>
                    <a:pt x="74" y="67"/>
                    <a:pt x="79" y="63"/>
                    <a:pt x="82" y="59"/>
                  </a:cubicBezTo>
                  <a:cubicBezTo>
                    <a:pt x="83" y="57"/>
                    <a:pt x="84" y="55"/>
                    <a:pt x="85" y="53"/>
                  </a:cubicBezTo>
                  <a:cubicBezTo>
                    <a:pt x="88" y="49"/>
                    <a:pt x="93" y="45"/>
                    <a:pt x="97" y="42"/>
                  </a:cubicBezTo>
                  <a:cubicBezTo>
                    <a:pt x="101" y="38"/>
                    <a:pt x="104" y="34"/>
                    <a:pt x="108" y="31"/>
                  </a:cubicBezTo>
                  <a:cubicBezTo>
                    <a:pt x="110" y="36"/>
                    <a:pt x="111" y="40"/>
                    <a:pt x="111" y="45"/>
                  </a:cubicBezTo>
                  <a:cubicBezTo>
                    <a:pt x="111" y="65"/>
                    <a:pt x="100" y="74"/>
                    <a:pt x="89" y="85"/>
                  </a:cubicBezTo>
                  <a:cubicBezTo>
                    <a:pt x="77" y="97"/>
                    <a:pt x="67" y="111"/>
                    <a:pt x="42" y="109"/>
                  </a:cubicBezTo>
                  <a:cubicBezTo>
                    <a:pt x="21" y="107"/>
                    <a:pt x="4" y="90"/>
                    <a:pt x="2" y="68"/>
                  </a:cubicBezTo>
                  <a:cubicBezTo>
                    <a:pt x="0" y="44"/>
                    <a:pt x="13" y="34"/>
                    <a:pt x="25" y="22"/>
                  </a:cubicBezTo>
                  <a:cubicBezTo>
                    <a:pt x="36" y="11"/>
                    <a:pt x="45" y="1"/>
                    <a:pt x="64" y="0"/>
                  </a:cubicBezTo>
                  <a:cubicBezTo>
                    <a:pt x="70" y="0"/>
                    <a:pt x="75" y="1"/>
                    <a:pt x="8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374918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823044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491351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939477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576787" y="455133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8024913" y="5035834"/>
            <a:ext cx="2416910" cy="93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0801" y="2702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5632188" y="2702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56314" y="2702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7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4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4" dur="4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7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9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1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/>
          <p:bldP spid="21" grpId="0" animBg="1"/>
          <p:bldP spid="24" grpId="0"/>
          <p:bldP spid="26" grpId="0" animBg="1"/>
          <p:bldP spid="29" grpId="0"/>
          <p:bldP spid="47" grpId="0"/>
          <p:bldP spid="48" grpId="0"/>
          <p:bldP spid="49" grpId="0"/>
          <p:bldP spid="50" grpId="0"/>
          <p:bldP spid="51" grpId="0"/>
          <p:bldP spid="52" grpId="0"/>
          <p:bldP spid="3" grpId="0"/>
          <p:bldP spid="42" grpId="0"/>
          <p:bldP spid="43" grpId="0"/>
          <p:bldP spid="41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1955979" y="3799101"/>
            <a:ext cx="1269412" cy="1271501"/>
            <a:chOff x="0" y="0"/>
            <a:chExt cx="1080120" cy="1080120"/>
          </a:xfrm>
        </p:grpSpPr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5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  <p:sp>
            <p:nvSpPr>
              <p:cNvPr id="46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</p:grpSp>
        <p:sp>
          <p:nvSpPr>
            <p:cNvPr id="44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67" b="1" dirty="0">
                  <a:solidFill>
                    <a:schemeClr val="bg1"/>
                  </a:solidFill>
                  <a:sym typeface="微软雅黑" pitchFamily="34" charset="-122"/>
                </a:rPr>
                <a:t>关键词</a:t>
              </a:r>
            </a:p>
          </p:txBody>
        </p:sp>
      </p:grpSp>
      <p:grpSp>
        <p:nvGrpSpPr>
          <p:cNvPr id="47" name="Group 10"/>
          <p:cNvGrpSpPr>
            <a:grpSpLocks/>
          </p:cNvGrpSpPr>
          <p:nvPr/>
        </p:nvGrpSpPr>
        <p:grpSpPr bwMode="auto">
          <a:xfrm>
            <a:off x="3266462" y="2107500"/>
            <a:ext cx="1741708" cy="1742012"/>
            <a:chOff x="0" y="0"/>
            <a:chExt cx="1080120" cy="1080120"/>
          </a:xfrm>
        </p:grpSpPr>
        <p:grpSp>
          <p:nvGrpSpPr>
            <p:cNvPr id="48" name="Group 11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0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  <p:sp>
            <p:nvSpPr>
              <p:cNvPr id="51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</p:grpSp>
        <p:sp>
          <p:nvSpPr>
            <p:cNvPr id="49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133" b="1" dirty="0">
                  <a:solidFill>
                    <a:schemeClr val="bg1"/>
                  </a:solidFill>
                  <a:sym typeface="微软雅黑" pitchFamily="34" charset="-122"/>
                </a:rPr>
                <a:t>关键词</a:t>
              </a:r>
            </a:p>
          </p:txBody>
        </p:sp>
      </p:grpSp>
      <p:grpSp>
        <p:nvGrpSpPr>
          <p:cNvPr id="52" name="Group 15"/>
          <p:cNvGrpSpPr>
            <a:grpSpLocks/>
          </p:cNvGrpSpPr>
          <p:nvPr/>
        </p:nvGrpSpPr>
        <p:grpSpPr bwMode="auto">
          <a:xfrm>
            <a:off x="5571937" y="3799101"/>
            <a:ext cx="1560631" cy="1560903"/>
            <a:chOff x="0" y="0"/>
            <a:chExt cx="1080120" cy="1080120"/>
          </a:xfrm>
        </p:grpSpPr>
        <p:grpSp>
          <p:nvGrpSpPr>
            <p:cNvPr id="53" name="Group 16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5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  <p:sp>
            <p:nvSpPr>
              <p:cNvPr id="56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</p:grpSp>
        <p:sp>
          <p:nvSpPr>
            <p:cNvPr id="54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133" b="1" dirty="0">
                  <a:solidFill>
                    <a:schemeClr val="bg1"/>
                  </a:solidFill>
                  <a:sym typeface="微软雅黑" pitchFamily="34" charset="-122"/>
                </a:rPr>
                <a:t>关键词</a:t>
              </a:r>
            </a:p>
          </p:txBody>
        </p:sp>
      </p:grpSp>
      <p:grpSp>
        <p:nvGrpSpPr>
          <p:cNvPr id="57" name="Group 20"/>
          <p:cNvGrpSpPr>
            <a:grpSpLocks/>
          </p:cNvGrpSpPr>
          <p:nvPr/>
        </p:nvGrpSpPr>
        <p:grpSpPr bwMode="auto">
          <a:xfrm>
            <a:off x="7399517" y="1345718"/>
            <a:ext cx="2286808" cy="2287208"/>
            <a:chOff x="0" y="0"/>
            <a:chExt cx="1080120" cy="1080120"/>
          </a:xfrm>
        </p:grpSpPr>
        <p:grpSp>
          <p:nvGrpSpPr>
            <p:cNvPr id="58" name="Group 21"/>
            <p:cNvGrpSpPr>
              <a:grpSpLocks/>
            </p:cNvGrpSpPr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0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  <p:sp>
            <p:nvSpPr>
              <p:cNvPr id="61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zh-CN" sz="2133">
                  <a:solidFill>
                    <a:schemeClr val="bg1"/>
                  </a:solidFill>
                  <a:sym typeface="微软雅黑" pitchFamily="34" charset="-122"/>
                </a:endParaRPr>
              </a:p>
            </p:txBody>
          </p:sp>
        </p:grpSp>
        <p:sp>
          <p:nvSpPr>
            <p:cNvPr id="59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667" b="1" dirty="0">
                  <a:solidFill>
                    <a:schemeClr val="bg1"/>
                  </a:solidFill>
                  <a:sym typeface="微软雅黑" pitchFamily="34" charset="-122"/>
                </a:rPr>
                <a:t>关键词</a:t>
              </a:r>
            </a:p>
          </p:txBody>
        </p:sp>
      </p:grpSp>
      <p:cxnSp>
        <p:nvCxnSpPr>
          <p:cNvPr id="62" name="直接连接符 13"/>
          <p:cNvCxnSpPr>
            <a:cxnSpLocks noChangeShapeType="1"/>
            <a:stCxn id="45" idx="7"/>
            <a:endCxn id="50" idx="3"/>
          </p:cNvCxnSpPr>
          <p:nvPr/>
        </p:nvCxnSpPr>
        <p:spPr bwMode="auto">
          <a:xfrm flipV="1">
            <a:off x="3039490" y="3594399"/>
            <a:ext cx="482037" cy="390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连接符 17"/>
          <p:cNvCxnSpPr>
            <a:cxnSpLocks noChangeShapeType="1"/>
            <a:endCxn id="55" idx="1"/>
          </p:cNvCxnSpPr>
          <p:nvPr/>
        </p:nvCxnSpPr>
        <p:spPr bwMode="auto">
          <a:xfrm>
            <a:off x="4892055" y="3373401"/>
            <a:ext cx="908431" cy="65428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直接连接符 20"/>
          <p:cNvCxnSpPr>
            <a:cxnSpLocks noChangeShapeType="1"/>
            <a:stCxn id="55" idx="7"/>
            <a:endCxn id="60" idx="3"/>
          </p:cNvCxnSpPr>
          <p:nvPr/>
        </p:nvCxnSpPr>
        <p:spPr bwMode="auto">
          <a:xfrm flipV="1">
            <a:off x="6902954" y="3296846"/>
            <a:ext cx="830717" cy="731907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23"/>
          <p:cNvCxnSpPr>
            <a:cxnSpLocks noChangeShapeType="1"/>
            <a:stCxn id="74" idx="5"/>
            <a:endCxn id="45" idx="1"/>
          </p:cNvCxnSpPr>
          <p:nvPr/>
        </p:nvCxnSpPr>
        <p:spPr bwMode="auto">
          <a:xfrm>
            <a:off x="1742458" y="3700529"/>
            <a:ext cx="399422" cy="28477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43"/>
          <p:cNvCxnSpPr>
            <a:cxnSpLocks noChangeShapeType="1"/>
            <a:stCxn id="75" idx="7"/>
            <a:endCxn id="55" idx="3"/>
          </p:cNvCxnSpPr>
          <p:nvPr/>
        </p:nvCxnSpPr>
        <p:spPr bwMode="auto">
          <a:xfrm flipV="1">
            <a:off x="5398458" y="5131415"/>
            <a:ext cx="402028" cy="3707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72"/>
          <p:cNvCxnSpPr>
            <a:cxnSpLocks noChangeShapeType="1"/>
            <a:stCxn id="60" idx="6"/>
            <a:endCxn id="76" idx="1"/>
          </p:cNvCxnSpPr>
          <p:nvPr/>
        </p:nvCxnSpPr>
        <p:spPr bwMode="auto">
          <a:xfrm>
            <a:off x="9686325" y="2489322"/>
            <a:ext cx="558374" cy="374768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矩形 76"/>
          <p:cNvSpPr>
            <a:spLocks noChangeArrowheads="1"/>
          </p:cNvSpPr>
          <p:nvPr/>
        </p:nvSpPr>
        <p:spPr bwMode="auto">
          <a:xfrm>
            <a:off x="1628194" y="5081804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lang="zh-CN" altLang="en-US" sz="1333" dirty="0">
                <a:solidFill>
                  <a:schemeClr val="bg1"/>
                </a:solidFill>
                <a:sym typeface="微软雅黑" pitchFamily="34" charset="-122"/>
              </a:rPr>
              <a:t>点击添加描述总结</a:t>
            </a:r>
            <a:r>
              <a:rPr lang="en-US" altLang="zh-CN" sz="1333" dirty="0">
                <a:solidFill>
                  <a:schemeClr val="bg1"/>
                </a:solidFill>
                <a:sym typeface="微软雅黑" pitchFamily="34" charset="-122"/>
              </a:rPr>
              <a:t> </a:t>
            </a:r>
            <a:endParaRPr lang="zh-CN" altLang="en-US" sz="1333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69" name="矩形 80"/>
          <p:cNvSpPr>
            <a:spLocks noChangeArrowheads="1"/>
          </p:cNvSpPr>
          <p:nvPr/>
        </p:nvSpPr>
        <p:spPr bwMode="auto">
          <a:xfrm>
            <a:off x="3209357" y="3884987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lang="zh-CN" altLang="en-US" sz="1333" dirty="0">
                <a:solidFill>
                  <a:schemeClr val="bg1"/>
                </a:solidFill>
                <a:sym typeface="微软雅黑" pitchFamily="34" charset="-122"/>
              </a:rPr>
              <a:t>点击添加描述总结</a:t>
            </a:r>
            <a:r>
              <a:rPr lang="en-US" altLang="zh-CN" sz="1333" dirty="0">
                <a:solidFill>
                  <a:schemeClr val="bg1"/>
                </a:solidFill>
                <a:sym typeface="微软雅黑" pitchFamily="34" charset="-122"/>
              </a:rPr>
              <a:t> </a:t>
            </a:r>
            <a:endParaRPr lang="zh-CN" altLang="en-US" sz="1333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70" name="矩形 81"/>
          <p:cNvSpPr>
            <a:spLocks noChangeArrowheads="1"/>
          </p:cNvSpPr>
          <p:nvPr/>
        </p:nvSpPr>
        <p:spPr bwMode="auto">
          <a:xfrm>
            <a:off x="5481233" y="5406680"/>
            <a:ext cx="1821980" cy="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lang="zh-CN" altLang="en-US" sz="1333" dirty="0">
                <a:solidFill>
                  <a:schemeClr val="bg1"/>
                </a:solidFill>
                <a:sym typeface="微软雅黑" pitchFamily="34" charset="-122"/>
              </a:rPr>
              <a:t>点击添加描述总结</a:t>
            </a:r>
            <a:r>
              <a:rPr lang="en-US" altLang="zh-CN" sz="1333" dirty="0">
                <a:solidFill>
                  <a:schemeClr val="bg1"/>
                </a:solidFill>
                <a:sym typeface="微软雅黑" pitchFamily="34" charset="-122"/>
              </a:rPr>
              <a:t> </a:t>
            </a:r>
            <a:endParaRPr lang="zh-CN" altLang="en-US" sz="1333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71" name="矩形 82"/>
          <p:cNvSpPr>
            <a:spLocks noChangeArrowheads="1"/>
          </p:cNvSpPr>
          <p:nvPr/>
        </p:nvSpPr>
        <p:spPr bwMode="auto">
          <a:xfrm>
            <a:off x="7659767" y="3662802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881"/>
              </a:lnSpc>
              <a:spcBef>
                <a:spcPct val="0"/>
              </a:spcBef>
              <a:buNone/>
            </a:pPr>
            <a:r>
              <a:rPr lang="zh-CN" altLang="en-US" sz="1333" dirty="0">
                <a:solidFill>
                  <a:schemeClr val="bg1"/>
                </a:solidFill>
                <a:sym typeface="微软雅黑" pitchFamily="34" charset="-122"/>
              </a:rPr>
              <a:t>点击添加描述总结</a:t>
            </a:r>
          </a:p>
        </p:txBody>
      </p:sp>
      <p:sp>
        <p:nvSpPr>
          <p:cNvPr id="72" name="矩形 85"/>
          <p:cNvSpPr>
            <a:spLocks noChangeArrowheads="1"/>
          </p:cNvSpPr>
          <p:nvPr/>
        </p:nvSpPr>
        <p:spPr bwMode="auto">
          <a:xfrm>
            <a:off x="7919040" y="4442127"/>
            <a:ext cx="3097721" cy="4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sym typeface="微软雅黑" pitchFamily="34" charset="-122"/>
              </a:rPr>
              <a:t>添加主要观点</a:t>
            </a:r>
            <a:endParaRPr lang="zh-CN" altLang="en-US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3" name="文本框 13"/>
          <p:cNvSpPr txBox="1"/>
          <p:nvPr/>
        </p:nvSpPr>
        <p:spPr>
          <a:xfrm>
            <a:off x="7410719" y="4917021"/>
            <a:ext cx="3654168" cy="138498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说明。</a:t>
            </a:r>
          </a:p>
        </p:txBody>
      </p:sp>
      <p:sp>
        <p:nvSpPr>
          <p:cNvPr id="74" name="椭圆 56"/>
          <p:cNvSpPr>
            <a:spLocks noChangeArrowheads="1"/>
          </p:cNvSpPr>
          <p:nvPr/>
        </p:nvSpPr>
        <p:spPr bwMode="auto">
          <a:xfrm rot="21019161">
            <a:off x="1278026" y="3296846"/>
            <a:ext cx="511499" cy="5115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133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75" name="椭圆 58"/>
          <p:cNvSpPr>
            <a:spLocks noChangeArrowheads="1"/>
          </p:cNvSpPr>
          <p:nvPr/>
        </p:nvSpPr>
        <p:spPr bwMode="auto">
          <a:xfrm>
            <a:off x="4837581" y="5405617"/>
            <a:ext cx="657108" cy="6590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133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76" name="椭圆 70"/>
          <p:cNvSpPr>
            <a:spLocks noChangeArrowheads="1"/>
          </p:cNvSpPr>
          <p:nvPr/>
        </p:nvSpPr>
        <p:spPr bwMode="auto">
          <a:xfrm>
            <a:off x="10133432" y="2752803"/>
            <a:ext cx="759781" cy="7599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zh-CN" altLang="zh-CN" sz="2133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15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4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3375004"/>
            <a:ext cx="6738599" cy="367427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6225105" y="1996939"/>
            <a:ext cx="1158633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19843" y="1429322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任意多边形 20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 flipV="1">
            <a:off x="0" y="4078417"/>
            <a:ext cx="4596196" cy="369600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4027945" y="4628891"/>
            <a:ext cx="1158633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flipV="1">
            <a:off x="3454765" y="407841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 25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 flipV="1">
            <a:off x="6990445" y="4078417"/>
            <a:ext cx="5201555" cy="369600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2489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6519441" y="4644933"/>
            <a:ext cx="1158633" cy="14219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flipV="1">
            <a:off x="5899060" y="4078419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任意多边形 32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2640523" y="1874542"/>
            <a:ext cx="2588687" cy="400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点击此处输入内容</a:t>
            </a:r>
            <a:endParaRPr lang="en-US" altLang="ko-KR" sz="20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351882" y="2247365"/>
            <a:ext cx="3970298" cy="8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 flipH="1">
            <a:off x="8238563" y="4602706"/>
            <a:ext cx="2588687" cy="400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点击此处输入内容</a:t>
            </a:r>
            <a:endParaRPr lang="en-US" altLang="ko-KR" sz="20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17"/>
          <p:cNvSpPr>
            <a:spLocks noChangeArrowheads="1"/>
          </p:cNvSpPr>
          <p:nvPr/>
        </p:nvSpPr>
        <p:spPr bwMode="auto">
          <a:xfrm>
            <a:off x="8438769" y="4988772"/>
            <a:ext cx="2587621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990699" y="4572205"/>
            <a:ext cx="2588687" cy="400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点击输入内容</a:t>
            </a:r>
            <a:endParaRPr lang="en-US" altLang="ko-KR" sz="20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17"/>
          <p:cNvSpPr>
            <a:spLocks noChangeArrowheads="1"/>
          </p:cNvSpPr>
          <p:nvPr/>
        </p:nvSpPr>
        <p:spPr bwMode="auto">
          <a:xfrm>
            <a:off x="1351882" y="4958272"/>
            <a:ext cx="1860244" cy="10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3" grpId="0" animBg="1"/>
      <p:bldP spid="24" grpId="0"/>
      <p:bldP spid="28" grpId="0" animBg="1"/>
      <p:bldP spid="31" grpId="0"/>
      <p:bldP spid="35" grpId="0"/>
      <p:bldP spid="37" grpId="0"/>
      <p:bldP spid="38" grpId="0"/>
      <p:bldP spid="39" grpId="0"/>
      <p:bldP spid="40" grpId="0"/>
      <p:bldP spid="41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9"/>
          <p:cNvSpPr>
            <a:spLocks/>
          </p:cNvSpPr>
          <p:nvPr/>
        </p:nvSpPr>
        <p:spPr bwMode="auto">
          <a:xfrm>
            <a:off x="9133419" y="5046104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556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Group 134"/>
          <p:cNvGrpSpPr/>
          <p:nvPr/>
        </p:nvGrpSpPr>
        <p:grpSpPr>
          <a:xfrm>
            <a:off x="5051036" y="3090370"/>
            <a:ext cx="2089928" cy="3231617"/>
            <a:chOff x="3606801" y="1272140"/>
            <a:chExt cx="1920875" cy="2970213"/>
          </a:xfrm>
        </p:grpSpPr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88" name="Freeform 36"/>
              <p:cNvSpPr>
                <a:spLocks/>
              </p:cNvSpPr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556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Freeform 40"/>
            <p:cNvSpPr>
              <a:spLocks/>
            </p:cNvSpPr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Oval 108"/>
          <p:cNvSpPr/>
          <p:nvPr/>
        </p:nvSpPr>
        <p:spPr>
          <a:xfrm>
            <a:off x="4163095" y="411207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Oval 121"/>
          <p:cNvSpPr/>
          <p:nvPr/>
        </p:nvSpPr>
        <p:spPr>
          <a:xfrm>
            <a:off x="7308907" y="4112076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Oval 48"/>
          <p:cNvSpPr/>
          <p:nvPr/>
        </p:nvSpPr>
        <p:spPr>
          <a:xfrm>
            <a:off x="4858390" y="2506251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355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Oval 50"/>
          <p:cNvSpPr/>
          <p:nvPr/>
        </p:nvSpPr>
        <p:spPr>
          <a:xfrm>
            <a:off x="6613612" y="2506251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7086" y="2245467"/>
            <a:ext cx="720000" cy="720000"/>
            <a:chOff x="5767086" y="2245467"/>
            <a:chExt cx="720000" cy="720000"/>
          </a:xfrm>
        </p:grpSpPr>
        <p:sp>
          <p:nvSpPr>
            <p:cNvPr id="106" name="Oval 49"/>
            <p:cNvSpPr/>
            <p:nvPr/>
          </p:nvSpPr>
          <p:spPr>
            <a:xfrm>
              <a:off x="5767086" y="2245467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5947523" y="2389675"/>
              <a:ext cx="359127" cy="431584"/>
              <a:chOff x="5072479" y="2378340"/>
              <a:chExt cx="239649" cy="28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115" name="Freeform 846"/>
              <p:cNvSpPr>
                <a:spLocks/>
              </p:cNvSpPr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47"/>
              <p:cNvSpPr>
                <a:spLocks/>
              </p:cNvSpPr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485089" y="4969620"/>
            <a:ext cx="720000" cy="720000"/>
            <a:chOff x="4485089" y="4969620"/>
            <a:chExt cx="720000" cy="720000"/>
          </a:xfrm>
        </p:grpSpPr>
        <p:sp>
          <p:nvSpPr>
            <p:cNvPr id="95" name="Oval 113"/>
            <p:cNvSpPr/>
            <p:nvPr/>
          </p:nvSpPr>
          <p:spPr>
            <a:xfrm>
              <a:off x="4485089" y="496962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0"/>
            <p:cNvSpPr>
              <a:spLocks noChangeAspect="1" noEditPoints="1"/>
            </p:cNvSpPr>
            <p:nvPr/>
          </p:nvSpPr>
          <p:spPr bwMode="auto">
            <a:xfrm>
              <a:off x="4657978" y="5126442"/>
              <a:ext cx="392872" cy="347925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86912" y="4969620"/>
            <a:ext cx="720000" cy="720000"/>
            <a:chOff x="6986912" y="4969620"/>
            <a:chExt cx="720000" cy="720000"/>
          </a:xfrm>
        </p:grpSpPr>
        <p:sp>
          <p:nvSpPr>
            <p:cNvPr id="104" name="Oval 131"/>
            <p:cNvSpPr/>
            <p:nvPr/>
          </p:nvSpPr>
          <p:spPr>
            <a:xfrm>
              <a:off x="6986912" y="496962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68"/>
            <p:cNvSpPr>
              <a:spLocks noChangeAspect="1" noEditPoints="1"/>
            </p:cNvSpPr>
            <p:nvPr/>
          </p:nvSpPr>
          <p:spPr bwMode="auto">
            <a:xfrm>
              <a:off x="7168555" y="5174825"/>
              <a:ext cx="368170" cy="31533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3862" y="3221300"/>
            <a:ext cx="720000" cy="720000"/>
            <a:chOff x="4223862" y="3221300"/>
            <a:chExt cx="720000" cy="720000"/>
          </a:xfrm>
        </p:grpSpPr>
        <p:sp>
          <p:nvSpPr>
            <p:cNvPr id="49" name="Oval 98"/>
            <p:cNvSpPr/>
            <p:nvPr/>
          </p:nvSpPr>
          <p:spPr>
            <a:xfrm>
              <a:off x="4223862" y="32213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203"/>
            <p:cNvSpPr>
              <a:spLocks noChangeAspect="1" noEditPoints="1"/>
            </p:cNvSpPr>
            <p:nvPr/>
          </p:nvSpPr>
          <p:spPr bwMode="auto">
            <a:xfrm>
              <a:off x="4417145" y="3385867"/>
              <a:ext cx="362620" cy="34765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48140" y="3221300"/>
            <a:ext cx="720000" cy="720000"/>
            <a:chOff x="7248140" y="3221300"/>
            <a:chExt cx="720000" cy="720000"/>
          </a:xfrm>
        </p:grpSpPr>
        <p:sp>
          <p:nvSpPr>
            <p:cNvPr id="99" name="Oval 117"/>
            <p:cNvSpPr/>
            <p:nvPr/>
          </p:nvSpPr>
          <p:spPr>
            <a:xfrm>
              <a:off x="7248140" y="322130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1" name="Group 92"/>
            <p:cNvGrpSpPr/>
            <p:nvPr/>
          </p:nvGrpSpPr>
          <p:grpSpPr>
            <a:xfrm>
              <a:off x="7402081" y="3457484"/>
              <a:ext cx="436183" cy="271696"/>
              <a:chOff x="5172076" y="1938338"/>
              <a:chExt cx="471488" cy="293688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5" name="矩形 134"/>
          <p:cNvSpPr/>
          <p:nvPr/>
        </p:nvSpPr>
        <p:spPr>
          <a:xfrm>
            <a:off x="8178986" y="3021249"/>
            <a:ext cx="172353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8178986" y="3388686"/>
            <a:ext cx="3043118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说明，在此录入图表的描述说明，在此录入上述图表的描述说明。</a:t>
            </a:r>
          </a:p>
        </p:txBody>
      </p:sp>
      <p:sp>
        <p:nvSpPr>
          <p:cNvPr id="137" name="矩形 136"/>
          <p:cNvSpPr/>
          <p:nvPr/>
        </p:nvSpPr>
        <p:spPr>
          <a:xfrm>
            <a:off x="2595164" y="4910221"/>
            <a:ext cx="172353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矩形 47"/>
          <p:cNvSpPr>
            <a:spLocks noChangeArrowheads="1"/>
          </p:cNvSpPr>
          <p:nvPr/>
        </p:nvSpPr>
        <p:spPr bwMode="auto">
          <a:xfrm>
            <a:off x="1275577" y="5277658"/>
            <a:ext cx="3043118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在此录入图表的描述说明，在此录入上述图表的描述说明，在此录入上述图表的描述说明。</a:t>
            </a:r>
          </a:p>
        </p:txBody>
      </p:sp>
      <p:sp>
        <p:nvSpPr>
          <p:cNvPr id="139" name="矩形 138"/>
          <p:cNvSpPr/>
          <p:nvPr/>
        </p:nvSpPr>
        <p:spPr>
          <a:xfrm>
            <a:off x="7900571" y="4910221"/>
            <a:ext cx="172353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0" name="矩形 47"/>
          <p:cNvSpPr>
            <a:spLocks noChangeArrowheads="1"/>
          </p:cNvSpPr>
          <p:nvPr/>
        </p:nvSpPr>
        <p:spPr bwMode="auto">
          <a:xfrm>
            <a:off x="7903372" y="5277658"/>
            <a:ext cx="306942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录入图表的综合描述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录入图表的综合描述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141" name="矩形 140"/>
          <p:cNvSpPr/>
          <p:nvPr/>
        </p:nvSpPr>
        <p:spPr>
          <a:xfrm>
            <a:off x="2349635" y="3101459"/>
            <a:ext cx="172353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2" name="矩形 47"/>
          <p:cNvSpPr>
            <a:spLocks noChangeArrowheads="1"/>
          </p:cNvSpPr>
          <p:nvPr/>
        </p:nvSpPr>
        <p:spPr bwMode="auto">
          <a:xfrm>
            <a:off x="946484" y="3468896"/>
            <a:ext cx="3126682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录入图表的综合描述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录入图表的综合描述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说明。</a:t>
            </a:r>
          </a:p>
        </p:txBody>
      </p:sp>
      <p:sp>
        <p:nvSpPr>
          <p:cNvPr id="143" name="矩形 142"/>
          <p:cNvSpPr/>
          <p:nvPr/>
        </p:nvSpPr>
        <p:spPr>
          <a:xfrm>
            <a:off x="5234235" y="1130447"/>
            <a:ext cx="172353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4399152" y="1497884"/>
            <a:ext cx="3393697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录入上述图表的综合描述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4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35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35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850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5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5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5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7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1" dur="35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8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0" dur="35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350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4" dur="3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 animBg="1"/>
          <p:bldP spid="100" grpId="0" animBg="1"/>
          <p:bldP spid="105" grpId="0" animBg="1"/>
          <p:bldP spid="107" grpId="0" animBg="1"/>
          <p:bldP spid="135" grpId="0"/>
          <p:bldP spid="136" grpId="0"/>
          <p:bldP spid="137" grpId="0"/>
          <p:bldP spid="138" grpId="0"/>
          <p:bldP spid="139" grpId="0"/>
          <p:bldP spid="140" grpId="0"/>
          <p:bldP spid="141" grpId="0"/>
          <p:bldP spid="142" grpId="0"/>
          <p:bldP spid="143" grpId="0"/>
          <p:bldP spid="144" grpId="0"/>
          <p:bldP spid="5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ck Arc 38"/>
          <p:cNvSpPr/>
          <p:nvPr/>
        </p:nvSpPr>
        <p:spPr>
          <a:xfrm>
            <a:off x="6866791" y="2429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36" name="Block Arc 37"/>
          <p:cNvSpPr/>
          <p:nvPr/>
        </p:nvSpPr>
        <p:spPr>
          <a:xfrm rot="10800000">
            <a:off x="4987260" y="2427030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3109826" y="2446846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38" name="TextBox 107"/>
          <p:cNvSpPr txBox="1"/>
          <p:nvPr/>
        </p:nvSpPr>
        <p:spPr>
          <a:xfrm>
            <a:off x="1034781" y="5850941"/>
            <a:ext cx="10122441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在此录入上述图表的综合描述说明，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在此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录入上述图表的综合描述说明。在此录入上述图表的描述说明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说明，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在此录入上述图表的综合描述说明。</a:t>
            </a:r>
          </a:p>
        </p:txBody>
      </p:sp>
      <p:cxnSp>
        <p:nvCxnSpPr>
          <p:cNvPr id="39" name="Straight Connector 108"/>
          <p:cNvCxnSpPr/>
          <p:nvPr/>
        </p:nvCxnSpPr>
        <p:spPr>
          <a:xfrm>
            <a:off x="1042975" y="5758830"/>
            <a:ext cx="10106051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ck Arc 51"/>
          <p:cNvSpPr/>
          <p:nvPr/>
        </p:nvSpPr>
        <p:spPr>
          <a:xfrm>
            <a:off x="1229243" y="2429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42" name="Block Arc 53"/>
          <p:cNvSpPr/>
          <p:nvPr/>
        </p:nvSpPr>
        <p:spPr>
          <a:xfrm>
            <a:off x="4987260" y="2429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43" name="Block Arc 55"/>
          <p:cNvSpPr/>
          <p:nvPr/>
        </p:nvSpPr>
        <p:spPr>
          <a:xfrm>
            <a:off x="8745276" y="2429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44" name="Freeform 62"/>
          <p:cNvSpPr/>
          <p:nvPr/>
        </p:nvSpPr>
        <p:spPr>
          <a:xfrm>
            <a:off x="1703321" y="2916755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63"/>
          <p:cNvSpPr/>
          <p:nvPr/>
        </p:nvSpPr>
        <p:spPr>
          <a:xfrm>
            <a:off x="3583341" y="2916755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64"/>
          <p:cNvSpPr/>
          <p:nvPr/>
        </p:nvSpPr>
        <p:spPr>
          <a:xfrm>
            <a:off x="5463361" y="2916755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65"/>
          <p:cNvSpPr/>
          <p:nvPr/>
        </p:nvSpPr>
        <p:spPr>
          <a:xfrm>
            <a:off x="7343381" y="2916755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66"/>
          <p:cNvSpPr/>
          <p:nvPr/>
        </p:nvSpPr>
        <p:spPr>
          <a:xfrm>
            <a:off x="9223403" y="2916755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Block Arc 35"/>
          <p:cNvSpPr/>
          <p:nvPr/>
        </p:nvSpPr>
        <p:spPr>
          <a:xfrm rot="10800000">
            <a:off x="1229242" y="2427028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50" name="Block Arc 52"/>
          <p:cNvSpPr/>
          <p:nvPr/>
        </p:nvSpPr>
        <p:spPr>
          <a:xfrm rot="10800000">
            <a:off x="3109828" y="2427030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51" name="Block Arc 39"/>
          <p:cNvSpPr/>
          <p:nvPr/>
        </p:nvSpPr>
        <p:spPr>
          <a:xfrm rot="10800000">
            <a:off x="8745276" y="2427030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52" name="Block Arc 54"/>
          <p:cNvSpPr/>
          <p:nvPr/>
        </p:nvSpPr>
        <p:spPr>
          <a:xfrm rot="10800000">
            <a:off x="6866793" y="2427030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6" dirty="0">
              <a:solidFill>
                <a:schemeClr val="bg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86552" y="141853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1361651" y="1806835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439468" y="141853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114567" y="1806835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192287" y="141853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867386" y="1806835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562036" y="468214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3237135" y="5070444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314953" y="4682146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6990052" y="5070444"/>
            <a:ext cx="1962964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90801"/>
              </p:ext>
            </p:extLst>
          </p:nvPr>
        </p:nvGraphicFramePr>
        <p:xfrm>
          <a:off x="1700665" y="1939165"/>
          <a:ext cx="8790669" cy="373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226"/>
                <a:gridCol w="2742467"/>
                <a:gridCol w="1677992"/>
                <a:gridCol w="1677992"/>
                <a:gridCol w="1677992"/>
              </a:tblGrid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时间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itchFamily="34" charset="-122"/>
                        </a:rPr>
                        <a:t>标题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A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B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内容</a:t>
                      </a:r>
                      <a:r>
                        <a:rPr lang="en-US" altLang="zh-CN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C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1</a:t>
                      </a:r>
                      <a:endParaRPr lang="zh-CN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在此录入上述图表的描述说明</a:t>
                      </a:r>
                      <a:endParaRPr lang="en-US" altLang="zh-CN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endParaRPr lang="zh-CN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在此录入上述图表的描述说明</a:t>
                      </a:r>
                      <a:endParaRPr lang="en-US" altLang="zh-CN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3</a:t>
                      </a:r>
                      <a:endParaRPr lang="zh-CN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在此录入上述图表的描述说明</a:t>
                      </a:r>
                      <a:endParaRPr lang="en-US" altLang="zh-CN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微软雅黑" pitchFamily="34" charset="-122"/>
                        </a:rPr>
                        <a:t>在此录入上述图表的描述说明</a:t>
                      </a:r>
                      <a:endParaRPr lang="en-US" altLang="zh-CN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23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Arial Unicode MS" pitchFamily="34" charset="-122"/>
                          <a:cs typeface="Arial Unicode MS" pitchFamily="34" charset="-122"/>
                        </a:rPr>
                        <a:t>5</a:t>
                      </a:r>
                      <a:endParaRPr lang="zh-CN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90224" marR="90224" marT="45112" marB="45112"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在此录入上述图表的描述说明</a:t>
                      </a:r>
                      <a:endParaRPr lang="en-US" altLang="zh-CN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Arial Unicode MS" pitchFamily="34" charset="-122"/>
                          <a:cs typeface="Arial" panose="020B0604020202020204" pitchFamily="34" charset="0"/>
                        </a:rPr>
                        <a:t>Text</a:t>
                      </a:r>
                      <a:endParaRPr lang="zh-CN" alt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Arial Unicode MS" pitchFamily="34" charset="-122"/>
                        <a:cs typeface="Arial" panose="020B0604020202020204" pitchFamily="34" charset="0"/>
                      </a:endParaRPr>
                    </a:p>
                  </a:txBody>
                  <a:tcPr marL="90224" marR="90224" marT="45112" marB="45112" anchor="ctr">
                    <a:lnL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>
                          <a:alpha val="3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</a:tr>
            </a:tbl>
          </a:graphicData>
        </a:graphic>
      </p:graphicFrame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74000">
                <a:schemeClr val="tx1">
                  <a:alpha val="75000"/>
                </a:schemeClr>
              </a:gs>
              <a:gs pos="100000">
                <a:schemeClr val="tx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46401" y="3843479"/>
            <a:ext cx="4099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适用教学课件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儿童教育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科研汇报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/PPT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4143" y="2060018"/>
            <a:ext cx="608371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zh-CN" altLang="en-US" sz="115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欣</a:t>
            </a:r>
            <a:r>
              <a:rPr lang="zh-CN" altLang="en-US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赏</a:t>
            </a:r>
            <a:endParaRPr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270" y="3991619"/>
            <a:ext cx="615824" cy="6955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4704">
            <a:off x="7130116" y="4513727"/>
            <a:ext cx="863538" cy="9752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34523">
            <a:off x="9698699" y="2135561"/>
            <a:ext cx="547112" cy="61791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04000" y="1841781"/>
            <a:ext cx="3384000" cy="64800"/>
          </a:xfrm>
          <a:prstGeom prst="rect">
            <a:avLst/>
          </a:prstGeom>
          <a:solidFill>
            <a:srgbClr val="3ABF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439490" y="5729865"/>
            <a:ext cx="331302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高三（</a:t>
            </a:r>
            <a:r>
              <a:rPr lang="en-US" altLang="zh-CN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班    </a:t>
            </a:r>
            <a:r>
              <a:rPr lang="zh-CN" altLang="en-US" sz="1600" b="1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亮亮图文</a:t>
            </a:r>
            <a:endParaRPr lang="zh-CN" altLang="en-US" sz="16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39490" y="5354056"/>
            <a:ext cx="3313021" cy="344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glow rad="241300">
                    <a:srgbClr val="2C83AA">
                      <a:alpha val="30000"/>
                    </a:srgbClr>
                  </a:glo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1600" b="1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北京师范大学附属实验中学</a:t>
            </a:r>
            <a:endParaRPr lang="zh-CN" altLang="en-US" sz="16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flipV="1">
            <a:off x="2823412" y="2031955"/>
            <a:ext cx="6545178" cy="1956502"/>
          </a:xfrm>
          <a:custGeom>
            <a:avLst/>
            <a:gdLst>
              <a:gd name="connsiteX0" fmla="*/ 0 w 4555958"/>
              <a:gd name="connsiteY0" fmla="*/ 0 h 1221598"/>
              <a:gd name="connsiteX1" fmla="*/ 673871 w 4555958"/>
              <a:gd name="connsiteY1" fmla="*/ 0 h 1221598"/>
              <a:gd name="connsiteX2" fmla="*/ 673871 w 4555958"/>
              <a:gd name="connsiteY2" fmla="*/ 548371 h 1221598"/>
              <a:gd name="connsiteX3" fmla="*/ 3882088 w 4555958"/>
              <a:gd name="connsiteY3" fmla="*/ 548371 h 1221598"/>
              <a:gd name="connsiteX4" fmla="*/ 3882088 w 4555958"/>
              <a:gd name="connsiteY4" fmla="*/ 0 h 1221598"/>
              <a:gd name="connsiteX5" fmla="*/ 4555958 w 4555958"/>
              <a:gd name="connsiteY5" fmla="*/ 0 h 1221598"/>
              <a:gd name="connsiteX6" fmla="*/ 4555958 w 4555958"/>
              <a:gd name="connsiteY6" fmla="*/ 1221598 h 1221598"/>
              <a:gd name="connsiteX7" fmla="*/ 0 w 4555958"/>
              <a:gd name="connsiteY7" fmla="*/ 1221598 h 1221598"/>
              <a:gd name="connsiteX8" fmla="*/ 0 w 4555958"/>
              <a:gd name="connsiteY8" fmla="*/ 0 h 1221598"/>
              <a:gd name="connsiteX0" fmla="*/ 673871 w 4555958"/>
              <a:gd name="connsiteY0" fmla="*/ 548371 h 1221598"/>
              <a:gd name="connsiteX1" fmla="*/ 3882088 w 4555958"/>
              <a:gd name="connsiteY1" fmla="*/ 548371 h 1221598"/>
              <a:gd name="connsiteX2" fmla="*/ 3882088 w 4555958"/>
              <a:gd name="connsiteY2" fmla="*/ 0 h 1221598"/>
              <a:gd name="connsiteX3" fmla="*/ 4555958 w 4555958"/>
              <a:gd name="connsiteY3" fmla="*/ 0 h 1221598"/>
              <a:gd name="connsiteX4" fmla="*/ 4555958 w 4555958"/>
              <a:gd name="connsiteY4" fmla="*/ 1221598 h 1221598"/>
              <a:gd name="connsiteX5" fmla="*/ 0 w 4555958"/>
              <a:gd name="connsiteY5" fmla="*/ 1221598 h 1221598"/>
              <a:gd name="connsiteX6" fmla="*/ 0 w 4555958"/>
              <a:gd name="connsiteY6" fmla="*/ 0 h 1221598"/>
              <a:gd name="connsiteX7" fmla="*/ 673871 w 4555958"/>
              <a:gd name="connsiteY7" fmla="*/ 0 h 1221598"/>
              <a:gd name="connsiteX8" fmla="*/ 765311 w 4555958"/>
              <a:gd name="connsiteY8" fmla="*/ 639811 h 1221598"/>
              <a:gd name="connsiteX0" fmla="*/ 673871 w 4555958"/>
              <a:gd name="connsiteY0" fmla="*/ 548371 h 1221598"/>
              <a:gd name="connsiteX1" fmla="*/ 3882088 w 4555958"/>
              <a:gd name="connsiteY1" fmla="*/ 548371 h 1221598"/>
              <a:gd name="connsiteX2" fmla="*/ 3882088 w 4555958"/>
              <a:gd name="connsiteY2" fmla="*/ 0 h 1221598"/>
              <a:gd name="connsiteX3" fmla="*/ 4555958 w 4555958"/>
              <a:gd name="connsiteY3" fmla="*/ 0 h 1221598"/>
              <a:gd name="connsiteX4" fmla="*/ 4555958 w 4555958"/>
              <a:gd name="connsiteY4" fmla="*/ 1221598 h 1221598"/>
              <a:gd name="connsiteX5" fmla="*/ 0 w 4555958"/>
              <a:gd name="connsiteY5" fmla="*/ 1221598 h 1221598"/>
              <a:gd name="connsiteX6" fmla="*/ 0 w 4555958"/>
              <a:gd name="connsiteY6" fmla="*/ 0 h 1221598"/>
              <a:gd name="connsiteX7" fmla="*/ 673871 w 4555958"/>
              <a:gd name="connsiteY7" fmla="*/ 0 h 1221598"/>
              <a:gd name="connsiteX0" fmla="*/ 3882088 w 4555958"/>
              <a:gd name="connsiteY0" fmla="*/ 548371 h 1221598"/>
              <a:gd name="connsiteX1" fmla="*/ 3882088 w 4555958"/>
              <a:gd name="connsiteY1" fmla="*/ 0 h 1221598"/>
              <a:gd name="connsiteX2" fmla="*/ 4555958 w 4555958"/>
              <a:gd name="connsiteY2" fmla="*/ 0 h 1221598"/>
              <a:gd name="connsiteX3" fmla="*/ 4555958 w 4555958"/>
              <a:gd name="connsiteY3" fmla="*/ 1221598 h 1221598"/>
              <a:gd name="connsiteX4" fmla="*/ 0 w 4555958"/>
              <a:gd name="connsiteY4" fmla="*/ 1221598 h 1221598"/>
              <a:gd name="connsiteX5" fmla="*/ 0 w 4555958"/>
              <a:gd name="connsiteY5" fmla="*/ 0 h 1221598"/>
              <a:gd name="connsiteX6" fmla="*/ 673871 w 4555958"/>
              <a:gd name="connsiteY6" fmla="*/ 0 h 1221598"/>
              <a:gd name="connsiteX0" fmla="*/ 3882088 w 4555958"/>
              <a:gd name="connsiteY0" fmla="*/ 0 h 1221598"/>
              <a:gd name="connsiteX1" fmla="*/ 4555958 w 4555958"/>
              <a:gd name="connsiteY1" fmla="*/ 0 h 1221598"/>
              <a:gd name="connsiteX2" fmla="*/ 4555958 w 4555958"/>
              <a:gd name="connsiteY2" fmla="*/ 1221598 h 1221598"/>
              <a:gd name="connsiteX3" fmla="*/ 0 w 4555958"/>
              <a:gd name="connsiteY3" fmla="*/ 1221598 h 1221598"/>
              <a:gd name="connsiteX4" fmla="*/ 0 w 4555958"/>
              <a:gd name="connsiteY4" fmla="*/ 0 h 1221598"/>
              <a:gd name="connsiteX5" fmla="*/ 673871 w 4555958"/>
              <a:gd name="connsiteY5" fmla="*/ 0 h 122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5958" h="1221598">
                <a:moveTo>
                  <a:pt x="3882088" y="0"/>
                </a:moveTo>
                <a:lnTo>
                  <a:pt x="4555958" y="0"/>
                </a:lnTo>
                <a:lnTo>
                  <a:pt x="4555958" y="1221598"/>
                </a:lnTo>
                <a:lnTo>
                  <a:pt x="0" y="1221598"/>
                </a:lnTo>
                <a:lnTo>
                  <a:pt x="0" y="0"/>
                </a:lnTo>
                <a:lnTo>
                  <a:pt x="673871" y="0"/>
                </a:lnTo>
              </a:path>
            </a:pathLst>
          </a:custGeom>
          <a:noFill/>
          <a:ln w="19050">
            <a:solidFill>
              <a:srgbClr val="3AB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11469">
            <a:off x="7062305" y="3710389"/>
            <a:ext cx="5819899" cy="26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7" grpId="0" animBg="1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>
          <a:xfrm>
            <a:off x="8016236" y="4394564"/>
            <a:ext cx="980017" cy="1134533"/>
            <a:chOff x="5028984" y="2913471"/>
            <a:chExt cx="735013" cy="85090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Group 78"/>
          <p:cNvGrpSpPr/>
          <p:nvPr/>
        </p:nvGrpSpPr>
        <p:grpSpPr>
          <a:xfrm>
            <a:off x="3280415" y="4335905"/>
            <a:ext cx="895352" cy="1270000"/>
            <a:chOff x="2050833" y="2869478"/>
            <a:chExt cx="671514" cy="952500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77"/>
          <p:cNvGrpSpPr/>
          <p:nvPr/>
        </p:nvGrpSpPr>
        <p:grpSpPr>
          <a:xfrm>
            <a:off x="1655329" y="4565724"/>
            <a:ext cx="984251" cy="1193800"/>
            <a:chOff x="942759" y="2869021"/>
            <a:chExt cx="738188" cy="895350"/>
          </a:xfrm>
        </p:grpSpPr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9345372" y="4878992"/>
            <a:ext cx="898333" cy="880533"/>
            <a:chOff x="6224853" y="3161578"/>
            <a:chExt cx="673750" cy="660400"/>
          </a:xfrm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556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Freeform 5"/>
          <p:cNvSpPr>
            <a:spLocks/>
          </p:cNvSpPr>
          <p:nvPr/>
        </p:nvSpPr>
        <p:spPr bwMode="auto">
          <a:xfrm>
            <a:off x="5173139" y="2464518"/>
            <a:ext cx="1845725" cy="3371817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556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>
            <a:spLocks/>
          </p:cNvSpPr>
          <p:nvPr/>
        </p:nvSpPr>
        <p:spPr bwMode="auto">
          <a:xfrm>
            <a:off x="0" y="5413676"/>
            <a:ext cx="12192000" cy="1444324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3556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1034780" y="5819149"/>
            <a:ext cx="10122441" cy="5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在此录入图表的综合描述说明。在此录入上述图表的综合描述说明，在此录入上述</a:t>
            </a:r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图表</a:t>
            </a:r>
            <a:endParaRPr lang="en-US" altLang="zh-CN" dirty="0" smtClean="0">
              <a:solidFill>
                <a:schemeClr val="bg1"/>
              </a:solidFill>
              <a:sym typeface="微软雅黑" pitchFamily="34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78822" y="1899452"/>
            <a:ext cx="3033063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85369" y="15470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002585" y="3367855"/>
            <a:ext cx="3033063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olidFill>
                  <a:schemeClr val="bg1"/>
                </a:solidFill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96252" y="301546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018741" y="3367855"/>
            <a:ext cx="3194604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002756" y="301546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1018741" y="1899452"/>
            <a:ext cx="3194604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ts val="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在此录入上述图表的描述说明，在此录入上述图表的描述说明，在此录入上述图表的描述说明。</a:t>
            </a:r>
          </a:p>
          <a:p>
            <a:pPr algn="r">
              <a:lnSpc>
                <a:spcPct val="113000"/>
              </a:lnSpc>
              <a:spcBef>
                <a:spcPts val="0"/>
              </a:spcBef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002756" y="15470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10476" y="1888212"/>
            <a:ext cx="1113973" cy="1113971"/>
            <a:chOff x="6710476" y="1888212"/>
            <a:chExt cx="1113973" cy="1113971"/>
          </a:xfrm>
          <a:solidFill>
            <a:schemeClr val="accent2"/>
          </a:solidFill>
        </p:grpSpPr>
        <p:sp>
          <p:nvSpPr>
            <p:cNvPr id="63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5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116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367552" y="1888212"/>
            <a:ext cx="1113973" cy="1113971"/>
            <a:chOff x="4367552" y="1888212"/>
            <a:chExt cx="1113973" cy="1113971"/>
          </a:xfrm>
          <a:solidFill>
            <a:schemeClr val="accent2"/>
          </a:solidFill>
        </p:grpSpPr>
        <p:sp>
          <p:nvSpPr>
            <p:cNvPr id="64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3237" y="1371135"/>
            <a:ext cx="1788893" cy="1788891"/>
            <a:chOff x="5173139" y="1322888"/>
            <a:chExt cx="1788893" cy="1788891"/>
          </a:xfrm>
          <a:solidFill>
            <a:schemeClr val="accent1"/>
          </a:solidFill>
        </p:grpSpPr>
        <p:sp>
          <p:nvSpPr>
            <p:cNvPr id="69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104" name="Freeform 80"/>
              <p:cNvSpPr>
                <a:spLocks/>
              </p:cNvSpPr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81"/>
              <p:cNvSpPr>
                <a:spLocks/>
              </p:cNvSpPr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82"/>
              <p:cNvSpPr>
                <a:spLocks/>
              </p:cNvSpPr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339023" y="2756378"/>
            <a:ext cx="1459644" cy="1459644"/>
            <a:chOff x="6339023" y="2756378"/>
            <a:chExt cx="1459644" cy="1459644"/>
          </a:xfrm>
          <a:solidFill>
            <a:schemeClr val="accent2"/>
          </a:solidFill>
        </p:grpSpPr>
        <p:sp>
          <p:nvSpPr>
            <p:cNvPr id="70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21920" rtlCol="0" anchor="ctr"/>
            <a:lstStyle/>
            <a:p>
              <a:pPr algn="ctr"/>
              <a:endParaRPr lang="en-US" sz="42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101"/>
            <p:cNvGrpSpPr/>
            <p:nvPr/>
          </p:nvGrpSpPr>
          <p:grpSpPr>
            <a:xfrm>
              <a:off x="6726845" y="3144200"/>
              <a:ext cx="684000" cy="684000"/>
              <a:chOff x="6352022" y="2360197"/>
              <a:chExt cx="406813" cy="406813"/>
            </a:xfrm>
            <a:grpFill/>
          </p:grpSpPr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6352022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379103" y="2756378"/>
            <a:ext cx="1459644" cy="1459644"/>
            <a:chOff x="4379103" y="2756378"/>
            <a:chExt cx="1459644" cy="1459644"/>
          </a:xfrm>
          <a:solidFill>
            <a:schemeClr val="accent2"/>
          </a:solidFill>
        </p:grpSpPr>
        <p:sp>
          <p:nvSpPr>
            <p:cNvPr id="71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0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111" name="Freeform 170"/>
              <p:cNvSpPr>
                <a:spLocks/>
              </p:cNvSpPr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71"/>
              <p:cNvSpPr>
                <a:spLocks/>
              </p:cNvSpPr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2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5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9" grpId="0" animBg="1"/>
      <p:bldP spid="6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5"/>
          <p:cNvSpPr/>
          <p:nvPr/>
        </p:nvSpPr>
        <p:spPr>
          <a:xfrm>
            <a:off x="5948262" y="2346036"/>
            <a:ext cx="295476" cy="45119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44"/>
          <p:cNvGrpSpPr/>
          <p:nvPr/>
        </p:nvGrpSpPr>
        <p:grpSpPr>
          <a:xfrm>
            <a:off x="6045200" y="2436309"/>
            <a:ext cx="101600" cy="1410333"/>
            <a:chOff x="2955636" y="2798618"/>
            <a:chExt cx="101600" cy="1410333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82" name="Straight Connector 9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1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4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5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6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7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18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9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20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21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22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23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24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25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6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27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28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9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30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31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32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3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4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35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36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37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38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39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45"/>
          <p:cNvSpPr txBox="1"/>
          <p:nvPr/>
        </p:nvSpPr>
        <p:spPr>
          <a:xfrm>
            <a:off x="5884053" y="3866922"/>
            <a:ext cx="441147" cy="23083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d-ID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113"/>
          <p:cNvSpPr/>
          <p:nvPr/>
        </p:nvSpPr>
        <p:spPr>
          <a:xfrm>
            <a:off x="5785691" y="1819052"/>
            <a:ext cx="620617" cy="620617"/>
          </a:xfrm>
          <a:prstGeom prst="ellipse">
            <a:avLst/>
          </a:prstGeom>
          <a:solidFill>
            <a:schemeClr val="accent1"/>
          </a:solidFill>
          <a:ln w="79375">
            <a:solidFill>
              <a:srgbClr val="98C052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4"/>
          <p:cNvSpPr txBox="1"/>
          <p:nvPr/>
        </p:nvSpPr>
        <p:spPr>
          <a:xfrm>
            <a:off x="5763216" y="1997721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1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TODAY</a:t>
            </a:r>
            <a:endParaRPr lang="id-ID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8" name="Rectangle 116"/>
          <p:cNvSpPr/>
          <p:nvPr/>
        </p:nvSpPr>
        <p:spPr>
          <a:xfrm rot="2700000">
            <a:off x="6210407" y="2798914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7"/>
          <p:cNvSpPr/>
          <p:nvPr/>
        </p:nvSpPr>
        <p:spPr>
          <a:xfrm rot="2700000">
            <a:off x="5909883" y="3295238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4"/>
          <p:cNvSpPr/>
          <p:nvPr/>
        </p:nvSpPr>
        <p:spPr>
          <a:xfrm rot="2700000">
            <a:off x="5909883" y="5026284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Group 165"/>
          <p:cNvGrpSpPr/>
          <p:nvPr/>
        </p:nvGrpSpPr>
        <p:grpSpPr>
          <a:xfrm>
            <a:off x="6045200" y="4158222"/>
            <a:ext cx="101600" cy="2870192"/>
            <a:chOff x="6045200" y="4158222"/>
            <a:chExt cx="101600" cy="2870192"/>
          </a:xfrm>
        </p:grpSpPr>
        <p:grpSp>
          <p:nvGrpSpPr>
            <p:cNvPr id="131" name="Group 47"/>
            <p:cNvGrpSpPr/>
            <p:nvPr/>
          </p:nvGrpSpPr>
          <p:grpSpPr>
            <a:xfrm>
              <a:off x="6045200" y="4158222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65" name="Straight Connector 4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4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5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5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5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5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5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5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5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5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5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5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6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6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6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6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6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6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6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6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6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6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7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7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7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7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7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7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7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7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7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7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28"/>
            <p:cNvGrpSpPr/>
            <p:nvPr/>
          </p:nvGrpSpPr>
          <p:grpSpPr>
            <a:xfrm>
              <a:off x="6045200" y="5618081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33" name="Straight Connector 129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0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1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2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3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4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5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6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37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38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39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0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1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2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3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4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5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6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47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48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49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0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1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2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3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4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5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6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57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58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59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0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7" name="Rectangle 161"/>
          <p:cNvSpPr/>
          <p:nvPr/>
        </p:nvSpPr>
        <p:spPr>
          <a:xfrm rot="2700000">
            <a:off x="6210407" y="5744455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6842303" y="2168767"/>
            <a:ext cx="1561196" cy="156119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4145074" y="2734540"/>
            <a:ext cx="1234167" cy="123416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6842303" y="5163226"/>
            <a:ext cx="1234167" cy="123416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1203175" y="4336933"/>
            <a:ext cx="1869416" cy="1869416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2637584" y="265567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9" name="矩形 47"/>
          <p:cNvSpPr>
            <a:spLocks noChangeArrowheads="1"/>
          </p:cNvSpPr>
          <p:nvPr/>
        </p:nvSpPr>
        <p:spPr bwMode="auto">
          <a:xfrm>
            <a:off x="1326768" y="3060461"/>
            <a:ext cx="2623978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3213645" y="4670808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1" name="矩形 47"/>
          <p:cNvSpPr>
            <a:spLocks noChangeArrowheads="1"/>
          </p:cNvSpPr>
          <p:nvPr/>
        </p:nvSpPr>
        <p:spPr bwMode="auto">
          <a:xfrm>
            <a:off x="3213645" y="5075598"/>
            <a:ext cx="2534858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8567952" y="229825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3" name="矩形 47"/>
          <p:cNvSpPr>
            <a:spLocks noChangeArrowheads="1"/>
          </p:cNvSpPr>
          <p:nvPr/>
        </p:nvSpPr>
        <p:spPr bwMode="auto">
          <a:xfrm>
            <a:off x="8567952" y="2703041"/>
            <a:ext cx="2534858" cy="161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说明更多模版：亮亮图文旗舰店</a:t>
            </a:r>
            <a:r>
              <a:rPr lang="en-US" altLang="zh-CN" sz="1400" dirty="0">
                <a:solidFill>
                  <a:schemeClr val="bg1"/>
                </a:solidFill>
                <a:sym typeface="微软雅黑" pitchFamily="34" charset="-122"/>
              </a:rPr>
              <a:t>https://liangliangtuwen.tmall.com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8264361" y="513225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" name="矩形 47"/>
          <p:cNvSpPr>
            <a:spLocks noChangeArrowheads="1"/>
          </p:cNvSpPr>
          <p:nvPr/>
        </p:nvSpPr>
        <p:spPr bwMode="auto">
          <a:xfrm>
            <a:off x="8264361" y="5537040"/>
            <a:ext cx="2534858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24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15" grpId="0"/>
      <p:bldP spid="116" grpId="0" animBg="1"/>
      <p:bldP spid="117" grpId="0"/>
      <p:bldP spid="118" grpId="0" animBg="1"/>
      <p:bldP spid="119" grpId="0" animBg="1"/>
      <p:bldP spid="126" grpId="0" animBg="1"/>
      <p:bldP spid="197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948262" y="-30846"/>
            <a:ext cx="295476" cy="688884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6045200" y="-56561"/>
            <a:ext cx="101600" cy="224891"/>
            <a:chOff x="2955636" y="3984060"/>
            <a:chExt cx="101600" cy="224891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4" name="Straight Connector 38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45"/>
          <p:cNvSpPr txBox="1"/>
          <p:nvPr/>
        </p:nvSpPr>
        <p:spPr>
          <a:xfrm>
            <a:off x="5884053" y="188610"/>
            <a:ext cx="441147" cy="23083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d-ID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16"/>
          <p:cNvSpPr/>
          <p:nvPr/>
        </p:nvSpPr>
        <p:spPr>
          <a:xfrm rot="2700000">
            <a:off x="6210407" y="1685762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7"/>
          <p:cNvSpPr/>
          <p:nvPr/>
        </p:nvSpPr>
        <p:spPr>
          <a:xfrm rot="2700000">
            <a:off x="5909883" y="828083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24"/>
          <p:cNvSpPr/>
          <p:nvPr/>
        </p:nvSpPr>
        <p:spPr>
          <a:xfrm rot="2700000">
            <a:off x="5909883" y="2559129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6045200" y="479910"/>
            <a:ext cx="101600" cy="2870192"/>
            <a:chOff x="6045200" y="479910"/>
            <a:chExt cx="101600" cy="2870192"/>
          </a:xfrm>
        </p:grpSpPr>
        <p:grpSp>
          <p:nvGrpSpPr>
            <p:cNvPr id="14" name="Group 47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48" name="Straight Connector 4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5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6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7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28"/>
            <p:cNvGrpSpPr/>
            <p:nvPr/>
          </p:nvGrpSpPr>
          <p:grpSpPr>
            <a:xfrm>
              <a:off x="6045200" y="1939769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6" name="Straight Connector 129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30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31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32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33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34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35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36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37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38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39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40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141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42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43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44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145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6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147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48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49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50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51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152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53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54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55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56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57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8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59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160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 161"/>
          <p:cNvSpPr/>
          <p:nvPr/>
        </p:nvSpPr>
        <p:spPr>
          <a:xfrm rot="2700000">
            <a:off x="6210407" y="3933666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165"/>
          <p:cNvSpPr txBox="1"/>
          <p:nvPr/>
        </p:nvSpPr>
        <p:spPr>
          <a:xfrm>
            <a:off x="5884053" y="3356008"/>
            <a:ext cx="441147" cy="23083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d-ID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166"/>
          <p:cNvGrpSpPr/>
          <p:nvPr/>
        </p:nvGrpSpPr>
        <p:grpSpPr>
          <a:xfrm>
            <a:off x="6045200" y="3619709"/>
            <a:ext cx="101600" cy="1410333"/>
            <a:chOff x="2955636" y="2798618"/>
            <a:chExt cx="101600" cy="1410333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83" name="Straight Connector 167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68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169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70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71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172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173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74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75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76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77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78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79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80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81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82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83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84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85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86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87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88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89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90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91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92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93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94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95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96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97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98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99"/>
          <p:cNvSpPr txBox="1"/>
          <p:nvPr/>
        </p:nvSpPr>
        <p:spPr>
          <a:xfrm>
            <a:off x="5884053" y="5049488"/>
            <a:ext cx="441147" cy="23083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d-ID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Group 233"/>
          <p:cNvGrpSpPr/>
          <p:nvPr/>
        </p:nvGrpSpPr>
        <p:grpSpPr>
          <a:xfrm>
            <a:off x="6045200" y="5311129"/>
            <a:ext cx="101600" cy="1552192"/>
            <a:chOff x="6045200" y="479910"/>
            <a:chExt cx="101600" cy="1552192"/>
          </a:xfrm>
        </p:grpSpPr>
        <p:grpSp>
          <p:nvGrpSpPr>
            <p:cNvPr id="117" name="Group 234"/>
            <p:cNvGrpSpPr/>
            <p:nvPr/>
          </p:nvGrpSpPr>
          <p:grpSpPr>
            <a:xfrm>
              <a:off x="6045200" y="479910"/>
              <a:ext cx="101600" cy="1410333"/>
              <a:chOff x="2955636" y="2798618"/>
              <a:chExt cx="101600" cy="1410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22" name="Straight Connector 268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269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270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271"/>
              <p:cNvCxnSpPr/>
              <p:nvPr/>
            </p:nvCxnSpPr>
            <p:spPr>
              <a:xfrm>
                <a:off x="2955636" y="293713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272"/>
              <p:cNvCxnSpPr/>
              <p:nvPr/>
            </p:nvCxnSpPr>
            <p:spPr>
              <a:xfrm>
                <a:off x="2955636" y="2977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273"/>
              <p:cNvCxnSpPr/>
              <p:nvPr/>
            </p:nvCxnSpPr>
            <p:spPr>
              <a:xfrm>
                <a:off x="2955636" y="3023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274"/>
              <p:cNvCxnSpPr/>
              <p:nvPr/>
            </p:nvCxnSpPr>
            <p:spPr>
              <a:xfrm>
                <a:off x="2955636" y="306966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275"/>
              <p:cNvCxnSpPr/>
              <p:nvPr/>
            </p:nvCxnSpPr>
            <p:spPr>
              <a:xfrm>
                <a:off x="2955636" y="3115842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276"/>
              <p:cNvCxnSpPr/>
              <p:nvPr/>
            </p:nvCxnSpPr>
            <p:spPr>
              <a:xfrm>
                <a:off x="2955636" y="316199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277"/>
              <p:cNvCxnSpPr/>
              <p:nvPr/>
            </p:nvCxnSpPr>
            <p:spPr>
              <a:xfrm>
                <a:off x="2955636" y="320817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278"/>
              <p:cNvCxnSpPr/>
              <p:nvPr/>
            </p:nvCxnSpPr>
            <p:spPr>
              <a:xfrm>
                <a:off x="2955636" y="325432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279"/>
              <p:cNvCxnSpPr/>
              <p:nvPr/>
            </p:nvCxnSpPr>
            <p:spPr>
              <a:xfrm>
                <a:off x="2955636" y="330050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280"/>
              <p:cNvCxnSpPr/>
              <p:nvPr/>
            </p:nvCxnSpPr>
            <p:spPr>
              <a:xfrm>
                <a:off x="2955636" y="3340705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281"/>
              <p:cNvCxnSpPr/>
              <p:nvPr/>
            </p:nvCxnSpPr>
            <p:spPr>
              <a:xfrm>
                <a:off x="2955636" y="3386886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282"/>
              <p:cNvCxnSpPr/>
              <p:nvPr/>
            </p:nvCxnSpPr>
            <p:spPr>
              <a:xfrm>
                <a:off x="2955636" y="343303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283"/>
              <p:cNvCxnSpPr/>
              <p:nvPr/>
            </p:nvCxnSpPr>
            <p:spPr>
              <a:xfrm>
                <a:off x="2955636" y="347921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284"/>
              <p:cNvCxnSpPr/>
              <p:nvPr/>
            </p:nvCxnSpPr>
            <p:spPr>
              <a:xfrm>
                <a:off x="2955636" y="352835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285"/>
              <p:cNvCxnSpPr/>
              <p:nvPr/>
            </p:nvCxnSpPr>
            <p:spPr>
              <a:xfrm>
                <a:off x="2955636" y="357453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286"/>
              <p:cNvCxnSpPr/>
              <p:nvPr/>
            </p:nvCxnSpPr>
            <p:spPr>
              <a:xfrm>
                <a:off x="2955636" y="362068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287"/>
              <p:cNvCxnSpPr/>
              <p:nvPr/>
            </p:nvCxnSpPr>
            <p:spPr>
              <a:xfrm>
                <a:off x="2955636" y="366686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288"/>
              <p:cNvCxnSpPr/>
              <p:nvPr/>
            </p:nvCxnSpPr>
            <p:spPr>
              <a:xfrm>
                <a:off x="2955636" y="3707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289"/>
              <p:cNvCxnSpPr/>
              <p:nvPr/>
            </p:nvCxnSpPr>
            <p:spPr>
              <a:xfrm>
                <a:off x="2955636" y="3753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290"/>
              <p:cNvCxnSpPr/>
              <p:nvPr/>
            </p:nvCxnSpPr>
            <p:spPr>
              <a:xfrm>
                <a:off x="2955636" y="3799393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91"/>
              <p:cNvCxnSpPr/>
              <p:nvPr/>
            </p:nvCxnSpPr>
            <p:spPr>
              <a:xfrm>
                <a:off x="2955636" y="3845574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92"/>
              <p:cNvCxnSpPr/>
              <p:nvPr/>
            </p:nvCxnSpPr>
            <p:spPr>
              <a:xfrm>
                <a:off x="2955636" y="389172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93"/>
              <p:cNvCxnSpPr/>
              <p:nvPr/>
            </p:nvCxnSpPr>
            <p:spPr>
              <a:xfrm>
                <a:off x="2955636" y="393790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294"/>
              <p:cNvCxnSpPr/>
              <p:nvPr/>
            </p:nvCxnSpPr>
            <p:spPr>
              <a:xfrm>
                <a:off x="2955636" y="398406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295"/>
              <p:cNvCxnSpPr/>
              <p:nvPr/>
            </p:nvCxnSpPr>
            <p:spPr>
              <a:xfrm>
                <a:off x="2955636" y="403024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296"/>
              <p:cNvCxnSpPr/>
              <p:nvPr/>
            </p:nvCxnSpPr>
            <p:spPr>
              <a:xfrm>
                <a:off x="2955636" y="4070437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297"/>
              <p:cNvCxnSpPr/>
              <p:nvPr/>
            </p:nvCxnSpPr>
            <p:spPr>
              <a:xfrm>
                <a:off x="2955636" y="4116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98"/>
              <p:cNvCxnSpPr/>
              <p:nvPr/>
            </p:nvCxnSpPr>
            <p:spPr>
              <a:xfrm>
                <a:off x="2955636" y="4162770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99"/>
              <p:cNvCxnSpPr/>
              <p:nvPr/>
            </p:nvCxnSpPr>
            <p:spPr>
              <a:xfrm>
                <a:off x="2955636" y="4208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235"/>
            <p:cNvGrpSpPr/>
            <p:nvPr/>
          </p:nvGrpSpPr>
          <p:grpSpPr>
            <a:xfrm>
              <a:off x="6045200" y="1939769"/>
              <a:ext cx="101600" cy="92333"/>
              <a:chOff x="2955636" y="2798618"/>
              <a:chExt cx="101600" cy="92333"/>
            </a:xfrm>
            <a:effectLst>
              <a:outerShdw blurRad="25400" dist="25400" dir="2700000" algn="tl" rotWithShape="0">
                <a:prstClr val="black">
                  <a:alpha val="70000"/>
                </a:prstClr>
              </a:outerShdw>
            </a:effectLst>
          </p:grpSpPr>
          <p:cxnSp>
            <p:nvCxnSpPr>
              <p:cNvPr id="119" name="Straight Connector 236"/>
              <p:cNvCxnSpPr/>
              <p:nvPr/>
            </p:nvCxnSpPr>
            <p:spPr>
              <a:xfrm>
                <a:off x="2955636" y="2798618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237"/>
              <p:cNvCxnSpPr/>
              <p:nvPr/>
            </p:nvCxnSpPr>
            <p:spPr>
              <a:xfrm>
                <a:off x="2955636" y="2844799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238"/>
              <p:cNvCxnSpPr/>
              <p:nvPr/>
            </p:nvCxnSpPr>
            <p:spPr>
              <a:xfrm>
                <a:off x="2955636" y="2890951"/>
                <a:ext cx="101600" cy="0"/>
              </a:xfrm>
              <a:prstGeom prst="line">
                <a:avLst/>
              </a:prstGeom>
              <a:ln w="9525">
                <a:solidFill>
                  <a:schemeClr val="bg1">
                    <a:alpha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4" name="Rectangle 300"/>
          <p:cNvSpPr/>
          <p:nvPr/>
        </p:nvSpPr>
        <p:spPr>
          <a:xfrm rot="2700000">
            <a:off x="5909883" y="4659070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301"/>
          <p:cNvSpPr/>
          <p:nvPr/>
        </p:nvSpPr>
        <p:spPr>
          <a:xfrm rot="2700000">
            <a:off x="6210407" y="5841051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6504360" y="966159"/>
            <a:ext cx="1561878" cy="156187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6" name="椭圆 185"/>
          <p:cNvSpPr/>
          <p:nvPr/>
        </p:nvSpPr>
        <p:spPr>
          <a:xfrm flipH="1">
            <a:off x="4413571" y="2052630"/>
            <a:ext cx="1234167" cy="123416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2331824" y="474817"/>
            <a:ext cx="1234167" cy="123416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1505869" y="3916238"/>
            <a:ext cx="1869416" cy="1869416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6699590" y="5311129"/>
            <a:ext cx="1234167" cy="1234167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8988528" y="3114445"/>
            <a:ext cx="1869416" cy="1869416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2909410" y="208607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2" name="矩形 47"/>
          <p:cNvSpPr>
            <a:spLocks noChangeArrowheads="1"/>
          </p:cNvSpPr>
          <p:nvPr/>
        </p:nvSpPr>
        <p:spPr bwMode="auto">
          <a:xfrm>
            <a:off x="1598594" y="2490863"/>
            <a:ext cx="2623978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3646183" y="45447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4" name="矩形 47"/>
          <p:cNvSpPr>
            <a:spLocks noChangeArrowheads="1"/>
          </p:cNvSpPr>
          <p:nvPr/>
        </p:nvSpPr>
        <p:spPr bwMode="auto">
          <a:xfrm>
            <a:off x="3646183" y="859264"/>
            <a:ext cx="2177112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8182912" y="1179122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6" name="矩形 47"/>
          <p:cNvSpPr>
            <a:spLocks noChangeArrowheads="1"/>
          </p:cNvSpPr>
          <p:nvPr/>
        </p:nvSpPr>
        <p:spPr bwMode="auto">
          <a:xfrm>
            <a:off x="8182912" y="1583912"/>
            <a:ext cx="2177112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23547" y="324837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8" name="矩形 47"/>
          <p:cNvSpPr>
            <a:spLocks noChangeArrowheads="1"/>
          </p:cNvSpPr>
          <p:nvPr/>
        </p:nvSpPr>
        <p:spPr bwMode="auto">
          <a:xfrm>
            <a:off x="6394093" y="3653169"/>
            <a:ext cx="2242616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3519987" y="4254129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0" name="矩形 47"/>
          <p:cNvSpPr>
            <a:spLocks noChangeArrowheads="1"/>
          </p:cNvSpPr>
          <p:nvPr/>
        </p:nvSpPr>
        <p:spPr bwMode="auto">
          <a:xfrm>
            <a:off x="3519987" y="4658919"/>
            <a:ext cx="2177112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01" name="矩形 200"/>
          <p:cNvSpPr/>
          <p:nvPr/>
        </p:nvSpPr>
        <p:spPr>
          <a:xfrm>
            <a:off x="8089680" y="535731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2" name="矩形 47"/>
          <p:cNvSpPr>
            <a:spLocks noChangeArrowheads="1"/>
          </p:cNvSpPr>
          <p:nvPr/>
        </p:nvSpPr>
        <p:spPr bwMode="auto">
          <a:xfrm>
            <a:off x="8089680" y="5762100"/>
            <a:ext cx="2177112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548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5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3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750"/>
                            </p:stCondLst>
                            <p:childTnLst>
                              <p:par>
                                <p:cTn id="9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0" grpId="0" animBg="1"/>
      <p:bldP spid="81" grpId="0"/>
      <p:bldP spid="115" grpId="0"/>
      <p:bldP spid="154" grpId="0" animBg="1"/>
      <p:bldP spid="155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948262" y="-30845"/>
            <a:ext cx="295476" cy="467666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00"/>
          <p:cNvGrpSpPr/>
          <p:nvPr/>
        </p:nvGrpSpPr>
        <p:grpSpPr>
          <a:xfrm>
            <a:off x="6045200" y="-56561"/>
            <a:ext cx="101600" cy="224891"/>
            <a:chOff x="2955636" y="3984060"/>
            <a:chExt cx="101600" cy="224891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4" name="Straight Connector 201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02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3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4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05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06"/>
          <p:cNvSpPr txBox="1"/>
          <p:nvPr/>
        </p:nvSpPr>
        <p:spPr>
          <a:xfrm>
            <a:off x="5884053" y="188610"/>
            <a:ext cx="441146" cy="23083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d-ID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207"/>
          <p:cNvGrpSpPr/>
          <p:nvPr/>
        </p:nvGrpSpPr>
        <p:grpSpPr>
          <a:xfrm>
            <a:off x="6045200" y="485902"/>
            <a:ext cx="101600" cy="1410333"/>
            <a:chOff x="2955636" y="2798618"/>
            <a:chExt cx="101600" cy="1410333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11" name="Straight Connector 208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09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10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11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2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13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14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15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6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7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8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9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0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21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2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23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24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25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26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27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28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29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0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31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2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39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40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41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42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43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44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45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246"/>
          <p:cNvSpPr txBox="1"/>
          <p:nvPr/>
        </p:nvSpPr>
        <p:spPr>
          <a:xfrm>
            <a:off x="5877641" y="1905001"/>
            <a:ext cx="453971" cy="23083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d-ID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247"/>
          <p:cNvGrpSpPr/>
          <p:nvPr/>
        </p:nvGrpSpPr>
        <p:grpSpPr>
          <a:xfrm>
            <a:off x="6045200" y="2152500"/>
            <a:ext cx="101600" cy="1410333"/>
            <a:chOff x="2955636" y="2798618"/>
            <a:chExt cx="101600" cy="1410333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45" name="Straight Connector 248"/>
            <p:cNvCxnSpPr/>
            <p:nvPr/>
          </p:nvCxnSpPr>
          <p:spPr>
            <a:xfrm>
              <a:off x="2955636" y="2798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49"/>
            <p:cNvCxnSpPr/>
            <p:nvPr/>
          </p:nvCxnSpPr>
          <p:spPr>
            <a:xfrm>
              <a:off x="2955636" y="284479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50"/>
            <p:cNvCxnSpPr/>
            <p:nvPr/>
          </p:nvCxnSpPr>
          <p:spPr>
            <a:xfrm>
              <a:off x="2955636" y="2890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51"/>
            <p:cNvCxnSpPr/>
            <p:nvPr/>
          </p:nvCxnSpPr>
          <p:spPr>
            <a:xfrm>
              <a:off x="2955636" y="293713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52"/>
            <p:cNvCxnSpPr/>
            <p:nvPr/>
          </p:nvCxnSpPr>
          <p:spPr>
            <a:xfrm>
              <a:off x="2955636" y="2977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53"/>
            <p:cNvCxnSpPr/>
            <p:nvPr/>
          </p:nvCxnSpPr>
          <p:spPr>
            <a:xfrm>
              <a:off x="2955636" y="3023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54"/>
            <p:cNvCxnSpPr/>
            <p:nvPr/>
          </p:nvCxnSpPr>
          <p:spPr>
            <a:xfrm>
              <a:off x="2955636" y="306966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55"/>
            <p:cNvCxnSpPr/>
            <p:nvPr/>
          </p:nvCxnSpPr>
          <p:spPr>
            <a:xfrm>
              <a:off x="2955636" y="3115842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56"/>
            <p:cNvCxnSpPr/>
            <p:nvPr/>
          </p:nvCxnSpPr>
          <p:spPr>
            <a:xfrm>
              <a:off x="2955636" y="316199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57"/>
            <p:cNvCxnSpPr/>
            <p:nvPr/>
          </p:nvCxnSpPr>
          <p:spPr>
            <a:xfrm>
              <a:off x="2955636" y="320817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58"/>
            <p:cNvCxnSpPr/>
            <p:nvPr/>
          </p:nvCxnSpPr>
          <p:spPr>
            <a:xfrm>
              <a:off x="2955636" y="325432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59"/>
            <p:cNvCxnSpPr/>
            <p:nvPr/>
          </p:nvCxnSpPr>
          <p:spPr>
            <a:xfrm>
              <a:off x="2955636" y="330050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60"/>
            <p:cNvCxnSpPr/>
            <p:nvPr/>
          </p:nvCxnSpPr>
          <p:spPr>
            <a:xfrm>
              <a:off x="2955636" y="3340705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61"/>
            <p:cNvCxnSpPr/>
            <p:nvPr/>
          </p:nvCxnSpPr>
          <p:spPr>
            <a:xfrm>
              <a:off x="2955636" y="3386886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62"/>
            <p:cNvCxnSpPr/>
            <p:nvPr/>
          </p:nvCxnSpPr>
          <p:spPr>
            <a:xfrm>
              <a:off x="2955636" y="343303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63"/>
            <p:cNvCxnSpPr/>
            <p:nvPr/>
          </p:nvCxnSpPr>
          <p:spPr>
            <a:xfrm>
              <a:off x="2955636" y="3479219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64"/>
            <p:cNvCxnSpPr/>
            <p:nvPr/>
          </p:nvCxnSpPr>
          <p:spPr>
            <a:xfrm>
              <a:off x="2955636" y="352835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65"/>
            <p:cNvCxnSpPr/>
            <p:nvPr/>
          </p:nvCxnSpPr>
          <p:spPr>
            <a:xfrm>
              <a:off x="2955636" y="357453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66"/>
            <p:cNvCxnSpPr/>
            <p:nvPr/>
          </p:nvCxnSpPr>
          <p:spPr>
            <a:xfrm>
              <a:off x="2955636" y="362068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67"/>
            <p:cNvCxnSpPr/>
            <p:nvPr/>
          </p:nvCxnSpPr>
          <p:spPr>
            <a:xfrm>
              <a:off x="2955636" y="366686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320"/>
            <p:cNvCxnSpPr/>
            <p:nvPr/>
          </p:nvCxnSpPr>
          <p:spPr>
            <a:xfrm>
              <a:off x="2955636" y="3707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321"/>
            <p:cNvCxnSpPr/>
            <p:nvPr/>
          </p:nvCxnSpPr>
          <p:spPr>
            <a:xfrm>
              <a:off x="2955636" y="3753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322"/>
            <p:cNvCxnSpPr/>
            <p:nvPr/>
          </p:nvCxnSpPr>
          <p:spPr>
            <a:xfrm>
              <a:off x="2955636" y="3799393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323"/>
            <p:cNvCxnSpPr/>
            <p:nvPr/>
          </p:nvCxnSpPr>
          <p:spPr>
            <a:xfrm>
              <a:off x="2955636" y="3845574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4"/>
            <p:cNvCxnSpPr/>
            <p:nvPr/>
          </p:nvCxnSpPr>
          <p:spPr>
            <a:xfrm>
              <a:off x="2955636" y="389172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25"/>
            <p:cNvCxnSpPr/>
            <p:nvPr/>
          </p:nvCxnSpPr>
          <p:spPr>
            <a:xfrm>
              <a:off x="2955636" y="393790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326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327"/>
            <p:cNvCxnSpPr/>
            <p:nvPr/>
          </p:nvCxnSpPr>
          <p:spPr>
            <a:xfrm>
              <a:off x="2955636" y="403024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28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329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330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331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338"/>
          <p:cNvGrpSpPr/>
          <p:nvPr/>
        </p:nvGrpSpPr>
        <p:grpSpPr>
          <a:xfrm>
            <a:off x="6045200" y="3839779"/>
            <a:ext cx="101600" cy="224891"/>
            <a:chOff x="2955636" y="3984060"/>
            <a:chExt cx="101600" cy="224891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78" name="Straight Connector 339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51"/>
            <p:cNvCxnSpPr/>
            <p:nvPr/>
          </p:nvCxnSpPr>
          <p:spPr>
            <a:xfrm>
              <a:off x="2955636" y="40323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344"/>
          <p:cNvSpPr txBox="1"/>
          <p:nvPr/>
        </p:nvSpPr>
        <p:spPr>
          <a:xfrm>
            <a:off x="5876839" y="3585890"/>
            <a:ext cx="455574" cy="230832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d-ID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id-ID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 353"/>
          <p:cNvGrpSpPr/>
          <p:nvPr/>
        </p:nvGrpSpPr>
        <p:grpSpPr>
          <a:xfrm>
            <a:off x="6045200" y="4347772"/>
            <a:ext cx="101600" cy="224891"/>
            <a:chOff x="2955636" y="3984060"/>
            <a:chExt cx="101600" cy="224891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87" name="Straight Connector 354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355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356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357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58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59"/>
            <p:cNvCxnSpPr/>
            <p:nvPr/>
          </p:nvCxnSpPr>
          <p:spPr>
            <a:xfrm>
              <a:off x="2955636" y="40323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360"/>
          <p:cNvSpPr/>
          <p:nvPr/>
        </p:nvSpPr>
        <p:spPr>
          <a:xfrm>
            <a:off x="5785691" y="4562803"/>
            <a:ext cx="620617" cy="620617"/>
          </a:xfrm>
          <a:prstGeom prst="ellipse">
            <a:avLst/>
          </a:prstGeom>
          <a:solidFill>
            <a:schemeClr val="accent1"/>
          </a:solidFill>
          <a:ln w="79375">
            <a:solidFill>
              <a:srgbClr val="98C052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4" name="TextBox 361"/>
          <p:cNvSpPr txBox="1"/>
          <p:nvPr/>
        </p:nvSpPr>
        <p:spPr>
          <a:xfrm>
            <a:off x="5771231" y="4741472"/>
            <a:ext cx="649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id-ID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362"/>
          <p:cNvSpPr/>
          <p:nvPr/>
        </p:nvSpPr>
        <p:spPr>
          <a:xfrm rot="2700000">
            <a:off x="6210407" y="1685762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363"/>
          <p:cNvSpPr/>
          <p:nvPr/>
        </p:nvSpPr>
        <p:spPr>
          <a:xfrm rot="2700000">
            <a:off x="5909883" y="912748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364"/>
          <p:cNvSpPr/>
          <p:nvPr/>
        </p:nvSpPr>
        <p:spPr>
          <a:xfrm rot="2700000">
            <a:off x="5909883" y="3151789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365"/>
          <p:cNvSpPr/>
          <p:nvPr/>
        </p:nvSpPr>
        <p:spPr>
          <a:xfrm rot="2700000">
            <a:off x="6210407" y="3933666"/>
            <a:ext cx="71710" cy="71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" dist="254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6612961" y="952091"/>
            <a:ext cx="1561878" cy="156187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椭圆 113"/>
          <p:cNvSpPr/>
          <p:nvPr/>
        </p:nvSpPr>
        <p:spPr>
          <a:xfrm flipH="1">
            <a:off x="4269616" y="2687494"/>
            <a:ext cx="1234167" cy="123416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2120137" y="601686"/>
            <a:ext cx="1234167" cy="123416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9068993" y="3142581"/>
            <a:ext cx="1869416" cy="1869416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ap="rnd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779523" y="272093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8" name="矩形 47"/>
          <p:cNvSpPr>
            <a:spLocks noChangeArrowheads="1"/>
          </p:cNvSpPr>
          <p:nvPr/>
        </p:nvSpPr>
        <p:spPr bwMode="auto">
          <a:xfrm>
            <a:off x="1468707" y="3125727"/>
            <a:ext cx="2623978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448564" y="58134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3448564" y="986133"/>
            <a:ext cx="2177112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8263377" y="109471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2" name="矩形 47"/>
          <p:cNvSpPr>
            <a:spLocks noChangeArrowheads="1"/>
          </p:cNvSpPr>
          <p:nvPr/>
        </p:nvSpPr>
        <p:spPr bwMode="auto">
          <a:xfrm>
            <a:off x="8263377" y="1499504"/>
            <a:ext cx="2177112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7404012" y="3374991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6474558" y="3779781"/>
            <a:ext cx="2242616" cy="8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18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grpSp>
        <p:nvGrpSpPr>
          <p:cNvPr id="111" name="Group 338"/>
          <p:cNvGrpSpPr/>
          <p:nvPr/>
        </p:nvGrpSpPr>
        <p:grpSpPr>
          <a:xfrm>
            <a:off x="6045200" y="4069552"/>
            <a:ext cx="101600" cy="224891"/>
            <a:chOff x="2955636" y="3984060"/>
            <a:chExt cx="101600" cy="224891"/>
          </a:xfrm>
          <a:effectLst>
            <a:outerShdw blurRad="25400" dist="25400" dir="2700000" algn="tl" rotWithShape="0">
              <a:prstClr val="black">
                <a:alpha val="70000"/>
              </a:prstClr>
            </a:outerShdw>
          </a:effectLst>
        </p:grpSpPr>
        <p:cxnSp>
          <p:nvCxnSpPr>
            <p:cNvPr id="112" name="Straight Connector 339"/>
            <p:cNvCxnSpPr/>
            <p:nvPr/>
          </p:nvCxnSpPr>
          <p:spPr>
            <a:xfrm>
              <a:off x="2955636" y="398406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340"/>
            <p:cNvCxnSpPr/>
            <p:nvPr/>
          </p:nvCxnSpPr>
          <p:spPr>
            <a:xfrm>
              <a:off x="2955636" y="40704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41"/>
            <p:cNvCxnSpPr/>
            <p:nvPr/>
          </p:nvCxnSpPr>
          <p:spPr>
            <a:xfrm>
              <a:off x="2955636" y="4116618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42"/>
            <p:cNvCxnSpPr/>
            <p:nvPr/>
          </p:nvCxnSpPr>
          <p:spPr>
            <a:xfrm>
              <a:off x="2955636" y="4162770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343"/>
            <p:cNvCxnSpPr/>
            <p:nvPr/>
          </p:nvCxnSpPr>
          <p:spPr>
            <a:xfrm>
              <a:off x="2955636" y="4208951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51"/>
            <p:cNvCxnSpPr/>
            <p:nvPr/>
          </p:nvCxnSpPr>
          <p:spPr>
            <a:xfrm>
              <a:off x="2955636" y="4032337"/>
              <a:ext cx="101600" cy="0"/>
            </a:xfrm>
            <a:prstGeom prst="line">
              <a:avLst/>
            </a:prstGeom>
            <a:ln w="9525">
              <a:solidFill>
                <a:schemeClr val="bg1">
                  <a:alpha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233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3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4" grpId="0"/>
      <p:bldP spid="93" grpId="0" animBg="1"/>
      <p:bldP spid="94" grpId="0"/>
      <p:bldP spid="95" grpId="0" animBg="1"/>
      <p:bldP spid="96" grpId="0" animBg="1"/>
      <p:bldP spid="97" grpId="0" animBg="1"/>
      <p:bldP spid="98" grpId="0" animBg="1"/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>
            <a:off x="3152816" y="2115223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2595984" y="3093234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2043086" y="4068955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1486255" y="5042383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945179" y="5345577"/>
            <a:ext cx="2862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945179" y="4371004"/>
            <a:ext cx="2862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83593" y="3396428"/>
            <a:ext cx="2186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443488" y="2419562"/>
            <a:ext cx="1866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algn="ctr" defTabSz="1450940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45" name="Oval 11"/>
          <p:cNvSpPr/>
          <p:nvPr/>
        </p:nvSpPr>
        <p:spPr>
          <a:xfrm>
            <a:off x="5162860" y="2462755"/>
            <a:ext cx="282947" cy="2829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6" name="Oval 12"/>
          <p:cNvSpPr/>
          <p:nvPr/>
        </p:nvSpPr>
        <p:spPr>
          <a:xfrm>
            <a:off x="5723806" y="3439621"/>
            <a:ext cx="282947" cy="2829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7" name="Oval 13"/>
          <p:cNvSpPr/>
          <p:nvPr/>
        </p:nvSpPr>
        <p:spPr>
          <a:xfrm>
            <a:off x="6291751" y="4414197"/>
            <a:ext cx="282947" cy="2829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8" name="Oval 14"/>
          <p:cNvSpPr/>
          <p:nvPr/>
        </p:nvSpPr>
        <p:spPr>
          <a:xfrm>
            <a:off x="6848730" y="5388770"/>
            <a:ext cx="282947" cy="2829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9" name="肘形接點 23"/>
          <p:cNvSpPr>
            <a:spLocks noChangeShapeType="1"/>
          </p:cNvSpPr>
          <p:nvPr/>
        </p:nvSpPr>
        <p:spPr bwMode="auto">
          <a:xfrm rot="5400000" flipH="1" flipV="1">
            <a:off x="6194499" y="994269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" fmla="*/ 0 w 626447"/>
              <a:gd name="connsiteY0" fmla="*/ 0 h 2732562"/>
              <a:gd name="connsiteX1" fmla="*/ 626447 w 626447"/>
              <a:gd name="connsiteY1" fmla="*/ 464024 h 2732562"/>
              <a:gd name="connsiteX2" fmla="*/ 626447 w 626447"/>
              <a:gd name="connsiteY2" fmla="*/ 2732562 h 2732562"/>
              <a:gd name="connsiteX0" fmla="*/ 0 w 626447"/>
              <a:gd name="connsiteY0" fmla="*/ 0 h 2200551"/>
              <a:gd name="connsiteX1" fmla="*/ 626447 w 626447"/>
              <a:gd name="connsiteY1" fmla="*/ 464024 h 2200551"/>
              <a:gd name="connsiteX2" fmla="*/ 622250 w 626447"/>
              <a:gd name="connsiteY2" fmla="*/ 2200551 h 220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876723" y="136620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7876723" y="1716401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2" name="肘形接點 23"/>
          <p:cNvSpPr>
            <a:spLocks noChangeShapeType="1"/>
          </p:cNvSpPr>
          <p:nvPr/>
        </p:nvSpPr>
        <p:spPr bwMode="auto">
          <a:xfrm rot="5400000" flipH="1" flipV="1">
            <a:off x="6605709" y="2443808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" fmla="*/ 0 w 626447"/>
              <a:gd name="connsiteY0" fmla="*/ 0 h 2732562"/>
              <a:gd name="connsiteX1" fmla="*/ 626447 w 626447"/>
              <a:gd name="connsiteY1" fmla="*/ 464024 h 2732562"/>
              <a:gd name="connsiteX2" fmla="*/ 626447 w 626447"/>
              <a:gd name="connsiteY2" fmla="*/ 2732562 h 2732562"/>
              <a:gd name="connsiteX0" fmla="*/ 0 w 626447"/>
              <a:gd name="connsiteY0" fmla="*/ 0 h 2084046"/>
              <a:gd name="connsiteX1" fmla="*/ 626447 w 626447"/>
              <a:gd name="connsiteY1" fmla="*/ 464024 h 2084046"/>
              <a:gd name="connsiteX2" fmla="*/ 626446 w 626447"/>
              <a:gd name="connsiteY2" fmla="*/ 2084046 h 208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876723" y="2651744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7876723" y="3001942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cxnSp>
        <p:nvCxnSpPr>
          <p:cNvPr id="55" name="直接连接符 54"/>
          <p:cNvCxnSpPr>
            <a:stCxn id="47" idx="6"/>
          </p:cNvCxnSpPr>
          <p:nvPr/>
        </p:nvCxnSpPr>
        <p:spPr>
          <a:xfrm flipV="1">
            <a:off x="6574698" y="4547849"/>
            <a:ext cx="1088286" cy="7822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/>
          <p:cNvCxnSpPr/>
          <p:nvPr/>
        </p:nvCxnSpPr>
        <p:spPr>
          <a:xfrm flipV="1">
            <a:off x="7131677" y="5506395"/>
            <a:ext cx="531307" cy="1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prstDash val="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矩形 56"/>
          <p:cNvSpPr/>
          <p:nvPr/>
        </p:nvSpPr>
        <p:spPr>
          <a:xfrm>
            <a:off x="7876723" y="3991827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7876723" y="4342025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说明，在此录入上述图表的描述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876723" y="5331960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7876723" y="5682158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的综合描述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说明，在此录入上述图表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的</a:t>
            </a:r>
            <a:r>
              <a:rPr lang="zh-CN" altLang="en-US" sz="1400" dirty="0">
                <a:solidFill>
                  <a:schemeClr val="bg1"/>
                </a:solidFill>
                <a:sym typeface="微软雅黑" pitchFamily="34" charset="-122"/>
              </a:rPr>
              <a:t>综合</a:t>
            </a:r>
            <a:r>
              <a:rPr lang="zh-CN" altLang="en-US" sz="1400" dirty="0" smtClean="0">
                <a:solidFill>
                  <a:schemeClr val="bg1"/>
                </a:solidFill>
                <a:sym typeface="微软雅黑" pitchFamily="34" charset="-122"/>
              </a:rPr>
              <a:t>描述说明。</a:t>
            </a:r>
            <a:endParaRPr lang="zh-CN" altLang="en-US" sz="1400" dirty="0">
              <a:solidFill>
                <a:schemeClr val="bg1"/>
              </a:solidFill>
              <a:sym typeface="微软雅黑" pitchFamily="34" charset="-122"/>
            </a:endParaRPr>
          </a:p>
        </p:txBody>
      </p: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1239145" y="503251"/>
            <a:ext cx="264686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5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9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4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4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9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75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/>
      <p:bldP spid="57" grpId="0"/>
      <p:bldP spid="58" grpId="0"/>
      <p:bldP spid="59" grpId="0"/>
      <p:bldP spid="60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fe325ac88af4cb1e315171a86c19382325f4f"/>
</p:tagLst>
</file>

<file path=ppt/theme/theme1.xml><?xml version="1.0" encoding="utf-8"?>
<a:theme xmlns:a="http://schemas.openxmlformats.org/drawingml/2006/main" name="Office 主题">
  <a:themeElements>
    <a:clrScheme name="自定义 1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90AD"/>
      </a:accent1>
      <a:accent2>
        <a:srgbClr val="4DCDF5"/>
      </a:accent2>
      <a:accent3>
        <a:srgbClr val="916B0C"/>
      </a:accent3>
      <a:accent4>
        <a:srgbClr val="DEA412"/>
      </a:accent4>
      <a:accent5>
        <a:srgbClr val="6E6E6E"/>
      </a:accent5>
      <a:accent6>
        <a:srgbClr val="919191"/>
      </a:accent6>
      <a:hlink>
        <a:srgbClr val="0563C1"/>
      </a:hlink>
      <a:folHlink>
        <a:srgbClr val="954F72"/>
      </a:folHlink>
    </a:clrScheme>
    <a:fontScheme name="Lizzysu-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6644</TotalTime>
  <Words>4160</Words>
  <Application>Microsoft Office PowerPoint</Application>
  <PresentationFormat>宽屏</PresentationFormat>
  <Paragraphs>485</Paragraphs>
  <Slides>41</Slides>
  <Notes>40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Arial Unicode MS</vt:lpstr>
      <vt:lpstr>Open Sans</vt:lpstr>
      <vt:lpstr>UKIJ Qolyazma</vt:lpstr>
      <vt:lpstr>微软雅黑</vt:lpstr>
      <vt:lpstr>Arial</vt:lpstr>
      <vt:lpstr>Arial Rounded MT Bold</vt:lpstr>
      <vt:lpstr>Calibri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亮亮图文旗舰店</dc:subject>
  <cp:keywords>更多模版：亮亮图文旗舰店https:/liangliangtuwen.tmall.com</cp:keywords>
  <dc:description>更多模版：亮亮图文旗舰店https://liangliangtuwen.tmall.com</dc:description>
  <cp:lastModifiedBy>Administrator</cp:lastModifiedBy>
  <cp:revision>1</cp:revision>
  <dcterms:created xsi:type="dcterms:W3CDTF">2014-10-29T09:18:14Z</dcterms:created>
  <dcterms:modified xsi:type="dcterms:W3CDTF">2017-11-28T11:04:41Z</dcterms:modified>
</cp:coreProperties>
</file>