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1" r:id="rId14"/>
    <p:sldId id="274" r:id="rId15"/>
    <p:sldId id="275" r:id="rId16"/>
    <p:sldId id="276" r:id="rId17"/>
    <p:sldId id="277" r:id="rId18"/>
    <p:sldId id="278" r:id="rId19"/>
    <p:sldId id="279" r:id="rId20"/>
    <p:sldId id="262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63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D3B"/>
    <a:srgbClr val="3C914E"/>
    <a:srgbClr val="ED4232"/>
    <a:srgbClr val="30A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A020B-6729-4AE9-8CB7-0919CA017CEB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099BB4A-F78A-4783-99C8-46C2D4B8B5D9}">
      <dgm:prSet phldrT="[Text]" custT="1"/>
      <dgm:spPr/>
      <dgm:t>
        <a:bodyPr anchor="ctr"/>
        <a:lstStyle/>
        <a:p>
          <a:r>
            <a:rPr lang="en-US" sz="1800" b="1" dirty="0" smtClean="0">
              <a:latin typeface="+mn-lt"/>
              <a:ea typeface="+mn-ea"/>
              <a:cs typeface="+mn-ea"/>
              <a:sym typeface="+mn-lt"/>
            </a:rPr>
            <a:t>Step I</a:t>
          </a:r>
          <a:endParaRPr lang="en-US" sz="1800" b="1" dirty="0">
            <a:latin typeface="+mn-lt"/>
            <a:ea typeface="+mn-ea"/>
            <a:cs typeface="+mn-ea"/>
            <a:sym typeface="+mn-lt"/>
          </a:endParaRPr>
        </a:p>
      </dgm:t>
    </dgm:pt>
    <dgm:pt modelId="{DB2ABC0D-1211-4C7E-B4D8-BD59682E3A02}" type="parTrans" cxnId="{2F889EA3-8484-4447-9C2C-AC1455A369EE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D8B24271-7E84-4AAD-A568-C775640DE3B5}" type="sibTrans" cxnId="{2F889EA3-8484-4447-9C2C-AC1455A369EE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C381FFAF-F5CE-43DE-8D42-E2C6E908F450}">
      <dgm:prSet phldrT="[Text]"/>
      <dgm:spPr/>
      <dgm:t>
        <a:bodyPr anchor="ctr"/>
        <a:lstStyle/>
        <a:p>
          <a:r>
            <a:rPr lang="en-US" sz="1800" dirty="0" smtClean="0">
              <a:latin typeface="+mn-lt"/>
              <a:ea typeface="+mn-ea"/>
              <a:cs typeface="+mn-ea"/>
              <a:sym typeface="+mn-lt"/>
            </a:rPr>
            <a:t>Planning</a:t>
          </a:r>
          <a:endParaRPr 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88051945-5CA2-48BE-9ACA-3D881D7775A4}" type="parTrans" cxnId="{B8ED5DFB-C2AD-4D72-8D38-42F059027C6A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58F7F570-AF32-4B02-AC6E-859047357313}" type="sibTrans" cxnId="{B8ED5DFB-C2AD-4D72-8D38-42F059027C6A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0BA4AD22-9008-4D1D-8BEB-B114687187BC}">
      <dgm:prSet phldrT="[Text]"/>
      <dgm:spPr/>
      <dgm:t>
        <a:bodyPr anchor="ctr"/>
        <a:lstStyle/>
        <a:p>
          <a:r>
            <a:rPr lang="en-US" sz="1800" dirty="0" smtClean="0">
              <a:latin typeface="+mn-lt"/>
              <a:ea typeface="+mn-ea"/>
              <a:cs typeface="+mn-ea"/>
              <a:sym typeface="+mn-lt"/>
            </a:rPr>
            <a:t>Budgeting</a:t>
          </a:r>
          <a:endParaRPr 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0C7CC483-C167-4488-8D33-B69343B83185}" type="parTrans" cxnId="{93A6914A-E780-4929-B632-39F696F83B20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EDBFAFE5-B6BF-4797-9281-367D06FEBDA2}" type="sibTrans" cxnId="{93A6914A-E780-4929-B632-39F696F83B20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3D674F65-6324-4BF0-963B-1D6D4FFB8B4E}">
      <dgm:prSet phldrT="[Text]" custT="1"/>
      <dgm:spPr>
        <a:solidFill>
          <a:schemeClr val="accent3"/>
        </a:solidFill>
      </dgm:spPr>
      <dgm:t>
        <a:bodyPr anchor="ctr"/>
        <a:lstStyle/>
        <a:p>
          <a:r>
            <a:rPr lang="en-US" sz="1800" b="1" dirty="0" smtClean="0">
              <a:latin typeface="+mn-lt"/>
              <a:ea typeface="+mn-ea"/>
              <a:cs typeface="+mn-ea"/>
              <a:sym typeface="+mn-lt"/>
            </a:rPr>
            <a:t>Step II</a:t>
          </a:r>
          <a:endParaRPr lang="en-US" sz="1800" b="1" dirty="0">
            <a:latin typeface="+mn-lt"/>
            <a:ea typeface="+mn-ea"/>
            <a:cs typeface="+mn-ea"/>
            <a:sym typeface="+mn-lt"/>
          </a:endParaRPr>
        </a:p>
      </dgm:t>
    </dgm:pt>
    <dgm:pt modelId="{7950788C-5F69-4A1F-85BA-21DC76DA61FC}" type="parTrans" cxnId="{F71B4566-D909-46E6-8789-A51277858D84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656D7FD7-A844-42ED-85E5-DA88FDBAAD28}" type="sibTrans" cxnId="{F71B4566-D909-46E6-8789-A51277858D84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CB8A9575-2723-4141-A5E4-B81CB706288F}">
      <dgm:prSet phldrT="[Text]"/>
      <dgm:spPr>
        <a:solidFill>
          <a:schemeClr val="accent3"/>
        </a:solidFill>
      </dgm:spPr>
      <dgm:t>
        <a:bodyPr anchor="ctr"/>
        <a:lstStyle/>
        <a:p>
          <a:r>
            <a:rPr lang="en-US" sz="1800" smtClean="0">
              <a:latin typeface="+mn-lt"/>
              <a:ea typeface="+mn-ea"/>
              <a:cs typeface="+mn-ea"/>
              <a:sym typeface="+mn-lt"/>
            </a:rPr>
            <a:t>Building</a:t>
          </a:r>
          <a:endParaRPr lang="en-US" sz="1800">
            <a:latin typeface="+mn-lt"/>
            <a:ea typeface="+mn-ea"/>
            <a:cs typeface="+mn-ea"/>
            <a:sym typeface="+mn-lt"/>
          </a:endParaRPr>
        </a:p>
      </dgm:t>
    </dgm:pt>
    <dgm:pt modelId="{8CB16378-409A-4CBF-9E1D-983612009F64}" type="parTrans" cxnId="{C378A0FA-0931-4801-8568-64DB40C5BB6E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D28CA188-F8DD-4294-A050-EB617713B9C1}" type="sibTrans" cxnId="{C378A0FA-0931-4801-8568-64DB40C5BB6E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E4482F81-90A2-4B17-91C3-2E1D1C22B9AE}">
      <dgm:prSet phldrT="[Text]"/>
      <dgm:spPr>
        <a:solidFill>
          <a:schemeClr val="accent3"/>
        </a:solidFill>
      </dgm:spPr>
      <dgm:t>
        <a:bodyPr anchor="ctr"/>
        <a:lstStyle/>
        <a:p>
          <a:r>
            <a:rPr lang="en-US" sz="1800" dirty="0" smtClean="0">
              <a:latin typeface="+mn-lt"/>
              <a:ea typeface="+mn-ea"/>
              <a:cs typeface="+mn-ea"/>
              <a:sym typeface="+mn-lt"/>
            </a:rPr>
            <a:t>Processing</a:t>
          </a:r>
          <a:endParaRPr 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EAF97080-90D7-4B08-84B9-362D46266997}" type="parTrans" cxnId="{5ECD653F-3BFF-4B71-909E-19B8E34DDD65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6EACE916-260F-475E-B5DE-07307CEB6394}" type="sibTrans" cxnId="{5ECD653F-3BFF-4B71-909E-19B8E34DDD65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60F15167-73D0-4DB1-B7F3-33E68B9D5D54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1800" b="1" smtClean="0">
              <a:latin typeface="+mn-lt"/>
              <a:ea typeface="+mn-ea"/>
              <a:cs typeface="+mn-ea"/>
              <a:sym typeface="+mn-lt"/>
            </a:rPr>
            <a:t>Step III</a:t>
          </a:r>
          <a:endParaRPr lang="en-US" sz="1800" b="1">
            <a:latin typeface="+mn-lt"/>
            <a:ea typeface="+mn-ea"/>
            <a:cs typeface="+mn-ea"/>
            <a:sym typeface="+mn-lt"/>
          </a:endParaRPr>
        </a:p>
      </dgm:t>
    </dgm:pt>
    <dgm:pt modelId="{8418C5EF-0C4B-4BD2-8A6A-730C4E1B668A}" type="parTrans" cxnId="{85885ADF-659C-49F1-AA4B-629914F73C9C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49C906B2-3DE4-4DA2-96BB-864E609B2D98}" type="sibTrans" cxnId="{85885ADF-659C-49F1-AA4B-629914F73C9C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1407BD10-6477-4941-B87E-D6078BBAA6B0}">
      <dgm:prSet phldrT="[Text]"/>
      <dgm:spPr>
        <a:solidFill>
          <a:schemeClr val="accent6"/>
        </a:solidFill>
      </dgm:spPr>
      <dgm:t>
        <a:bodyPr anchor="ctr"/>
        <a:lstStyle/>
        <a:p>
          <a:r>
            <a:rPr lang="en-US" sz="1900" dirty="0" smtClean="0">
              <a:latin typeface="+mn-lt"/>
              <a:ea typeface="+mn-ea"/>
              <a:cs typeface="+mn-ea"/>
              <a:sym typeface="+mn-lt"/>
            </a:rPr>
            <a:t>Reporting</a:t>
          </a:r>
          <a:endParaRPr lang="en-US" sz="1900" dirty="0">
            <a:latin typeface="+mn-lt"/>
            <a:ea typeface="+mn-ea"/>
            <a:cs typeface="+mn-ea"/>
            <a:sym typeface="+mn-lt"/>
          </a:endParaRPr>
        </a:p>
      </dgm:t>
    </dgm:pt>
    <dgm:pt modelId="{0058CFE4-7385-40D8-B42B-B6141186DBCB}" type="parTrans" cxnId="{CBB16EC1-FECB-4063-8030-707F176737B0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E8865A9D-352A-4E18-876A-7F97FF797B03}" type="sibTrans" cxnId="{CBB16EC1-FECB-4063-8030-707F176737B0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36E177EA-401F-48F9-8D74-DE388CB2D1B8}">
      <dgm:prSet phldrT="[Text]"/>
      <dgm:spPr>
        <a:solidFill>
          <a:schemeClr val="accent6"/>
        </a:solidFill>
      </dgm:spPr>
      <dgm:t>
        <a:bodyPr anchor="ctr"/>
        <a:lstStyle/>
        <a:p>
          <a:r>
            <a:rPr lang="en-US" sz="1900" dirty="0" smtClean="0">
              <a:latin typeface="+mn-lt"/>
              <a:ea typeface="+mn-ea"/>
              <a:cs typeface="+mn-ea"/>
              <a:sym typeface="+mn-lt"/>
            </a:rPr>
            <a:t>Auditing</a:t>
          </a:r>
          <a:endParaRPr lang="en-US" sz="1900" dirty="0">
            <a:latin typeface="+mn-lt"/>
            <a:ea typeface="+mn-ea"/>
            <a:cs typeface="+mn-ea"/>
            <a:sym typeface="+mn-lt"/>
          </a:endParaRPr>
        </a:p>
      </dgm:t>
    </dgm:pt>
    <dgm:pt modelId="{1BF541B2-FDD7-46AA-BE46-FD8782C1A63A}" type="parTrans" cxnId="{9711A02C-B64D-44D5-9C7A-02007BE07323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2FD92EBC-796F-4F87-8B87-C8D08C687896}" type="sibTrans" cxnId="{9711A02C-B64D-44D5-9C7A-02007BE07323}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149F5AF4-A402-4446-9031-2E77F40CE81C}" type="pres">
      <dgm:prSet presAssocID="{7E2A020B-6729-4AE9-8CB7-0919CA017C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1F66C-3C05-4419-A3FE-BD873BC35E59}" type="pres">
      <dgm:prSet presAssocID="{6099BB4A-F78A-4783-99C8-46C2D4B8B5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1ADB4-A634-4126-B6D3-E6E9759BC5BA}" type="pres">
      <dgm:prSet presAssocID="{D8B24271-7E84-4AAD-A568-C775640DE3B5}" presName="sibTrans" presStyleCnt="0"/>
      <dgm:spPr/>
      <dgm:t>
        <a:bodyPr/>
        <a:lstStyle/>
        <a:p>
          <a:endParaRPr lang="en-US"/>
        </a:p>
      </dgm:t>
    </dgm:pt>
    <dgm:pt modelId="{165D0E95-8512-43CF-8BB9-07D7EC9E07DB}" type="pres">
      <dgm:prSet presAssocID="{3D674F65-6324-4BF0-963B-1D6D4FFB8B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79683-C024-4FCC-80D2-4968346E8646}" type="pres">
      <dgm:prSet presAssocID="{656D7FD7-A844-42ED-85E5-DA88FDBAAD28}" presName="sibTrans" presStyleCnt="0"/>
      <dgm:spPr/>
      <dgm:t>
        <a:bodyPr/>
        <a:lstStyle/>
        <a:p>
          <a:endParaRPr lang="en-US"/>
        </a:p>
      </dgm:t>
    </dgm:pt>
    <dgm:pt modelId="{DA18CBC0-0244-4816-97F0-4383ABE7F94C}" type="pres">
      <dgm:prSet presAssocID="{60F15167-73D0-4DB1-B7F3-33E68B9D5D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A8F00C-177A-4EBC-8FB1-2C1DCD2CCE7C}" type="presOf" srcId="{36E177EA-401F-48F9-8D74-DE388CB2D1B8}" destId="{DA18CBC0-0244-4816-97F0-4383ABE7F94C}" srcOrd="0" destOrd="2" presId="urn:microsoft.com/office/officeart/2005/8/layout/hList6"/>
    <dgm:cxn modelId="{93A6914A-E780-4929-B632-39F696F83B20}" srcId="{6099BB4A-F78A-4783-99C8-46C2D4B8B5D9}" destId="{0BA4AD22-9008-4D1D-8BEB-B114687187BC}" srcOrd="1" destOrd="0" parTransId="{0C7CC483-C167-4488-8D33-B69343B83185}" sibTransId="{EDBFAFE5-B6BF-4797-9281-367D06FEBDA2}"/>
    <dgm:cxn modelId="{9711A02C-B64D-44D5-9C7A-02007BE07323}" srcId="{60F15167-73D0-4DB1-B7F3-33E68B9D5D54}" destId="{36E177EA-401F-48F9-8D74-DE388CB2D1B8}" srcOrd="1" destOrd="0" parTransId="{1BF541B2-FDD7-46AA-BE46-FD8782C1A63A}" sibTransId="{2FD92EBC-796F-4F87-8B87-C8D08C687896}"/>
    <dgm:cxn modelId="{CBB16EC1-FECB-4063-8030-707F176737B0}" srcId="{60F15167-73D0-4DB1-B7F3-33E68B9D5D54}" destId="{1407BD10-6477-4941-B87E-D6078BBAA6B0}" srcOrd="0" destOrd="0" parTransId="{0058CFE4-7385-40D8-B42B-B6141186DBCB}" sibTransId="{E8865A9D-352A-4E18-876A-7F97FF797B03}"/>
    <dgm:cxn modelId="{1AD2E253-EAAC-4A73-BD73-10955B6FFFF5}" type="presOf" srcId="{C381FFAF-F5CE-43DE-8D42-E2C6E908F450}" destId="{ABB1F66C-3C05-4419-A3FE-BD873BC35E59}" srcOrd="0" destOrd="1" presId="urn:microsoft.com/office/officeart/2005/8/layout/hList6"/>
    <dgm:cxn modelId="{C378A0FA-0931-4801-8568-64DB40C5BB6E}" srcId="{3D674F65-6324-4BF0-963B-1D6D4FFB8B4E}" destId="{CB8A9575-2723-4141-A5E4-B81CB706288F}" srcOrd="0" destOrd="0" parTransId="{8CB16378-409A-4CBF-9E1D-983612009F64}" sibTransId="{D28CA188-F8DD-4294-A050-EB617713B9C1}"/>
    <dgm:cxn modelId="{EDB52765-A397-48BF-9E1B-4A666E78AAAA}" type="presOf" srcId="{CB8A9575-2723-4141-A5E4-B81CB706288F}" destId="{165D0E95-8512-43CF-8BB9-07D7EC9E07DB}" srcOrd="0" destOrd="1" presId="urn:microsoft.com/office/officeart/2005/8/layout/hList6"/>
    <dgm:cxn modelId="{24C2060B-C1E8-4424-9990-CFC13AAF7A7C}" type="presOf" srcId="{3D674F65-6324-4BF0-963B-1D6D4FFB8B4E}" destId="{165D0E95-8512-43CF-8BB9-07D7EC9E07DB}" srcOrd="0" destOrd="0" presId="urn:microsoft.com/office/officeart/2005/8/layout/hList6"/>
    <dgm:cxn modelId="{B8ED5DFB-C2AD-4D72-8D38-42F059027C6A}" srcId="{6099BB4A-F78A-4783-99C8-46C2D4B8B5D9}" destId="{C381FFAF-F5CE-43DE-8D42-E2C6E908F450}" srcOrd="0" destOrd="0" parTransId="{88051945-5CA2-48BE-9ACA-3D881D7775A4}" sibTransId="{58F7F570-AF32-4B02-AC6E-859047357313}"/>
    <dgm:cxn modelId="{2F889EA3-8484-4447-9C2C-AC1455A369EE}" srcId="{7E2A020B-6729-4AE9-8CB7-0919CA017CEB}" destId="{6099BB4A-F78A-4783-99C8-46C2D4B8B5D9}" srcOrd="0" destOrd="0" parTransId="{DB2ABC0D-1211-4C7E-B4D8-BD59682E3A02}" sibTransId="{D8B24271-7E84-4AAD-A568-C775640DE3B5}"/>
    <dgm:cxn modelId="{5ECD653F-3BFF-4B71-909E-19B8E34DDD65}" srcId="{3D674F65-6324-4BF0-963B-1D6D4FFB8B4E}" destId="{E4482F81-90A2-4B17-91C3-2E1D1C22B9AE}" srcOrd="1" destOrd="0" parTransId="{EAF97080-90D7-4B08-84B9-362D46266997}" sibTransId="{6EACE916-260F-475E-B5DE-07307CEB6394}"/>
    <dgm:cxn modelId="{55EAF2A3-97B1-4F9E-8FBA-B5D9EACA1FF0}" type="presOf" srcId="{60F15167-73D0-4DB1-B7F3-33E68B9D5D54}" destId="{DA18CBC0-0244-4816-97F0-4383ABE7F94C}" srcOrd="0" destOrd="0" presId="urn:microsoft.com/office/officeart/2005/8/layout/hList6"/>
    <dgm:cxn modelId="{962EC997-60CD-43C1-BCBD-3F5BEC32DA8C}" type="presOf" srcId="{0BA4AD22-9008-4D1D-8BEB-B114687187BC}" destId="{ABB1F66C-3C05-4419-A3FE-BD873BC35E59}" srcOrd="0" destOrd="2" presId="urn:microsoft.com/office/officeart/2005/8/layout/hList6"/>
    <dgm:cxn modelId="{01D65376-D474-4A97-B898-970EEFACD4BF}" type="presOf" srcId="{6099BB4A-F78A-4783-99C8-46C2D4B8B5D9}" destId="{ABB1F66C-3C05-4419-A3FE-BD873BC35E59}" srcOrd="0" destOrd="0" presId="urn:microsoft.com/office/officeart/2005/8/layout/hList6"/>
    <dgm:cxn modelId="{47D42E8E-ECD9-4167-ABC8-D96347CDB796}" type="presOf" srcId="{1407BD10-6477-4941-B87E-D6078BBAA6B0}" destId="{DA18CBC0-0244-4816-97F0-4383ABE7F94C}" srcOrd="0" destOrd="1" presId="urn:microsoft.com/office/officeart/2005/8/layout/hList6"/>
    <dgm:cxn modelId="{F71B4566-D909-46E6-8789-A51277858D84}" srcId="{7E2A020B-6729-4AE9-8CB7-0919CA017CEB}" destId="{3D674F65-6324-4BF0-963B-1D6D4FFB8B4E}" srcOrd="1" destOrd="0" parTransId="{7950788C-5F69-4A1F-85BA-21DC76DA61FC}" sibTransId="{656D7FD7-A844-42ED-85E5-DA88FDBAAD28}"/>
    <dgm:cxn modelId="{AC3E1FEB-D3C2-4916-AD93-3A5F17D678D8}" type="presOf" srcId="{E4482F81-90A2-4B17-91C3-2E1D1C22B9AE}" destId="{165D0E95-8512-43CF-8BB9-07D7EC9E07DB}" srcOrd="0" destOrd="2" presId="urn:microsoft.com/office/officeart/2005/8/layout/hList6"/>
    <dgm:cxn modelId="{85885ADF-659C-49F1-AA4B-629914F73C9C}" srcId="{7E2A020B-6729-4AE9-8CB7-0919CA017CEB}" destId="{60F15167-73D0-4DB1-B7F3-33E68B9D5D54}" srcOrd="2" destOrd="0" parTransId="{8418C5EF-0C4B-4BD2-8A6A-730C4E1B668A}" sibTransId="{49C906B2-3DE4-4DA2-96BB-864E609B2D98}"/>
    <dgm:cxn modelId="{7E8873DC-5E8A-4F58-8BC5-9AAEAEC08F4C}" type="presOf" srcId="{7E2A020B-6729-4AE9-8CB7-0919CA017CEB}" destId="{149F5AF4-A402-4446-9031-2E77F40CE81C}" srcOrd="0" destOrd="0" presId="urn:microsoft.com/office/officeart/2005/8/layout/hList6"/>
    <dgm:cxn modelId="{F550D171-876D-4106-8668-4D9690574B56}" type="presParOf" srcId="{149F5AF4-A402-4446-9031-2E77F40CE81C}" destId="{ABB1F66C-3C05-4419-A3FE-BD873BC35E59}" srcOrd="0" destOrd="0" presId="urn:microsoft.com/office/officeart/2005/8/layout/hList6"/>
    <dgm:cxn modelId="{B6E726A2-9D19-4BF4-8B86-42A0F15BC4E8}" type="presParOf" srcId="{149F5AF4-A402-4446-9031-2E77F40CE81C}" destId="{5121ADB4-A634-4126-B6D3-E6E9759BC5BA}" srcOrd="1" destOrd="0" presId="urn:microsoft.com/office/officeart/2005/8/layout/hList6"/>
    <dgm:cxn modelId="{E9CBDA24-0A29-40A4-8359-E768B5610C71}" type="presParOf" srcId="{149F5AF4-A402-4446-9031-2E77F40CE81C}" destId="{165D0E95-8512-43CF-8BB9-07D7EC9E07DB}" srcOrd="2" destOrd="0" presId="urn:microsoft.com/office/officeart/2005/8/layout/hList6"/>
    <dgm:cxn modelId="{AA816AA0-1FD0-41A4-BD93-53C56D8EDBFF}" type="presParOf" srcId="{149F5AF4-A402-4446-9031-2E77F40CE81C}" destId="{D5C79683-C024-4FCC-80D2-4968346E8646}" srcOrd="3" destOrd="0" presId="urn:microsoft.com/office/officeart/2005/8/layout/hList6"/>
    <dgm:cxn modelId="{5C8892FE-7880-4695-9F4E-44FED5029971}" type="presParOf" srcId="{149F5AF4-A402-4446-9031-2E77F40CE81C}" destId="{DA18CBC0-0244-4816-97F0-4383ABE7F94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1F66C-3C05-4419-A3FE-BD873BC35E59}">
      <dsp:nvSpPr>
        <dsp:cNvPr id="0" name=""/>
        <dsp:cNvSpPr/>
      </dsp:nvSpPr>
      <dsp:spPr>
        <a:xfrm rot="16200000">
          <a:off x="-928102" y="928836"/>
          <a:ext cx="3766263" cy="190858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ea"/>
              <a:sym typeface="+mn-lt"/>
            </a:rPr>
            <a:t>Step I</a:t>
          </a:r>
          <a:endParaRPr lang="en-US" sz="1800" b="1" kern="1200" dirty="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ea typeface="+mn-ea"/>
              <a:cs typeface="+mn-ea"/>
              <a:sym typeface="+mn-lt"/>
            </a:rPr>
            <a:t>Planning</a:t>
          </a:r>
          <a:endParaRPr lang="en-US" sz="1800" kern="1200" dirty="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ea typeface="+mn-ea"/>
              <a:cs typeface="+mn-ea"/>
              <a:sym typeface="+mn-lt"/>
            </a:rPr>
            <a:t>Budgeting</a:t>
          </a:r>
          <a:endParaRPr 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735" y="753252"/>
        <a:ext cx="1908589" cy="2259757"/>
      </dsp:txXfrm>
    </dsp:sp>
    <dsp:sp modelId="{165D0E95-8512-43CF-8BB9-07D7EC9E07DB}">
      <dsp:nvSpPr>
        <dsp:cNvPr id="0" name=""/>
        <dsp:cNvSpPr/>
      </dsp:nvSpPr>
      <dsp:spPr>
        <a:xfrm rot="16200000">
          <a:off x="1123631" y="928836"/>
          <a:ext cx="3766263" cy="1908589"/>
        </a:xfrm>
        <a:prstGeom prst="flowChartManualOperati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ea"/>
              <a:sym typeface="+mn-lt"/>
            </a:rPr>
            <a:t>Step II</a:t>
          </a:r>
          <a:endParaRPr lang="en-US" sz="1800" b="1" kern="1200" dirty="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+mn-lt"/>
              <a:ea typeface="+mn-ea"/>
              <a:cs typeface="+mn-ea"/>
              <a:sym typeface="+mn-lt"/>
            </a:rPr>
            <a:t>Building</a:t>
          </a:r>
          <a:endParaRPr lang="en-US" sz="1800" kern="120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ea typeface="+mn-ea"/>
              <a:cs typeface="+mn-ea"/>
              <a:sym typeface="+mn-lt"/>
            </a:rPr>
            <a:t>Processing</a:t>
          </a:r>
          <a:endParaRPr 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2052468" y="753252"/>
        <a:ext cx="1908589" cy="2259757"/>
      </dsp:txXfrm>
    </dsp:sp>
    <dsp:sp modelId="{DA18CBC0-0244-4816-97F0-4383ABE7F94C}">
      <dsp:nvSpPr>
        <dsp:cNvPr id="0" name=""/>
        <dsp:cNvSpPr/>
      </dsp:nvSpPr>
      <dsp:spPr>
        <a:xfrm rot="16200000">
          <a:off x="3175364" y="928836"/>
          <a:ext cx="3766263" cy="1908589"/>
        </a:xfrm>
        <a:prstGeom prst="flowChartManualOperati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+mn-lt"/>
              <a:ea typeface="+mn-ea"/>
              <a:cs typeface="+mn-ea"/>
              <a:sym typeface="+mn-lt"/>
            </a:rPr>
            <a:t>Step III</a:t>
          </a:r>
          <a:endParaRPr lang="en-US" sz="1800" b="1" kern="120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+mn-lt"/>
              <a:ea typeface="+mn-ea"/>
              <a:cs typeface="+mn-ea"/>
              <a:sym typeface="+mn-lt"/>
            </a:rPr>
            <a:t>Reporting</a:t>
          </a:r>
          <a:endParaRPr lang="en-US" sz="1900" kern="1200" dirty="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+mn-lt"/>
              <a:ea typeface="+mn-ea"/>
              <a:cs typeface="+mn-ea"/>
              <a:sym typeface="+mn-lt"/>
            </a:rPr>
            <a:t>Auditing</a:t>
          </a:r>
          <a:endParaRPr lang="en-US" sz="19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4104201" y="753252"/>
        <a:ext cx="1908589" cy="2259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70AB6-1337-4A9D-BAB9-6B3AA839D24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361D2-D603-4BB0-A559-7DBD036A4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31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593709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39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3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89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6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22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62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3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97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12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7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4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60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8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5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98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73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1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85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9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59229" y="343354"/>
            <a:ext cx="10515600" cy="4839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809" y="336990"/>
            <a:ext cx="10515600" cy="464869"/>
          </a:xfrm>
        </p:spPr>
        <p:txBody>
          <a:bodyPr>
            <a:normAutofit/>
          </a:bodyPr>
          <a:lstStyle>
            <a:lvl1pPr>
              <a:defRPr sz="2800" i="1"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37109" y="1934541"/>
            <a:ext cx="3262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30AAC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快乐成长</a:t>
            </a:r>
            <a:endParaRPr lang="zh-CN" altLang="en-US" sz="6000" dirty="0">
              <a:solidFill>
                <a:srgbClr val="30AAC4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64527" y="2884970"/>
            <a:ext cx="538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045F05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dist"/>
            <a:r>
              <a:rPr lang="zh-CN" altLang="en-US" sz="2400" dirty="0" smtClean="0">
                <a:solidFill>
                  <a:srgbClr val="3C914E"/>
                </a:solidFill>
                <a:latin typeface="+mn-ea"/>
                <a:ea typeface="+mn-ea"/>
              </a:rPr>
              <a:t>清新教育教学</a:t>
            </a:r>
            <a:r>
              <a:rPr lang="en-US" altLang="zh-CN" sz="2400" dirty="0" smtClean="0">
                <a:solidFill>
                  <a:srgbClr val="3C914E"/>
                </a:solidFill>
                <a:latin typeface="+mn-ea"/>
                <a:ea typeface="+mn-ea"/>
              </a:rPr>
              <a:t>PPT</a:t>
            </a:r>
            <a:r>
              <a:rPr lang="zh-CN" altLang="en-US" sz="2400" dirty="0" smtClean="0">
                <a:solidFill>
                  <a:srgbClr val="3C914E"/>
                </a:solidFill>
                <a:latin typeface="+mn-ea"/>
                <a:ea typeface="+mn-ea"/>
              </a:rPr>
              <a:t>模板</a:t>
            </a:r>
            <a:endParaRPr lang="zh-CN" altLang="en-US" sz="2400" dirty="0">
              <a:solidFill>
                <a:srgbClr val="3C914E"/>
              </a:solidFill>
              <a:latin typeface="+mn-ea"/>
              <a:ea typeface="+mn-ea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5655399" y="3839308"/>
            <a:ext cx="868680" cy="384810"/>
          </a:xfrm>
          <a:prstGeom prst="rect">
            <a:avLst/>
          </a:prstGeom>
          <a:solidFill>
            <a:srgbClr val="2F8301"/>
          </a:solidFill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讲课人</a:t>
            </a:r>
          </a:p>
        </p:txBody>
      </p:sp>
      <p:sp>
        <p:nvSpPr>
          <p:cNvPr id="5" name="TextBox 28"/>
          <p:cNvSpPr txBox="1"/>
          <p:nvPr/>
        </p:nvSpPr>
        <p:spPr>
          <a:xfrm>
            <a:off x="6611956" y="3839308"/>
            <a:ext cx="1107996" cy="369332"/>
          </a:xfrm>
          <a:prstGeom prst="rect">
            <a:avLst/>
          </a:prstGeom>
          <a:solidFill>
            <a:srgbClr val="2F830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bg1"/>
                </a:solidFill>
                <a:latin typeface="+mj-ea"/>
                <a:ea typeface="+mj-ea"/>
              </a:rPr>
              <a:t>亮亮图文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579313" y="3364010"/>
            <a:ext cx="6334231" cy="37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可用</a:t>
            </a:r>
            <a:r>
              <a:rPr lang="zh-CN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于年终总结、工作汇报、新年计划总结等</a:t>
            </a:r>
            <a:endParaRPr lang="zh-CN" altLang="zh-CN" sz="1800" b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7" name="Mark Petrie - A New Day No Drum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88776" y="-20949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 bldLvl="0" animBg="1"/>
      <p:bldP spid="5" grpId="0" bldLvl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011009" y="2699388"/>
            <a:ext cx="2198558" cy="21985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878066" y="3798667"/>
            <a:ext cx="8464444" cy="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03775" y="3163796"/>
            <a:ext cx="0" cy="6400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24680" y="3800384"/>
            <a:ext cx="0" cy="6400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878066" y="3158668"/>
            <a:ext cx="0" cy="640080"/>
          </a:xfrm>
          <a:prstGeom prst="line">
            <a:avLst/>
          </a:prstGeom>
          <a:ln w="28575" cap="sq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616801" y="3158668"/>
            <a:ext cx="0" cy="6400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995896" y="3800384"/>
            <a:ext cx="0" cy="6400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0342510" y="3158668"/>
            <a:ext cx="0" cy="640080"/>
          </a:xfrm>
          <a:prstGeom prst="line">
            <a:avLst/>
          </a:prstGeom>
          <a:ln w="28575" cap="sq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420866" y="2311996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46575" y="2311996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159601" y="2311996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85310" y="2311996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767480" y="43709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538695" y="4370938"/>
            <a:ext cx="914400" cy="91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1420865" y="2492197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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4146574" y="2492197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7159600" y="2492197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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9885309" y="2492197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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8538695" y="4551140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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2767480" y="4551140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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7587" y="1648684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47586" y="1405764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75547" y="1648684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75546" y="1405764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90436" y="1648684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90435" y="1405764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412031" y="1648684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412030" y="1405764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64475" y="5588276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64474" y="5345356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89150" y="5588276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89149" y="5345356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76812" y="3566665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76811" y="3232305"/>
            <a:ext cx="1860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endCxn id="9" idx="2"/>
          </p:cNvCxnSpPr>
          <p:nvPr/>
        </p:nvCxnSpPr>
        <p:spPr>
          <a:xfrm>
            <a:off x="2738773" y="1734915"/>
            <a:ext cx="0" cy="37633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flipH="1" flipV="1">
            <a:off x="2738773" y="4814883"/>
            <a:ext cx="1366841" cy="1366841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11" name="Straight Connector 10"/>
          <p:cNvCxnSpPr>
            <a:stCxn id="34" idx="0"/>
            <a:endCxn id="9" idx="0"/>
          </p:cNvCxnSpPr>
          <p:nvPr/>
        </p:nvCxnSpPr>
        <p:spPr>
          <a:xfrm flipH="1">
            <a:off x="3422194" y="6181724"/>
            <a:ext cx="544172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130693" y="1430658"/>
            <a:ext cx="1216160" cy="1018040"/>
            <a:chOff x="1632170" y="1497781"/>
            <a:chExt cx="783776" cy="656094"/>
          </a:xfrm>
        </p:grpSpPr>
        <p:sp>
          <p:nvSpPr>
            <p:cNvPr id="25" name="Oval 24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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61172" y="1696678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6411" y="1494991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cs typeface="+mn-ea"/>
                <a:sym typeface="+mn-lt"/>
              </a:rPr>
              <a:t>STEP 1</a:t>
            </a:r>
          </a:p>
        </p:txBody>
      </p:sp>
      <p:cxnSp>
        <p:nvCxnSpPr>
          <p:cNvPr id="33" name="Straight Connector 32"/>
          <p:cNvCxnSpPr>
            <a:endCxn id="34" idx="2"/>
          </p:cNvCxnSpPr>
          <p:nvPr/>
        </p:nvCxnSpPr>
        <p:spPr>
          <a:xfrm flipH="1">
            <a:off x="9547343" y="1734915"/>
            <a:ext cx="0" cy="37633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flipV="1">
            <a:off x="8180502" y="4814883"/>
            <a:ext cx="1366841" cy="1366841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30693" y="2991424"/>
            <a:ext cx="1216160" cy="1018040"/>
            <a:chOff x="1632170" y="1497781"/>
            <a:chExt cx="783776" cy="656094"/>
          </a:xfrm>
        </p:grpSpPr>
        <p:sp>
          <p:nvSpPr>
            <p:cNvPr id="42" name="Oval 41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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261172" y="3257444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6411" y="3055757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cs typeface="+mn-ea"/>
                <a:sym typeface="+mn-lt"/>
              </a:rPr>
              <a:t>STEP 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30693" y="4567393"/>
            <a:ext cx="1216160" cy="1018040"/>
            <a:chOff x="1632170" y="1497781"/>
            <a:chExt cx="783776" cy="656094"/>
          </a:xfrm>
        </p:grpSpPr>
        <p:sp>
          <p:nvSpPr>
            <p:cNvPr id="48" name="Oval 47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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261172" y="4833413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66411" y="4631726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cs typeface="+mn-ea"/>
                <a:sym typeface="+mn-lt"/>
              </a:rPr>
              <a:t>STEP 3</a:t>
            </a:r>
          </a:p>
        </p:txBody>
      </p:sp>
      <p:grpSp>
        <p:nvGrpSpPr>
          <p:cNvPr id="53" name="Group 52"/>
          <p:cNvGrpSpPr/>
          <p:nvPr/>
        </p:nvGrpSpPr>
        <p:grpSpPr>
          <a:xfrm flipH="1">
            <a:off x="8952644" y="1430658"/>
            <a:ext cx="1216160" cy="1018040"/>
            <a:chOff x="1632170" y="1497781"/>
            <a:chExt cx="783776" cy="656094"/>
          </a:xfrm>
        </p:grpSpPr>
        <p:sp>
          <p:nvSpPr>
            <p:cNvPr id="56" name="Oval 55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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 flipH="1">
            <a:off x="7093732" y="1696678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7093732" y="1494991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6"/>
                </a:solidFill>
                <a:cs typeface="+mn-ea"/>
                <a:sym typeface="+mn-lt"/>
              </a:rPr>
              <a:t>STEP 6</a:t>
            </a:r>
          </a:p>
        </p:txBody>
      </p:sp>
      <p:grpSp>
        <p:nvGrpSpPr>
          <p:cNvPr id="59" name="Group 58"/>
          <p:cNvGrpSpPr/>
          <p:nvPr/>
        </p:nvGrpSpPr>
        <p:grpSpPr>
          <a:xfrm flipH="1">
            <a:off x="8952644" y="2985402"/>
            <a:ext cx="1216160" cy="1018040"/>
            <a:chOff x="1632170" y="1497781"/>
            <a:chExt cx="783776" cy="656094"/>
          </a:xfrm>
        </p:grpSpPr>
        <p:sp>
          <p:nvSpPr>
            <p:cNvPr id="62" name="Oval 61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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 flipH="1">
            <a:off x="7093732" y="3251422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7093732" y="3049735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5"/>
                </a:solidFill>
                <a:cs typeface="+mn-ea"/>
                <a:sym typeface="+mn-lt"/>
              </a:rPr>
              <a:t>STEP 5</a:t>
            </a:r>
          </a:p>
        </p:txBody>
      </p:sp>
      <p:grpSp>
        <p:nvGrpSpPr>
          <p:cNvPr id="65" name="Group 64"/>
          <p:cNvGrpSpPr/>
          <p:nvPr/>
        </p:nvGrpSpPr>
        <p:grpSpPr>
          <a:xfrm flipH="1">
            <a:off x="8952644" y="4559791"/>
            <a:ext cx="1216160" cy="1018040"/>
            <a:chOff x="1632170" y="1497781"/>
            <a:chExt cx="783776" cy="656094"/>
          </a:xfrm>
        </p:grpSpPr>
        <p:sp>
          <p:nvSpPr>
            <p:cNvPr id="68" name="Oval 67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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 flipH="1">
            <a:off x="7093732" y="4825811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7093732" y="4624124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4"/>
                </a:solidFill>
                <a:cs typeface="+mn-ea"/>
                <a:sym typeface="+mn-lt"/>
              </a:rPr>
              <a:t>STEP 4</a:t>
            </a:r>
          </a:p>
        </p:txBody>
      </p:sp>
      <p:sp>
        <p:nvSpPr>
          <p:cNvPr id="73" name="Freeform 72"/>
          <p:cNvSpPr/>
          <p:nvPr/>
        </p:nvSpPr>
        <p:spPr>
          <a:xfrm flipH="1">
            <a:off x="5696166" y="1691340"/>
            <a:ext cx="875166" cy="484632"/>
          </a:xfrm>
          <a:custGeom>
            <a:avLst/>
            <a:gdLst>
              <a:gd name="connsiteX0" fmla="*/ 614782 w 743654"/>
              <a:gd name="connsiteY0" fmla="*/ 0 h 484632"/>
              <a:gd name="connsiteX1" fmla="*/ 372042 w 743654"/>
              <a:gd name="connsiteY1" fmla="*/ 0 h 484632"/>
              <a:gd name="connsiteX2" fmla="*/ 371612 w 743654"/>
              <a:gd name="connsiteY2" fmla="*/ 0 h 484632"/>
              <a:gd name="connsiteX3" fmla="*/ 128872 w 743654"/>
              <a:gd name="connsiteY3" fmla="*/ 0 h 484632"/>
              <a:gd name="connsiteX4" fmla="*/ 0 w 743654"/>
              <a:gd name="connsiteY4" fmla="*/ 242316 h 484632"/>
              <a:gd name="connsiteX5" fmla="*/ 128872 w 743654"/>
              <a:gd name="connsiteY5" fmla="*/ 484632 h 484632"/>
              <a:gd name="connsiteX6" fmla="*/ 371612 w 743654"/>
              <a:gd name="connsiteY6" fmla="*/ 484632 h 484632"/>
              <a:gd name="connsiteX7" fmla="*/ 372042 w 743654"/>
              <a:gd name="connsiteY7" fmla="*/ 484632 h 484632"/>
              <a:gd name="connsiteX8" fmla="*/ 614782 w 743654"/>
              <a:gd name="connsiteY8" fmla="*/ 484632 h 484632"/>
              <a:gd name="connsiteX9" fmla="*/ 743654 w 743654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654" h="484632">
                <a:moveTo>
                  <a:pt x="614782" y="0"/>
                </a:moveTo>
                <a:lnTo>
                  <a:pt x="372042" y="0"/>
                </a:lnTo>
                <a:lnTo>
                  <a:pt x="371612" y="0"/>
                </a:lnTo>
                <a:lnTo>
                  <a:pt x="128872" y="0"/>
                </a:lnTo>
                <a:lnTo>
                  <a:pt x="0" y="242316"/>
                </a:lnTo>
                <a:lnTo>
                  <a:pt x="128872" y="484632"/>
                </a:lnTo>
                <a:lnTo>
                  <a:pt x="371612" y="484632"/>
                </a:lnTo>
                <a:lnTo>
                  <a:pt x="372042" y="484632"/>
                </a:lnTo>
                <a:lnTo>
                  <a:pt x="614782" y="484632"/>
                </a:lnTo>
                <a:lnTo>
                  <a:pt x="743654" y="242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4" name="Freeform 73"/>
          <p:cNvSpPr/>
          <p:nvPr/>
        </p:nvSpPr>
        <p:spPr>
          <a:xfrm flipH="1">
            <a:off x="5696166" y="3246084"/>
            <a:ext cx="875166" cy="484632"/>
          </a:xfrm>
          <a:custGeom>
            <a:avLst/>
            <a:gdLst>
              <a:gd name="connsiteX0" fmla="*/ 614782 w 743654"/>
              <a:gd name="connsiteY0" fmla="*/ 0 h 484632"/>
              <a:gd name="connsiteX1" fmla="*/ 372042 w 743654"/>
              <a:gd name="connsiteY1" fmla="*/ 0 h 484632"/>
              <a:gd name="connsiteX2" fmla="*/ 371612 w 743654"/>
              <a:gd name="connsiteY2" fmla="*/ 0 h 484632"/>
              <a:gd name="connsiteX3" fmla="*/ 128872 w 743654"/>
              <a:gd name="connsiteY3" fmla="*/ 0 h 484632"/>
              <a:gd name="connsiteX4" fmla="*/ 0 w 743654"/>
              <a:gd name="connsiteY4" fmla="*/ 242316 h 484632"/>
              <a:gd name="connsiteX5" fmla="*/ 128872 w 743654"/>
              <a:gd name="connsiteY5" fmla="*/ 484632 h 484632"/>
              <a:gd name="connsiteX6" fmla="*/ 371612 w 743654"/>
              <a:gd name="connsiteY6" fmla="*/ 484632 h 484632"/>
              <a:gd name="connsiteX7" fmla="*/ 372042 w 743654"/>
              <a:gd name="connsiteY7" fmla="*/ 484632 h 484632"/>
              <a:gd name="connsiteX8" fmla="*/ 614782 w 743654"/>
              <a:gd name="connsiteY8" fmla="*/ 484632 h 484632"/>
              <a:gd name="connsiteX9" fmla="*/ 743654 w 743654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654" h="484632">
                <a:moveTo>
                  <a:pt x="614782" y="0"/>
                </a:moveTo>
                <a:lnTo>
                  <a:pt x="372042" y="0"/>
                </a:lnTo>
                <a:lnTo>
                  <a:pt x="371612" y="0"/>
                </a:lnTo>
                <a:lnTo>
                  <a:pt x="128872" y="0"/>
                </a:lnTo>
                <a:lnTo>
                  <a:pt x="0" y="242316"/>
                </a:lnTo>
                <a:lnTo>
                  <a:pt x="128872" y="484632"/>
                </a:lnTo>
                <a:lnTo>
                  <a:pt x="371612" y="484632"/>
                </a:lnTo>
                <a:lnTo>
                  <a:pt x="372042" y="484632"/>
                </a:lnTo>
                <a:lnTo>
                  <a:pt x="614782" y="484632"/>
                </a:lnTo>
                <a:lnTo>
                  <a:pt x="743654" y="242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5696166" y="4835096"/>
            <a:ext cx="875166" cy="484632"/>
          </a:xfrm>
          <a:custGeom>
            <a:avLst/>
            <a:gdLst>
              <a:gd name="connsiteX0" fmla="*/ 614782 w 743654"/>
              <a:gd name="connsiteY0" fmla="*/ 0 h 484632"/>
              <a:gd name="connsiteX1" fmla="*/ 372042 w 743654"/>
              <a:gd name="connsiteY1" fmla="*/ 0 h 484632"/>
              <a:gd name="connsiteX2" fmla="*/ 371612 w 743654"/>
              <a:gd name="connsiteY2" fmla="*/ 0 h 484632"/>
              <a:gd name="connsiteX3" fmla="*/ 128872 w 743654"/>
              <a:gd name="connsiteY3" fmla="*/ 0 h 484632"/>
              <a:gd name="connsiteX4" fmla="*/ 0 w 743654"/>
              <a:gd name="connsiteY4" fmla="*/ 242316 h 484632"/>
              <a:gd name="connsiteX5" fmla="*/ 128872 w 743654"/>
              <a:gd name="connsiteY5" fmla="*/ 484632 h 484632"/>
              <a:gd name="connsiteX6" fmla="*/ 371612 w 743654"/>
              <a:gd name="connsiteY6" fmla="*/ 484632 h 484632"/>
              <a:gd name="connsiteX7" fmla="*/ 372042 w 743654"/>
              <a:gd name="connsiteY7" fmla="*/ 484632 h 484632"/>
              <a:gd name="connsiteX8" fmla="*/ 614782 w 743654"/>
              <a:gd name="connsiteY8" fmla="*/ 484632 h 484632"/>
              <a:gd name="connsiteX9" fmla="*/ 743654 w 743654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654" h="484632">
                <a:moveTo>
                  <a:pt x="614782" y="0"/>
                </a:moveTo>
                <a:lnTo>
                  <a:pt x="372042" y="0"/>
                </a:lnTo>
                <a:lnTo>
                  <a:pt x="371612" y="0"/>
                </a:lnTo>
                <a:lnTo>
                  <a:pt x="128872" y="0"/>
                </a:lnTo>
                <a:lnTo>
                  <a:pt x="0" y="242316"/>
                </a:lnTo>
                <a:lnTo>
                  <a:pt x="128872" y="484632"/>
                </a:lnTo>
                <a:lnTo>
                  <a:pt x="371612" y="484632"/>
                </a:lnTo>
                <a:lnTo>
                  <a:pt x="372042" y="484632"/>
                </a:lnTo>
                <a:lnTo>
                  <a:pt x="614782" y="484632"/>
                </a:lnTo>
                <a:lnTo>
                  <a:pt x="743654" y="242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96166" y="1793638"/>
            <a:ext cx="8751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96166" y="3345678"/>
            <a:ext cx="8751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96166" y="4934437"/>
            <a:ext cx="8751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cs typeface="+mn-ea"/>
                <a:sym typeface="+mn-lt"/>
              </a:rPr>
              <a:t>STEP 3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8" grpId="0"/>
      <p:bldP spid="34" grpId="0" animBg="1"/>
      <p:bldP spid="40" grpId="0"/>
      <p:bldP spid="41" grpId="0"/>
      <p:bldP spid="46" grpId="0"/>
      <p:bldP spid="47" grpId="0"/>
      <p:bldP spid="54" grpId="0"/>
      <p:bldP spid="55" grpId="0"/>
      <p:bldP spid="60" grpId="0"/>
      <p:bldP spid="61" grpId="0"/>
      <p:bldP spid="66" grpId="0"/>
      <p:bldP spid="67" grpId="0"/>
      <p:bldP spid="73" grpId="0" animBg="1"/>
      <p:bldP spid="74" grpId="0" animBg="1"/>
      <p:bldP spid="75" grpId="0" animBg="1"/>
      <p:bldP spid="76" grpId="0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4683125" y="3611879"/>
            <a:ext cx="1343024" cy="134302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eardrop 5"/>
          <p:cNvSpPr/>
          <p:nvPr/>
        </p:nvSpPr>
        <p:spPr>
          <a:xfrm flipV="1">
            <a:off x="4683125" y="2085975"/>
            <a:ext cx="1343024" cy="134302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Teardrop 7"/>
          <p:cNvSpPr/>
          <p:nvPr/>
        </p:nvSpPr>
        <p:spPr>
          <a:xfrm flipH="1" flipV="1">
            <a:off x="6197600" y="2085975"/>
            <a:ext cx="1343024" cy="1343024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Teardrop 9"/>
          <p:cNvSpPr/>
          <p:nvPr/>
        </p:nvSpPr>
        <p:spPr>
          <a:xfrm flipH="1">
            <a:off x="6197600" y="3611879"/>
            <a:ext cx="1343024" cy="1343024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2075" y="2506247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7314" y="2301115"/>
            <a:ext cx="193935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2075" y="4077872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7314" y="3872740"/>
            <a:ext cx="193935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1842" y="2506247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7081" y="2301115"/>
            <a:ext cx="193935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1842" y="4077872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7081" y="3872740"/>
            <a:ext cx="193935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4877924" y="2340888"/>
            <a:ext cx="9534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sz="5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6392399" y="2340888"/>
            <a:ext cx="9534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sz="5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6378111" y="3816262"/>
            <a:ext cx="9534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</a:t>
            </a:r>
            <a:endParaRPr lang="en-US" sz="5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893437" y="3816262"/>
            <a:ext cx="9534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sz="5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168" y="2100615"/>
            <a:ext cx="5991472" cy="2206603"/>
          </a:xfrm>
          <a:prstGeom prst="rect">
            <a:avLst/>
          </a:prstGeom>
          <a:noFill/>
          <a:ln w="9525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27896" y="2419086"/>
            <a:ext cx="5476017" cy="1569660"/>
            <a:chOff x="5956255" y="183524"/>
            <a:chExt cx="5476017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6751906" y="32211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solidFill>
                    <a:srgbClr val="497A00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defRPr>
              </a:lvl1pPr>
            </a:lstStyle>
            <a:p>
              <a:r>
                <a:rPr lang="zh-CN" altLang="en-US" sz="3200" dirty="0">
                  <a:solidFill>
                    <a:schemeClr val="tx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输入一个小标题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72223" y="907107"/>
              <a:ext cx="2611814" cy="0"/>
            </a:xfrm>
            <a:prstGeom prst="line">
              <a:avLst/>
            </a:prstGeom>
            <a:ln>
              <a:solidFill>
                <a:schemeClr val="tx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397663" y="907107"/>
              <a:ext cx="641687" cy="0"/>
            </a:xfrm>
            <a:prstGeom prst="line">
              <a:avLst/>
            </a:prstGeom>
            <a:ln>
              <a:solidFill>
                <a:schemeClr val="tx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235863" y="907107"/>
              <a:ext cx="374987" cy="0"/>
            </a:xfrm>
            <a:prstGeom prst="line">
              <a:avLst/>
            </a:prstGeom>
            <a:ln>
              <a:solidFill>
                <a:schemeClr val="tx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12113" y="907107"/>
              <a:ext cx="127337" cy="0"/>
            </a:xfrm>
            <a:prstGeom prst="line">
              <a:avLst/>
            </a:prstGeom>
            <a:ln>
              <a:solidFill>
                <a:schemeClr val="tx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773485" y="1008400"/>
              <a:ext cx="46587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tx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在这里输入一些描述文字，可以是对这部分的描述，主要起装饰作用。</a:t>
              </a:r>
              <a:endPara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56255" y="183524"/>
              <a:ext cx="8691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9600" dirty="0" smtClean="0">
                  <a:solidFill>
                    <a:schemeClr val="tx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 sz="9600" dirty="0">
                <a:solidFill>
                  <a:schemeClr val="tx2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8493024" y="1382626"/>
            <a:ext cx="2166790" cy="216678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09629" y="1382626"/>
            <a:ext cx="2166790" cy="2166789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56261" y="1382626"/>
            <a:ext cx="2166790" cy="2166789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39656" y="1382626"/>
            <a:ext cx="2166790" cy="216678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23051" y="1382626"/>
            <a:ext cx="2166790" cy="2166789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6234" y="1382626"/>
            <a:ext cx="2166790" cy="2166789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6446" y="1171574"/>
            <a:ext cx="2588895" cy="2588894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5326" y="1650412"/>
            <a:ext cx="17479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</a:t>
            </a:r>
            <a:endParaRPr lang="en-US" sz="10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8763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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8593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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8423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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4278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87493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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2131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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46726" y="4189940"/>
            <a:ext cx="2766135" cy="860149"/>
            <a:chOff x="1346726" y="4189940"/>
            <a:chExt cx="2766135" cy="860149"/>
          </a:xfrm>
        </p:grpSpPr>
        <p:sp>
          <p:nvSpPr>
            <p:cNvPr id="41" name="Content Placeholder 2"/>
            <p:cNvSpPr txBox="1"/>
            <p:nvPr/>
          </p:nvSpPr>
          <p:spPr>
            <a:xfrm>
              <a:off x="1872986" y="4367789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42" name="Title 13"/>
            <p:cNvSpPr txBox="1"/>
            <p:nvPr/>
          </p:nvSpPr>
          <p:spPr>
            <a:xfrm>
              <a:off x="1866931" y="418994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46726" y="4199706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1"/>
                  </a:solidFill>
                  <a:cs typeface="+mn-ea"/>
                  <a:sym typeface="+mn-lt"/>
                </a:rPr>
                <a:t></a:t>
              </a:r>
              <a:endParaRPr lang="en-US" sz="3000" b="0" cap="none" spc="0" dirty="0">
                <a:ln w="0">
                  <a:noFill/>
                </a:ln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46726" y="5247215"/>
            <a:ext cx="2766135" cy="860149"/>
            <a:chOff x="1346726" y="5247215"/>
            <a:chExt cx="2766135" cy="860149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1872986" y="5425064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52" name="Title 13"/>
            <p:cNvSpPr txBox="1"/>
            <p:nvPr/>
          </p:nvSpPr>
          <p:spPr>
            <a:xfrm>
              <a:off x="1866931" y="5247215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46726" y="525698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4"/>
                  </a:solidFill>
                  <a:cs typeface="+mn-ea"/>
                  <a:sym typeface="+mn-lt"/>
                </a:rPr>
                <a:t></a:t>
              </a:r>
              <a:endParaRPr lang="en-US" sz="3000" b="0" cap="none" spc="0" dirty="0">
                <a:ln w="0">
                  <a:noFill/>
                </a:ln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35364" y="4189940"/>
            <a:ext cx="2766135" cy="860149"/>
            <a:chOff x="4635364" y="4189940"/>
            <a:chExt cx="2766135" cy="860149"/>
          </a:xfrm>
        </p:grpSpPr>
        <p:sp>
          <p:nvSpPr>
            <p:cNvPr id="64" name="Content Placeholder 2"/>
            <p:cNvSpPr txBox="1"/>
            <p:nvPr/>
          </p:nvSpPr>
          <p:spPr>
            <a:xfrm>
              <a:off x="5161624" y="4367789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70" name="Title 13"/>
            <p:cNvSpPr txBox="1"/>
            <p:nvPr/>
          </p:nvSpPr>
          <p:spPr>
            <a:xfrm>
              <a:off x="5155569" y="418994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635364" y="4199706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2"/>
                  </a:solidFill>
                  <a:cs typeface="+mn-ea"/>
                  <a:sym typeface="+mn-lt"/>
                </a:rPr>
                <a:t></a:t>
              </a:r>
              <a:endParaRPr lang="en-US" sz="3000" b="0" cap="none" spc="0" dirty="0">
                <a:ln w="0">
                  <a:noFill/>
                </a:ln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35364" y="5247215"/>
            <a:ext cx="2766135" cy="860149"/>
            <a:chOff x="4635364" y="5247215"/>
            <a:chExt cx="2766135" cy="860149"/>
          </a:xfrm>
        </p:grpSpPr>
        <p:sp>
          <p:nvSpPr>
            <p:cNvPr id="73" name="Content Placeholder 2"/>
            <p:cNvSpPr txBox="1"/>
            <p:nvPr/>
          </p:nvSpPr>
          <p:spPr>
            <a:xfrm>
              <a:off x="5161624" y="5425064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74" name="Title 13"/>
            <p:cNvSpPr txBox="1"/>
            <p:nvPr/>
          </p:nvSpPr>
          <p:spPr>
            <a:xfrm>
              <a:off x="5155569" y="5247215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35364" y="525698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5"/>
                  </a:solidFill>
                  <a:cs typeface="+mn-ea"/>
                  <a:sym typeface="+mn-lt"/>
                </a:rPr>
                <a:t></a:t>
              </a:r>
              <a:endParaRPr lang="en-US" sz="3000" b="0" cap="none" spc="0" dirty="0">
                <a:ln w="0">
                  <a:noFill/>
                </a:ln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950460" y="4189940"/>
            <a:ext cx="2766135" cy="860149"/>
            <a:chOff x="7950460" y="4189940"/>
            <a:chExt cx="2766135" cy="860149"/>
          </a:xfrm>
        </p:grpSpPr>
        <p:sp>
          <p:nvSpPr>
            <p:cNvPr id="77" name="Content Placeholder 2"/>
            <p:cNvSpPr txBox="1"/>
            <p:nvPr/>
          </p:nvSpPr>
          <p:spPr>
            <a:xfrm>
              <a:off x="8476720" y="4367789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78" name="Title 13"/>
            <p:cNvSpPr txBox="1"/>
            <p:nvPr/>
          </p:nvSpPr>
          <p:spPr>
            <a:xfrm>
              <a:off x="8470665" y="418994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950460" y="4199706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3"/>
                  </a:solidFill>
                  <a:cs typeface="+mn-ea"/>
                  <a:sym typeface="+mn-lt"/>
                </a:rPr>
                <a:t></a:t>
              </a:r>
              <a:endParaRPr lang="en-US" sz="3000" b="0" cap="none" spc="0" dirty="0">
                <a:ln w="0">
                  <a:noFill/>
                </a:ln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50460" y="5247215"/>
            <a:ext cx="2766135" cy="860149"/>
            <a:chOff x="7950460" y="5247215"/>
            <a:chExt cx="2766135" cy="860149"/>
          </a:xfrm>
        </p:grpSpPr>
        <p:sp>
          <p:nvSpPr>
            <p:cNvPr id="81" name="Content Placeholder 2"/>
            <p:cNvSpPr txBox="1"/>
            <p:nvPr/>
          </p:nvSpPr>
          <p:spPr>
            <a:xfrm>
              <a:off x="8476720" y="5425064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82" name="Title 13"/>
            <p:cNvSpPr txBox="1"/>
            <p:nvPr/>
          </p:nvSpPr>
          <p:spPr>
            <a:xfrm>
              <a:off x="8470665" y="5247215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950460" y="525698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6"/>
                  </a:solidFill>
                  <a:cs typeface="+mn-ea"/>
                  <a:sym typeface="+mn-lt"/>
                </a:rPr>
                <a:t></a:t>
              </a:r>
              <a:endParaRPr lang="en-US" sz="3000" b="0" cap="none" spc="0" dirty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7" grpId="0" animBg="1"/>
      <p:bldP spid="6" grpId="0" animBg="1"/>
      <p:bldP spid="10" grpId="0" animBg="1"/>
      <p:bldP spid="5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43050" y="2405294"/>
            <a:ext cx="18288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96343" y="2405294"/>
            <a:ext cx="1828800" cy="0"/>
          </a:xfrm>
          <a:prstGeom prst="line">
            <a:avLst/>
          </a:prstGeom>
          <a:ln w="381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2405294"/>
            <a:ext cx="1828800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0400" y="2405294"/>
            <a:ext cx="182880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39200" y="2405294"/>
            <a:ext cx="18288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75230" y="2405294"/>
            <a:ext cx="0" cy="1756227"/>
          </a:xfrm>
          <a:prstGeom prst="line">
            <a:avLst/>
          </a:prstGeom>
          <a:ln w="38100" cap="rnd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97307" y="2405294"/>
            <a:ext cx="0" cy="1756227"/>
          </a:xfrm>
          <a:prstGeom prst="line">
            <a:avLst/>
          </a:prstGeom>
          <a:ln w="38100" cap="rnd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0" y="2405294"/>
            <a:ext cx="0" cy="1756227"/>
          </a:xfrm>
          <a:prstGeom prst="line">
            <a:avLst/>
          </a:prstGeom>
          <a:ln w="38100" cap="rnd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5619" y="2405294"/>
            <a:ext cx="0" cy="1756227"/>
          </a:xfrm>
          <a:prstGeom prst="line">
            <a:avLst/>
          </a:prstGeom>
          <a:ln w="38100" cap="rnd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698721" y="2405294"/>
            <a:ext cx="0" cy="1756227"/>
          </a:xfrm>
          <a:prstGeom prst="line">
            <a:avLst/>
          </a:prstGeom>
          <a:ln w="38100" cap="rnd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evron 14"/>
          <p:cNvSpPr/>
          <p:nvPr/>
        </p:nvSpPr>
        <p:spPr>
          <a:xfrm>
            <a:off x="1538514" y="3062063"/>
            <a:ext cx="1949450" cy="609601"/>
          </a:xfrm>
          <a:prstGeom prst="chevron">
            <a:avLst>
              <a:gd name="adj" fmla="val 26562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309034" y="3062063"/>
            <a:ext cx="1976546" cy="609601"/>
          </a:xfrm>
          <a:prstGeom prst="chevron">
            <a:avLst>
              <a:gd name="adj" fmla="val 2656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114289" y="3062063"/>
            <a:ext cx="1998661" cy="609601"/>
          </a:xfrm>
          <a:prstGeom prst="chevron">
            <a:avLst>
              <a:gd name="adj" fmla="val 26562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6934846" y="3062063"/>
            <a:ext cx="1961546" cy="609601"/>
          </a:xfrm>
          <a:prstGeom prst="chevron">
            <a:avLst>
              <a:gd name="adj" fmla="val 26562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8717948" y="3062063"/>
            <a:ext cx="1961546" cy="609601"/>
          </a:xfrm>
          <a:prstGeom prst="chevron">
            <a:avLst>
              <a:gd name="adj" fmla="val 26562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" name="Title 13"/>
          <p:cNvSpPr txBox="1"/>
          <p:nvPr/>
        </p:nvSpPr>
        <p:spPr>
          <a:xfrm>
            <a:off x="1591855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2013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itle 13"/>
          <p:cNvSpPr txBox="1"/>
          <p:nvPr/>
        </p:nvSpPr>
        <p:spPr>
          <a:xfrm>
            <a:off x="3393138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2014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itle 13"/>
          <p:cNvSpPr txBox="1"/>
          <p:nvPr/>
        </p:nvSpPr>
        <p:spPr>
          <a:xfrm>
            <a:off x="5198140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2015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itle 13"/>
          <p:cNvSpPr txBox="1"/>
          <p:nvPr/>
        </p:nvSpPr>
        <p:spPr>
          <a:xfrm>
            <a:off x="7014452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2016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itle 13"/>
          <p:cNvSpPr txBox="1"/>
          <p:nvPr/>
        </p:nvSpPr>
        <p:spPr>
          <a:xfrm>
            <a:off x="8783241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2017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32944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1"/>
                </a:solidFill>
                <a:cs typeface="+mn-ea"/>
                <a:sym typeface="+mn-lt"/>
              </a:rPr>
              <a:t></a:t>
            </a:r>
            <a:endParaRPr lang="en-US" sz="3500" b="0" cap="none" spc="0" dirty="0">
              <a:ln w="0">
                <a:noFill/>
              </a:ln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82632" y="4481271"/>
            <a:ext cx="157491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更多模版：亮亮图文旗舰店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https://liangliangtuwen.tmall.com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87201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1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63676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3"/>
                </a:solidFill>
                <a:cs typeface="+mn-ea"/>
                <a:sym typeface="+mn-lt"/>
              </a:rPr>
              <a:t></a:t>
            </a:r>
            <a:endParaRPr lang="en-US" sz="3500" b="0" cap="none" spc="0" dirty="0">
              <a:ln w="0">
                <a:noFill/>
              </a:ln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13364" y="4481271"/>
            <a:ext cx="15749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17933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3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758853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4"/>
                </a:solidFill>
                <a:cs typeface="+mn-ea"/>
                <a:sym typeface="+mn-lt"/>
              </a:rPr>
              <a:t></a:t>
            </a:r>
            <a:endParaRPr lang="en-US" sz="3500" b="0" cap="none" spc="0" dirty="0">
              <a:ln w="0">
                <a:noFill/>
              </a:ln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08541" y="4481271"/>
            <a:ext cx="15749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13110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4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75962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</a:t>
            </a:r>
            <a:endParaRPr lang="en-US" sz="3500" b="0" cap="none" spc="0" dirty="0">
              <a:ln w="0">
                <a:noFill/>
              </a:ln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25650" y="4481271"/>
            <a:ext cx="15749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30219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5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361574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</a:t>
            </a:r>
            <a:endParaRPr lang="en-US" sz="35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11262" y="4481271"/>
            <a:ext cx="15749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15831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6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5" grpId="0" animBg="1"/>
      <p:bldP spid="26" grpId="0" animBg="1"/>
      <p:bldP spid="27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8815315" y="3102401"/>
            <a:ext cx="965289" cy="90093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>
          <a:xfrm rot="5400000">
            <a:off x="8820077" y="3102401"/>
            <a:ext cx="965289" cy="900936"/>
          </a:xfrm>
          <a:custGeom>
            <a:avLst/>
            <a:gdLst>
              <a:gd name="connsiteX0" fmla="*/ 1371600 w 1371600"/>
              <a:gd name="connsiteY0" fmla="*/ 1280160 h 1280160"/>
              <a:gd name="connsiteX1" fmla="*/ 902439 w 1371600"/>
              <a:gd name="connsiteY1" fmla="*/ 404393 h 1280160"/>
              <a:gd name="connsiteX2" fmla="*/ 843903 w 1371600"/>
              <a:gd name="connsiteY2" fmla="*/ 436166 h 1280160"/>
              <a:gd name="connsiteX3" fmla="*/ 685801 w 1371600"/>
              <a:gd name="connsiteY3" fmla="*/ 468085 h 1280160"/>
              <a:gd name="connsiteX4" fmla="*/ 527700 w 1371600"/>
              <a:gd name="connsiteY4" fmla="*/ 436166 h 1280160"/>
              <a:gd name="connsiteX5" fmla="*/ 469161 w 1371600"/>
              <a:gd name="connsiteY5" fmla="*/ 404393 h 1280160"/>
              <a:gd name="connsiteX6" fmla="*/ 0 w 1371600"/>
              <a:gd name="connsiteY6" fmla="*/ 1280160 h 1280160"/>
              <a:gd name="connsiteX7" fmla="*/ 685800 w 1371600"/>
              <a:gd name="connsiteY7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280160">
                <a:moveTo>
                  <a:pt x="1371600" y="1280160"/>
                </a:moveTo>
                <a:lnTo>
                  <a:pt x="902439" y="404393"/>
                </a:lnTo>
                <a:lnTo>
                  <a:pt x="843903" y="436166"/>
                </a:lnTo>
                <a:cubicBezTo>
                  <a:pt x="795309" y="456720"/>
                  <a:pt x="741882" y="468085"/>
                  <a:pt x="685801" y="468085"/>
                </a:cubicBezTo>
                <a:cubicBezTo>
                  <a:pt x="629720" y="468085"/>
                  <a:pt x="576294" y="456720"/>
                  <a:pt x="527700" y="436166"/>
                </a:cubicBezTo>
                <a:lnTo>
                  <a:pt x="469161" y="404393"/>
                </a:lnTo>
                <a:lnTo>
                  <a:pt x="0" y="1280160"/>
                </a:lnTo>
                <a:lnTo>
                  <a:pt x="6858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8295249" y="3480976"/>
            <a:ext cx="965289" cy="148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>
          <a:xfrm rot="16200000">
            <a:off x="8393471" y="3113908"/>
            <a:ext cx="246178" cy="640080"/>
          </a:xfrm>
          <a:custGeom>
            <a:avLst/>
            <a:gdLst>
              <a:gd name="connsiteX0" fmla="*/ 0 w 347472"/>
              <a:gd name="connsiteY0" fmla="*/ 0 h 677685"/>
              <a:gd name="connsiteX1" fmla="*/ 347472 w 347472"/>
              <a:gd name="connsiteY1" fmla="*/ 0 h 677685"/>
              <a:gd name="connsiteX2" fmla="*/ 347472 w 347472"/>
              <a:gd name="connsiteY2" fmla="*/ 677685 h 677685"/>
              <a:gd name="connsiteX3" fmla="*/ 334178 w 347472"/>
              <a:gd name="connsiteY3" fmla="*/ 661572 h 677685"/>
              <a:gd name="connsiteX4" fmla="*/ 173736 w 347472"/>
              <a:gd name="connsiteY4" fmla="*/ 595115 h 677685"/>
              <a:gd name="connsiteX5" fmla="*/ 13294 w 347472"/>
              <a:gd name="connsiteY5" fmla="*/ 661572 h 677685"/>
              <a:gd name="connsiteX6" fmla="*/ 0 w 347472"/>
              <a:gd name="connsiteY6" fmla="*/ 677685 h 6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677685">
                <a:moveTo>
                  <a:pt x="0" y="0"/>
                </a:moveTo>
                <a:lnTo>
                  <a:pt x="347472" y="0"/>
                </a:lnTo>
                <a:lnTo>
                  <a:pt x="347472" y="677685"/>
                </a:lnTo>
                <a:lnTo>
                  <a:pt x="334178" y="661572"/>
                </a:lnTo>
                <a:cubicBezTo>
                  <a:pt x="293118" y="620512"/>
                  <a:pt x="236393" y="595115"/>
                  <a:pt x="173736" y="595115"/>
                </a:cubicBezTo>
                <a:cubicBezTo>
                  <a:pt x="111080" y="595115"/>
                  <a:pt x="54355" y="620512"/>
                  <a:pt x="13294" y="661572"/>
                </a:cubicBezTo>
                <a:lnTo>
                  <a:pt x="0" y="67768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>
          <a:xfrm rot="16200000">
            <a:off x="8396243" y="2870502"/>
            <a:ext cx="240635" cy="640080"/>
          </a:xfrm>
          <a:custGeom>
            <a:avLst/>
            <a:gdLst>
              <a:gd name="connsiteX0" fmla="*/ 0 w 341923"/>
              <a:gd name="connsiteY0" fmla="*/ 0 h 674323"/>
              <a:gd name="connsiteX1" fmla="*/ 341923 w 341923"/>
              <a:gd name="connsiteY1" fmla="*/ 0 h 674323"/>
              <a:gd name="connsiteX2" fmla="*/ 341923 w 341923"/>
              <a:gd name="connsiteY2" fmla="*/ 674323 h 674323"/>
              <a:gd name="connsiteX3" fmla="*/ 331403 w 341923"/>
              <a:gd name="connsiteY3" fmla="*/ 661572 h 674323"/>
              <a:gd name="connsiteX4" fmla="*/ 170961 w 341923"/>
              <a:gd name="connsiteY4" fmla="*/ 595115 h 674323"/>
              <a:gd name="connsiteX5" fmla="*/ 10519 w 341923"/>
              <a:gd name="connsiteY5" fmla="*/ 661572 h 674323"/>
              <a:gd name="connsiteX6" fmla="*/ 0 w 341923"/>
              <a:gd name="connsiteY6" fmla="*/ 674322 h 6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923" h="674323">
                <a:moveTo>
                  <a:pt x="0" y="0"/>
                </a:moveTo>
                <a:lnTo>
                  <a:pt x="341923" y="0"/>
                </a:lnTo>
                <a:lnTo>
                  <a:pt x="341923" y="674323"/>
                </a:lnTo>
                <a:lnTo>
                  <a:pt x="331403" y="661572"/>
                </a:lnTo>
                <a:cubicBezTo>
                  <a:pt x="290342" y="620512"/>
                  <a:pt x="233618" y="595115"/>
                  <a:pt x="170961" y="595115"/>
                </a:cubicBezTo>
                <a:cubicBezTo>
                  <a:pt x="108305" y="595115"/>
                  <a:pt x="51580" y="620512"/>
                  <a:pt x="10519" y="661572"/>
                </a:cubicBezTo>
                <a:lnTo>
                  <a:pt x="0" y="6743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>
          <a:xfrm rot="16200000">
            <a:off x="8393471" y="3358794"/>
            <a:ext cx="246178" cy="640080"/>
          </a:xfrm>
          <a:custGeom>
            <a:avLst/>
            <a:gdLst>
              <a:gd name="connsiteX0" fmla="*/ 0 w 347472"/>
              <a:gd name="connsiteY0" fmla="*/ 0 h 677685"/>
              <a:gd name="connsiteX1" fmla="*/ 347472 w 347472"/>
              <a:gd name="connsiteY1" fmla="*/ 0 h 677685"/>
              <a:gd name="connsiteX2" fmla="*/ 347472 w 347472"/>
              <a:gd name="connsiteY2" fmla="*/ 677685 h 677685"/>
              <a:gd name="connsiteX3" fmla="*/ 334178 w 347472"/>
              <a:gd name="connsiteY3" fmla="*/ 661572 h 677685"/>
              <a:gd name="connsiteX4" fmla="*/ 173736 w 347472"/>
              <a:gd name="connsiteY4" fmla="*/ 595115 h 677685"/>
              <a:gd name="connsiteX5" fmla="*/ 13294 w 347472"/>
              <a:gd name="connsiteY5" fmla="*/ 661572 h 677685"/>
              <a:gd name="connsiteX6" fmla="*/ 0 w 347472"/>
              <a:gd name="connsiteY6" fmla="*/ 677685 h 6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677685">
                <a:moveTo>
                  <a:pt x="0" y="0"/>
                </a:moveTo>
                <a:lnTo>
                  <a:pt x="347472" y="0"/>
                </a:lnTo>
                <a:lnTo>
                  <a:pt x="347472" y="677685"/>
                </a:lnTo>
                <a:lnTo>
                  <a:pt x="334178" y="661572"/>
                </a:lnTo>
                <a:cubicBezTo>
                  <a:pt x="293118" y="620512"/>
                  <a:pt x="236393" y="595115"/>
                  <a:pt x="173736" y="595115"/>
                </a:cubicBezTo>
                <a:cubicBezTo>
                  <a:pt x="111080" y="595115"/>
                  <a:pt x="54355" y="620512"/>
                  <a:pt x="13294" y="661572"/>
                </a:cubicBezTo>
                <a:lnTo>
                  <a:pt x="0" y="6776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 rot="16200000">
            <a:off x="8398052" y="3601480"/>
            <a:ext cx="237016" cy="640080"/>
          </a:xfrm>
          <a:custGeom>
            <a:avLst/>
            <a:gdLst>
              <a:gd name="connsiteX0" fmla="*/ 0 w 347472"/>
              <a:gd name="connsiteY0" fmla="*/ 0 h 677685"/>
              <a:gd name="connsiteX1" fmla="*/ 347472 w 347472"/>
              <a:gd name="connsiteY1" fmla="*/ 0 h 677685"/>
              <a:gd name="connsiteX2" fmla="*/ 347472 w 347472"/>
              <a:gd name="connsiteY2" fmla="*/ 677685 h 677685"/>
              <a:gd name="connsiteX3" fmla="*/ 334178 w 347472"/>
              <a:gd name="connsiteY3" fmla="*/ 661572 h 677685"/>
              <a:gd name="connsiteX4" fmla="*/ 173736 w 347472"/>
              <a:gd name="connsiteY4" fmla="*/ 595115 h 677685"/>
              <a:gd name="connsiteX5" fmla="*/ 13294 w 347472"/>
              <a:gd name="connsiteY5" fmla="*/ 661572 h 677685"/>
              <a:gd name="connsiteX6" fmla="*/ 0 w 347472"/>
              <a:gd name="connsiteY6" fmla="*/ 677685 h 6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677685">
                <a:moveTo>
                  <a:pt x="0" y="0"/>
                </a:moveTo>
                <a:lnTo>
                  <a:pt x="347472" y="0"/>
                </a:lnTo>
                <a:lnTo>
                  <a:pt x="347472" y="677685"/>
                </a:lnTo>
                <a:lnTo>
                  <a:pt x="334178" y="661572"/>
                </a:lnTo>
                <a:cubicBezTo>
                  <a:pt x="293118" y="620512"/>
                  <a:pt x="236393" y="595115"/>
                  <a:pt x="173736" y="595115"/>
                </a:cubicBezTo>
                <a:cubicBezTo>
                  <a:pt x="111080" y="595115"/>
                  <a:pt x="54355" y="620512"/>
                  <a:pt x="13294" y="661572"/>
                </a:cubicBezTo>
                <a:lnTo>
                  <a:pt x="0" y="67768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7099697" y="2847245"/>
            <a:ext cx="240635" cy="686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7096926" y="3335538"/>
            <a:ext cx="246178" cy="686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7101507" y="3578226"/>
            <a:ext cx="237016" cy="686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7096925" y="3090654"/>
            <a:ext cx="246178" cy="686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5816376" y="2870501"/>
            <a:ext cx="240635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813604" y="3358793"/>
            <a:ext cx="246178" cy="64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5818186" y="3601480"/>
            <a:ext cx="237016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5813604" y="3113908"/>
            <a:ext cx="246178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556051" y="2870501"/>
            <a:ext cx="240635" cy="64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553279" y="3358793"/>
            <a:ext cx="24617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4557861" y="3601480"/>
            <a:ext cx="23701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553279" y="3113908"/>
            <a:ext cx="246178" cy="64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3282392" y="2870501"/>
            <a:ext cx="240635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3279620" y="3358793"/>
            <a:ext cx="246178" cy="64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3284202" y="3601480"/>
            <a:ext cx="237016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3279620" y="3113908"/>
            <a:ext cx="246178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35" name="Straight Connector 34"/>
          <p:cNvCxnSpPr>
            <a:endCxn id="61" idx="6"/>
          </p:cNvCxnSpPr>
          <p:nvPr/>
        </p:nvCxnSpPr>
        <p:spPr>
          <a:xfrm>
            <a:off x="8186998" y="3070225"/>
            <a:ext cx="1071" cy="16569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61" idx="2"/>
          </p:cNvCxnSpPr>
          <p:nvPr/>
        </p:nvCxnSpPr>
        <p:spPr>
          <a:xfrm flipH="1">
            <a:off x="7563307" y="3070225"/>
            <a:ext cx="1076" cy="165693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3" idx="6"/>
          </p:cNvCxnSpPr>
          <p:nvPr/>
        </p:nvCxnSpPr>
        <p:spPr>
          <a:xfrm>
            <a:off x="6876716" y="2383095"/>
            <a:ext cx="0" cy="165241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3" idx="2"/>
          </p:cNvCxnSpPr>
          <p:nvPr/>
        </p:nvCxnSpPr>
        <p:spPr>
          <a:xfrm>
            <a:off x="6251954" y="2383095"/>
            <a:ext cx="0" cy="16524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56" idx="6"/>
          </p:cNvCxnSpPr>
          <p:nvPr/>
        </p:nvCxnSpPr>
        <p:spPr>
          <a:xfrm>
            <a:off x="5613071" y="3070225"/>
            <a:ext cx="1966" cy="165693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56" idx="2"/>
          </p:cNvCxnSpPr>
          <p:nvPr/>
        </p:nvCxnSpPr>
        <p:spPr>
          <a:xfrm flipH="1">
            <a:off x="4990275" y="3070225"/>
            <a:ext cx="3" cy="165693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8" idx="2"/>
          </p:cNvCxnSpPr>
          <p:nvPr/>
        </p:nvCxnSpPr>
        <p:spPr>
          <a:xfrm flipH="1">
            <a:off x="3728955" y="2383095"/>
            <a:ext cx="1239" cy="165241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8" idx="6"/>
          </p:cNvCxnSpPr>
          <p:nvPr/>
        </p:nvCxnSpPr>
        <p:spPr>
          <a:xfrm>
            <a:off x="4354956" y="2383095"/>
            <a:ext cx="507" cy="16524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730194" y="2072199"/>
            <a:ext cx="624762" cy="62179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251954" y="2072199"/>
            <a:ext cx="624762" cy="621792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990275" y="4416260"/>
            <a:ext cx="624762" cy="62179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3720143" y="214995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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563307" y="4416260"/>
            <a:ext cx="624762" cy="621792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6245709" y="214995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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4985250" y="449401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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7557100" y="449401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66217" y="4346410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3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66217" y="4564234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0891" y="2073301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810891" y="2291125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65551" y="2073301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65551" y="2291125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70019" y="4400983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270019" y="4618807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48" grpId="0" animBg="1"/>
      <p:bldP spid="53" grpId="0" animBg="1"/>
      <p:bldP spid="56" grpId="0" animBg="1"/>
      <p:bldP spid="65" grpId="0"/>
      <p:bldP spid="61" grpId="0" animBg="1"/>
      <p:bldP spid="66" grpId="0"/>
      <p:bldP spid="67" grpId="0"/>
      <p:bldP spid="68" grpId="0"/>
      <p:bldP spid="72" grpId="0"/>
      <p:bldP spid="73" grpId="0"/>
      <p:bldP spid="75" grpId="0"/>
      <p:bldP spid="76" grpId="0"/>
      <p:bldP spid="78" grpId="0"/>
      <p:bldP spid="79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9312" y="2150425"/>
            <a:ext cx="1828800" cy="213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9312" y="1369669"/>
            <a:ext cx="1828800" cy="780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15193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519312" y="4289330"/>
            <a:ext cx="1828800" cy="1473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5193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8112" y="2150425"/>
            <a:ext cx="1828800" cy="21389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8112" y="1369669"/>
            <a:ext cx="1828800" cy="780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Freeform 17"/>
          <p:cNvSpPr/>
          <p:nvPr/>
        </p:nvSpPr>
        <p:spPr>
          <a:xfrm flipV="1">
            <a:off x="33481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3348112" y="4289330"/>
            <a:ext cx="1828800" cy="1473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481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76912" y="2150425"/>
            <a:ext cx="1828800" cy="213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6912" y="1369669"/>
            <a:ext cx="1828800" cy="780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51769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176912" y="4289330"/>
            <a:ext cx="1828800" cy="1473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1769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05712" y="2150425"/>
            <a:ext cx="1828800" cy="21389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5712" y="1369669"/>
            <a:ext cx="1828800" cy="780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70057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7005712" y="4289330"/>
            <a:ext cx="1828800" cy="1473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0057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34512" y="2150425"/>
            <a:ext cx="1828800" cy="213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34512" y="1369669"/>
            <a:ext cx="1828800" cy="7807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Freeform 32"/>
          <p:cNvSpPr/>
          <p:nvPr/>
        </p:nvSpPr>
        <p:spPr>
          <a:xfrm flipV="1">
            <a:off x="88345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 flipV="1">
            <a:off x="8834512" y="4289330"/>
            <a:ext cx="1828800" cy="14732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88345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9313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2000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2087683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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3916483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5749971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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7569396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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9407571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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00800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600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58400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87202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48111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76910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01024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829822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4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221" y="1146275"/>
            <a:ext cx="3291840" cy="271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802" y="1146275"/>
            <a:ext cx="3291840" cy="271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2383" y="1146275"/>
            <a:ext cx="3291840" cy="271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082" y="2627506"/>
            <a:ext cx="297638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has. Sit cu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vituperatoribus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scaevola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electram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pro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ut.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At mea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diam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atomorum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1390" y="2308641"/>
            <a:ext cx="2603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6362" y="1330385"/>
            <a:ext cx="145355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 smtClean="0">
                <a:ln w="0"/>
                <a:solidFill>
                  <a:schemeClr val="accent1"/>
                </a:solidFill>
                <a:cs typeface="+mn-ea"/>
                <a:sym typeface="+mn-lt"/>
              </a:rPr>
              <a:t></a:t>
            </a:r>
            <a:endParaRPr lang="en-US" sz="6500" b="0" cap="none" spc="0" dirty="0">
              <a:ln w="0"/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7221" y="41742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7221" y="4174289"/>
            <a:ext cx="2920379" cy="1953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" y="39344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Photoshop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37221" y="464722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7221" y="4647229"/>
            <a:ext cx="1834529" cy="1953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" y="440738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Aftereffects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37221" y="51277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7221" y="5127789"/>
            <a:ext cx="2450479" cy="1953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" y="48879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Illustrator </a:t>
            </a:r>
          </a:p>
        </p:txBody>
      </p:sp>
      <p:sp>
        <p:nvSpPr>
          <p:cNvPr id="31" name="Oval 30"/>
          <p:cNvSpPr/>
          <p:nvPr/>
        </p:nvSpPr>
        <p:spPr>
          <a:xfrm>
            <a:off x="2194532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56362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32702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32702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4532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58253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410122" y="41742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410122" y="4174289"/>
            <a:ext cx="2920379" cy="195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20601" y="39344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Photoshop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410122" y="464722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410122" y="4647229"/>
            <a:ext cx="1834529" cy="195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20601" y="440738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Aftereffects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410122" y="51277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410122" y="5127789"/>
            <a:ext cx="2450479" cy="195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20601" y="48879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Illustrator </a:t>
            </a:r>
          </a:p>
        </p:txBody>
      </p:sp>
      <p:sp>
        <p:nvSpPr>
          <p:cNvPr id="60" name="Oval 59"/>
          <p:cNvSpPr/>
          <p:nvPr/>
        </p:nvSpPr>
        <p:spPr>
          <a:xfrm>
            <a:off x="5867433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329263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05603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05603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67433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31154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112383" y="41742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12383" y="4174289"/>
            <a:ext cx="2920379" cy="1953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22862" y="39344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Photoshop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112383" y="464722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112383" y="4647229"/>
            <a:ext cx="1834529" cy="1953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22862" y="440738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Aftereffects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112383" y="51277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8112383" y="5127789"/>
            <a:ext cx="2450479" cy="1953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22862" y="48879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Illustrator </a:t>
            </a:r>
          </a:p>
        </p:txBody>
      </p:sp>
      <p:sp>
        <p:nvSpPr>
          <p:cNvPr id="75" name="Oval 74"/>
          <p:cNvSpPr/>
          <p:nvPr/>
        </p:nvSpPr>
        <p:spPr>
          <a:xfrm>
            <a:off x="9569694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031524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107864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07864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569694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033415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81629" y="2627506"/>
            <a:ext cx="297638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has. Sit cu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vituperatoribus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scaevola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electram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pro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ut.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At mea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diam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atomorum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771937" y="2308641"/>
            <a:ext cx="2603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346909" y="1330385"/>
            <a:ext cx="145355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 smtClean="0">
                <a:ln w="0"/>
                <a:solidFill>
                  <a:schemeClr val="accent4"/>
                </a:solidFill>
                <a:cs typeface="+mn-ea"/>
                <a:sym typeface="+mn-lt"/>
              </a:rPr>
              <a:t></a:t>
            </a:r>
            <a:endParaRPr lang="en-US" sz="6500" b="0" cap="none" spc="0" dirty="0">
              <a:ln w="0"/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272176" y="2627506"/>
            <a:ext cx="297638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has. Sit cu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vituperatoribus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scaevola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electram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pro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ut.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At mea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diam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atomorum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462484" y="2308641"/>
            <a:ext cx="2603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cs typeface="+mn-ea"/>
                <a:sym typeface="+mn-lt"/>
              </a:rPr>
              <a:t>STEP 3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037456" y="1330385"/>
            <a:ext cx="145355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 smtClean="0">
                <a:ln w="0"/>
                <a:solidFill>
                  <a:schemeClr val="accent6"/>
                </a:solidFill>
                <a:cs typeface="+mn-ea"/>
                <a:sym typeface="+mn-lt"/>
              </a:rPr>
              <a:t></a:t>
            </a:r>
            <a:endParaRPr lang="en-US" sz="6500" b="0" cap="none" spc="0" dirty="0">
              <a:ln w="0"/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 animBg="1"/>
      <p:bldP spid="68" grpId="0"/>
      <p:bldP spid="69" grpId="0" animBg="1"/>
      <p:bldP spid="70" grpId="0" animBg="1"/>
      <p:bldP spid="71" grpId="0"/>
      <p:bldP spid="72" grpId="0" animBg="1"/>
      <p:bldP spid="73" grpId="0" animBg="1"/>
      <p:bldP spid="74" grpId="0"/>
      <p:bldP spid="75" grpId="0" animBg="1"/>
      <p:bldP spid="76" grpId="0" animBg="1"/>
      <p:bldP spid="77" grpId="0" animBg="1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c 34"/>
          <p:cNvSpPr/>
          <p:nvPr/>
        </p:nvSpPr>
        <p:spPr>
          <a:xfrm>
            <a:off x="4490779" y="1481491"/>
            <a:ext cx="3427860" cy="3427859"/>
          </a:xfrm>
          <a:prstGeom prst="arc">
            <a:avLst>
              <a:gd name="adj1" fmla="val 17049655"/>
              <a:gd name="adj2" fmla="val 14528199"/>
            </a:avLst>
          </a:prstGeom>
          <a:ln w="1270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513670" y="1383932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070678" y="2207759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70678" y="3816376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944552" y="2207759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944552" y="3816376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513670" y="4626639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99767" y="2487980"/>
            <a:ext cx="9181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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00040" y="2133924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52202" y="2134958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52202" y="3768251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00040" y="3768250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78265" y="5123604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8" grpId="0"/>
      <p:bldP spid="29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/>
          <p:nvPr/>
        </p:nvSpPr>
        <p:spPr>
          <a:xfrm rot="5400000">
            <a:off x="4464965" y="3678065"/>
            <a:ext cx="1859159" cy="60939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tx2"/>
                </a:solidFill>
              </a:rPr>
              <a:t>CONTENTS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Rectangle 57"/>
          <p:cNvSpPr/>
          <p:nvPr/>
        </p:nvSpPr>
        <p:spPr>
          <a:xfrm>
            <a:off x="7731426" y="173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标题内容</a:t>
            </a:r>
            <a:endParaRPr lang="en-US" sz="2000" noProof="1">
              <a:solidFill>
                <a:schemeClr val="bg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Rectangle 58"/>
          <p:cNvSpPr/>
          <p:nvPr/>
        </p:nvSpPr>
        <p:spPr>
          <a:xfrm>
            <a:off x="7731427" y="2246211"/>
            <a:ext cx="389479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单击此处添加副标题或详细文本描述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Rectangle 52"/>
          <p:cNvSpPr/>
          <p:nvPr/>
        </p:nvSpPr>
        <p:spPr>
          <a:xfrm>
            <a:off x="7731426" y="259746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>
                <a:solidFill>
                  <a:schemeClr val="accent2"/>
                </a:solidFill>
                <a:latin typeface="+mn-ea"/>
                <a:cs typeface="Arial" panose="020B0604020202020204" pitchFamily="34" charset="0"/>
              </a:rPr>
              <a:t>标题内容</a:t>
            </a:r>
            <a:endParaRPr lang="en-US" altLang="zh-CN" sz="2000" noProof="1">
              <a:solidFill>
                <a:schemeClr val="accent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Rectangle 53"/>
          <p:cNvSpPr/>
          <p:nvPr/>
        </p:nvSpPr>
        <p:spPr>
          <a:xfrm>
            <a:off x="7731427" y="3109795"/>
            <a:ext cx="389479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单击此处添加副标题或详细文本描述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Rectangle 47"/>
          <p:cNvSpPr/>
          <p:nvPr/>
        </p:nvSpPr>
        <p:spPr>
          <a:xfrm>
            <a:off x="7731426" y="350449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>
                <a:solidFill>
                  <a:schemeClr val="accent3"/>
                </a:solidFill>
                <a:latin typeface="+mn-ea"/>
                <a:cs typeface="Arial" panose="020B0604020202020204" pitchFamily="34" charset="0"/>
              </a:rPr>
              <a:t>标题内容</a:t>
            </a:r>
            <a:endParaRPr lang="en-US" altLang="zh-CN" sz="2000" noProof="1">
              <a:solidFill>
                <a:schemeClr val="accent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Rectangle 48"/>
          <p:cNvSpPr/>
          <p:nvPr/>
        </p:nvSpPr>
        <p:spPr>
          <a:xfrm>
            <a:off x="7731427" y="4016824"/>
            <a:ext cx="389479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单击此处添加副标题或详细文本描述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7731426" y="44718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>
                <a:solidFill>
                  <a:schemeClr val="tx2"/>
                </a:solidFill>
                <a:latin typeface="+mn-ea"/>
                <a:cs typeface="Arial" panose="020B0604020202020204" pitchFamily="34" charset="0"/>
              </a:rPr>
              <a:t>标题内容</a:t>
            </a:r>
            <a:endParaRPr lang="en-US" altLang="zh-CN" sz="2000" noProof="1">
              <a:solidFill>
                <a:schemeClr val="tx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Rectangle 43"/>
          <p:cNvSpPr/>
          <p:nvPr/>
        </p:nvSpPr>
        <p:spPr>
          <a:xfrm>
            <a:off x="7731427" y="4984183"/>
            <a:ext cx="389479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单击此处添加副标题或详细文本描述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6657624" y="1842229"/>
            <a:ext cx="800893" cy="609761"/>
            <a:chOff x="1749703" y="2330672"/>
            <a:chExt cx="585945" cy="446111"/>
          </a:xfrm>
          <a:solidFill>
            <a:schemeClr val="accent1"/>
          </a:solidFill>
        </p:grpSpPr>
        <p:sp>
          <p:nvSpPr>
            <p:cNvPr id="12" name="Right Triangle 62"/>
            <p:cNvSpPr/>
            <p:nvPr/>
          </p:nvSpPr>
          <p:spPr>
            <a:xfrm flipV="1">
              <a:off x="1976024" y="2330672"/>
              <a:ext cx="359624" cy="37796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Rectangle 56"/>
            <p:cNvSpPr/>
            <p:nvPr/>
          </p:nvSpPr>
          <p:spPr>
            <a:xfrm>
              <a:off x="1749703" y="2330672"/>
              <a:ext cx="446111" cy="446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5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6657624" y="2705813"/>
            <a:ext cx="800893" cy="609761"/>
            <a:chOff x="1749703" y="3176187"/>
            <a:chExt cx="585945" cy="446111"/>
          </a:xfrm>
          <a:solidFill>
            <a:schemeClr val="accent1"/>
          </a:solidFill>
        </p:grpSpPr>
        <p:sp>
          <p:nvSpPr>
            <p:cNvPr id="15" name="Right Triangle 61"/>
            <p:cNvSpPr/>
            <p:nvPr/>
          </p:nvSpPr>
          <p:spPr>
            <a:xfrm flipV="1">
              <a:off x="1976024" y="3176187"/>
              <a:ext cx="359624" cy="3779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Rectangle 51"/>
            <p:cNvSpPr/>
            <p:nvPr/>
          </p:nvSpPr>
          <p:spPr>
            <a:xfrm>
              <a:off x="1749703" y="3176187"/>
              <a:ext cx="446111" cy="446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5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6657624" y="3612841"/>
            <a:ext cx="800893" cy="609761"/>
            <a:chOff x="1749703" y="4016321"/>
            <a:chExt cx="585945" cy="446111"/>
          </a:xfrm>
          <a:solidFill>
            <a:schemeClr val="accent1"/>
          </a:solidFill>
        </p:grpSpPr>
        <p:sp>
          <p:nvSpPr>
            <p:cNvPr id="18" name="Right Triangle 60"/>
            <p:cNvSpPr/>
            <p:nvPr/>
          </p:nvSpPr>
          <p:spPr>
            <a:xfrm flipV="1">
              <a:off x="1976024" y="4016321"/>
              <a:ext cx="359624" cy="3779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46"/>
            <p:cNvSpPr/>
            <p:nvPr/>
          </p:nvSpPr>
          <p:spPr>
            <a:xfrm>
              <a:off x="1749703" y="4016321"/>
              <a:ext cx="446111" cy="446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5" dirty="0">
                  <a:solidFill>
                    <a:schemeClr val="bg1"/>
                  </a:solidFill>
                  <a:latin typeface="+mn-ea"/>
                </a:rPr>
                <a:t>3</a:t>
              </a:r>
            </a:p>
          </p:txBody>
        </p:sp>
      </p:grpSp>
      <p:grpSp>
        <p:nvGrpSpPr>
          <p:cNvPr id="20" name="Group 6"/>
          <p:cNvGrpSpPr/>
          <p:nvPr/>
        </p:nvGrpSpPr>
        <p:grpSpPr>
          <a:xfrm>
            <a:off x="6657624" y="4580038"/>
            <a:ext cx="800893" cy="609923"/>
            <a:chOff x="1749703" y="4844727"/>
            <a:chExt cx="585945" cy="446228"/>
          </a:xfrm>
          <a:solidFill>
            <a:schemeClr val="accent1"/>
          </a:solidFill>
        </p:grpSpPr>
        <p:sp>
          <p:nvSpPr>
            <p:cNvPr id="21" name="Right Triangle 59"/>
            <p:cNvSpPr/>
            <p:nvPr/>
          </p:nvSpPr>
          <p:spPr>
            <a:xfrm flipV="1">
              <a:off x="1976024" y="4844727"/>
              <a:ext cx="359624" cy="3779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Rectangle 41"/>
            <p:cNvSpPr/>
            <p:nvPr/>
          </p:nvSpPr>
          <p:spPr>
            <a:xfrm>
              <a:off x="1749703" y="4844844"/>
              <a:ext cx="446111" cy="4461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5" dirty="0">
                  <a:solidFill>
                    <a:schemeClr val="bg1"/>
                  </a:solidFill>
                  <a:latin typeface="+mn-ea"/>
                </a:rPr>
                <a:t>4</a:t>
              </a:r>
            </a:p>
          </p:txBody>
        </p:sp>
      </p:grpSp>
      <p:sp>
        <p:nvSpPr>
          <p:cNvPr id="23" name="Title 2"/>
          <p:cNvSpPr txBox="1"/>
          <p:nvPr/>
        </p:nvSpPr>
        <p:spPr>
          <a:xfrm>
            <a:off x="5466031" y="2155234"/>
            <a:ext cx="794444" cy="17660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2"/>
                </a:solidFill>
              </a:rPr>
              <a:t>目录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168" y="2100615"/>
            <a:ext cx="5991472" cy="2206603"/>
          </a:xfrm>
          <a:prstGeom prst="rect">
            <a:avLst/>
          </a:prstGeom>
          <a:noFill/>
          <a:ln w="9525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27896" y="2419086"/>
            <a:ext cx="5476017" cy="1569660"/>
            <a:chOff x="5956255" y="183524"/>
            <a:chExt cx="5476017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6751906" y="32211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solidFill>
                    <a:srgbClr val="497A00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defRPr>
              </a:lvl1pPr>
            </a:lstStyle>
            <a:p>
              <a:r>
                <a:rPr lang="zh-CN" altLang="en-US" sz="3200" dirty="0">
                  <a:solidFill>
                    <a:schemeClr val="accent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输入一个小标题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72223" y="907107"/>
              <a:ext cx="2611814" cy="0"/>
            </a:xfrm>
            <a:prstGeom prst="line">
              <a:avLst/>
            </a:prstGeom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397663" y="907107"/>
              <a:ext cx="641687" cy="0"/>
            </a:xfrm>
            <a:prstGeom prst="line">
              <a:avLst/>
            </a:prstGeom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235863" y="907107"/>
              <a:ext cx="374987" cy="0"/>
            </a:xfrm>
            <a:prstGeom prst="line">
              <a:avLst/>
            </a:prstGeom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12113" y="907107"/>
              <a:ext cx="127337" cy="0"/>
            </a:xfrm>
            <a:prstGeom prst="line">
              <a:avLst/>
            </a:prstGeom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773485" y="1008400"/>
              <a:ext cx="46587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在这里输入一些描述文字，可以是对这部分的描述，主要起装饰作用</a:t>
              </a:r>
              <a:r>
                <a:rPr lang="zh-CN" altLang="en-US" sz="14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。更多模版：亮亮图文旗舰店</a:t>
              </a:r>
              <a:r>
                <a:rPr lang="en-US" altLang="zh-CN" sz="14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https://liangliangtuwen.tmall.com</a:t>
              </a:r>
              <a:endParaRPr lang="zh-CN" altLang="en-US" sz="14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56255" y="183524"/>
              <a:ext cx="8691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9600" dirty="0" smtClean="0">
                  <a:solidFill>
                    <a:schemeClr val="accent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 sz="9600" dirty="0">
                <a:solidFill>
                  <a:schemeClr val="accent2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0581" y="2499177"/>
            <a:ext cx="2245930" cy="1927313"/>
            <a:chOff x="1403429" y="2499177"/>
            <a:chExt cx="2245930" cy="1927313"/>
          </a:xfrm>
        </p:grpSpPr>
        <p:sp>
          <p:nvSpPr>
            <p:cNvPr id="5" name="Arc 4"/>
            <p:cNvSpPr/>
            <p:nvPr/>
          </p:nvSpPr>
          <p:spPr>
            <a:xfrm>
              <a:off x="1703617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" name="Arc 5"/>
            <p:cNvSpPr/>
            <p:nvPr/>
          </p:nvSpPr>
          <p:spPr>
            <a:xfrm>
              <a:off x="1703616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51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9" name="Content Placeholder 2"/>
            <p:cNvSpPr txBox="1"/>
            <p:nvPr/>
          </p:nvSpPr>
          <p:spPr>
            <a:xfrm>
              <a:off x="1409484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itle 13"/>
            <p:cNvSpPr txBox="1"/>
            <p:nvPr/>
          </p:nvSpPr>
          <p:spPr>
            <a:xfrm>
              <a:off x="1403429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7337" y="2499177"/>
            <a:ext cx="2245930" cy="1927313"/>
            <a:chOff x="3760185" y="2499177"/>
            <a:chExt cx="2245930" cy="1927313"/>
          </a:xfrm>
        </p:grpSpPr>
        <p:sp>
          <p:nvSpPr>
            <p:cNvPr id="30" name="Arc 29"/>
            <p:cNvSpPr/>
            <p:nvPr/>
          </p:nvSpPr>
          <p:spPr>
            <a:xfrm>
              <a:off x="4060373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Arc 30"/>
            <p:cNvSpPr/>
            <p:nvPr/>
          </p:nvSpPr>
          <p:spPr>
            <a:xfrm>
              <a:off x="4060372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6307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34" name="Content Placeholder 2"/>
            <p:cNvSpPr txBox="1"/>
            <p:nvPr/>
          </p:nvSpPr>
          <p:spPr>
            <a:xfrm>
              <a:off x="3766240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</a:p>
          </p:txBody>
        </p:sp>
        <p:sp>
          <p:nvSpPr>
            <p:cNvPr id="35" name="Title 13"/>
            <p:cNvSpPr txBox="1"/>
            <p:nvPr/>
          </p:nvSpPr>
          <p:spPr>
            <a:xfrm>
              <a:off x="3760185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4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39622" y="2499177"/>
            <a:ext cx="2245930" cy="1927313"/>
            <a:chOff x="6082470" y="2499177"/>
            <a:chExt cx="2245930" cy="1927313"/>
          </a:xfrm>
        </p:grpSpPr>
        <p:sp>
          <p:nvSpPr>
            <p:cNvPr id="39" name="Arc 38"/>
            <p:cNvSpPr/>
            <p:nvPr/>
          </p:nvSpPr>
          <p:spPr>
            <a:xfrm>
              <a:off x="6382658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Arc 39"/>
            <p:cNvSpPr/>
            <p:nvPr/>
          </p:nvSpPr>
          <p:spPr>
            <a:xfrm>
              <a:off x="6382657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8592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4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43" name="Content Placeholder 2"/>
            <p:cNvSpPr txBox="1"/>
            <p:nvPr/>
          </p:nvSpPr>
          <p:spPr>
            <a:xfrm>
              <a:off x="6088525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6082470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4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60092" y="2499177"/>
            <a:ext cx="2245930" cy="1927313"/>
            <a:chOff x="8402940" y="2499177"/>
            <a:chExt cx="2245930" cy="1927313"/>
          </a:xfrm>
        </p:grpSpPr>
        <p:sp>
          <p:nvSpPr>
            <p:cNvPr id="48" name="Arc 47"/>
            <p:cNvSpPr/>
            <p:nvPr/>
          </p:nvSpPr>
          <p:spPr>
            <a:xfrm>
              <a:off x="8703128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Arc 48"/>
            <p:cNvSpPr/>
            <p:nvPr/>
          </p:nvSpPr>
          <p:spPr>
            <a:xfrm>
              <a:off x="8703127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909062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6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52" name="Content Placeholder 2"/>
            <p:cNvSpPr txBox="1"/>
            <p:nvPr/>
          </p:nvSpPr>
          <p:spPr>
            <a:xfrm>
              <a:off x="8408995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8402940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4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9256" y="2410435"/>
            <a:ext cx="1481958" cy="14819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51738" y="2410435"/>
            <a:ext cx="1481958" cy="14819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Plus 9"/>
          <p:cNvSpPr/>
          <p:nvPr/>
        </p:nvSpPr>
        <p:spPr>
          <a:xfrm>
            <a:off x="3074276" y="2694214"/>
            <a:ext cx="914400" cy="914400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74220" y="2410435"/>
            <a:ext cx="1481958" cy="14819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5596758" y="2694214"/>
            <a:ext cx="914400" cy="914400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8119240" y="2694214"/>
            <a:ext cx="914400" cy="91440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096702" y="2410435"/>
            <a:ext cx="1481958" cy="14819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526216" y="2786773"/>
            <a:ext cx="14849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cs typeface="+mn-ea"/>
                <a:sym typeface="+mn-lt"/>
              </a:rPr>
              <a:t></a:t>
            </a: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9736" y="3986989"/>
            <a:ext cx="19031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9736" y="4231945"/>
            <a:ext cx="19031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4049916" y="2786773"/>
            <a:ext cx="14849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cs typeface="+mn-ea"/>
                <a:sym typeface="+mn-lt"/>
              </a:rPr>
              <a:t></a:t>
            </a: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3436" y="3986989"/>
            <a:ext cx="19031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3436" y="4231945"/>
            <a:ext cx="19031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6570550" y="2786773"/>
            <a:ext cx="14849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cs typeface="+mn-ea"/>
                <a:sym typeface="+mn-lt"/>
              </a:rPr>
              <a:t></a:t>
            </a: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4070" y="3986989"/>
            <a:ext cx="19031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44070" y="4231945"/>
            <a:ext cx="19031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9091184" y="2786773"/>
            <a:ext cx="14849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cs typeface="+mn-ea"/>
                <a:sym typeface="+mn-lt"/>
              </a:rPr>
              <a:t></a:t>
            </a: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64704" y="3986989"/>
            <a:ext cx="19031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64704" y="4231945"/>
            <a:ext cx="19031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us 7"/>
          <p:cNvSpPr/>
          <p:nvPr/>
        </p:nvSpPr>
        <p:spPr>
          <a:xfrm>
            <a:off x="3216581" y="1840347"/>
            <a:ext cx="842458" cy="842458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8147354" y="1840347"/>
            <a:ext cx="842458" cy="842458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5681968" y="1840347"/>
            <a:ext cx="842458" cy="842458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91515" y="1493927"/>
            <a:ext cx="1463040" cy="1463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9392" y="2319477"/>
            <a:ext cx="123143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515" y="1733211"/>
            <a:ext cx="14271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4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29923" y="3181607"/>
            <a:ext cx="13365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cs typeface="+mn-ea"/>
                <a:sym typeface="+mn-lt"/>
              </a:rPr>
              <a:t>$ 87,582</a:t>
            </a:r>
            <a:endParaRPr 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29923" y="3548285"/>
            <a:ext cx="133659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380" y="3873811"/>
            <a:ext cx="201168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his.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56912" y="1493927"/>
            <a:ext cx="1463040" cy="1463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912" y="1733211"/>
            <a:ext cx="14271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cs typeface="+mn-ea"/>
                <a:sym typeface="+mn-lt"/>
              </a:rPr>
              <a:t></a:t>
            </a:r>
            <a:endParaRPr lang="en-US" sz="4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4788" y="2319477"/>
            <a:ext cx="123143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9881" y="3181607"/>
            <a:ext cx="13365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$ 56,247</a:t>
            </a:r>
            <a:endParaRPr 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9881" y="3548285"/>
            <a:ext cx="133659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2338" y="3873811"/>
            <a:ext cx="201168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his.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22299" y="1493927"/>
            <a:ext cx="1463040" cy="1463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2299" y="1733211"/>
            <a:ext cx="14271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cs typeface="+mn-ea"/>
                <a:sym typeface="+mn-lt"/>
              </a:rPr>
              <a:t></a:t>
            </a:r>
            <a:endParaRPr lang="en-US" sz="4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0175" y="2319477"/>
            <a:ext cx="123143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83700" y="3181607"/>
            <a:ext cx="13365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  <a:cs typeface="+mn-ea"/>
                <a:sym typeface="+mn-lt"/>
              </a:rPr>
              <a:t>$ 48,552</a:t>
            </a:r>
            <a:endParaRPr lang="en-US" sz="20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83700" y="3548285"/>
            <a:ext cx="133659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6157" y="3873811"/>
            <a:ext cx="201168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his.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87680" y="1504529"/>
            <a:ext cx="1463040" cy="14630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87681" y="1743813"/>
            <a:ext cx="14271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cs typeface="+mn-ea"/>
                <a:sym typeface="+mn-lt"/>
              </a:rPr>
              <a:t></a:t>
            </a:r>
            <a:endParaRPr lang="en-US" sz="4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5557" y="2330076"/>
            <a:ext cx="123143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51033" y="3181607"/>
            <a:ext cx="13365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cs typeface="+mn-ea"/>
                <a:sym typeface="+mn-lt"/>
              </a:rPr>
              <a:t>$ 21,374</a:t>
            </a:r>
            <a:endParaRPr lang="en-US" sz="20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51033" y="3548285"/>
            <a:ext cx="133659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13490" y="3873811"/>
            <a:ext cx="201168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his.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0471" y="5374607"/>
            <a:ext cx="7391057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00473" y="5115517"/>
            <a:ext cx="245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3" grpId="0" animBg="1"/>
      <p:bldP spid="5" grpId="0" animBg="1"/>
      <p:bldP spid="7" grpId="0"/>
      <p:bldP spid="6" grpId="0"/>
      <p:bldP spid="34" grpId="0"/>
      <p:bldP spid="35" grpId="0"/>
      <p:bldP spid="36" grpId="0"/>
      <p:bldP spid="9" grpId="0" animBg="1"/>
      <p:bldP spid="10" grpId="0"/>
      <p:bldP spid="11" grpId="0"/>
      <p:bldP spid="37" grpId="0"/>
      <p:bldP spid="38" grpId="0"/>
      <p:bldP spid="39" grpId="0"/>
      <p:bldP spid="24" grpId="0" animBg="1"/>
      <p:bldP spid="25" grpId="0"/>
      <p:bldP spid="26" grpId="0"/>
      <p:bldP spid="40" grpId="0"/>
      <p:bldP spid="41" grpId="0"/>
      <p:bldP spid="42" grpId="0"/>
      <p:bldP spid="18" grpId="0" animBg="1"/>
      <p:bldP spid="19" grpId="0"/>
      <p:bldP spid="20" grpId="0"/>
      <p:bldP spid="43" grpId="0"/>
      <p:bldP spid="44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 rot="2700000">
            <a:off x="5834253" y="2433462"/>
            <a:ext cx="1754522" cy="968909"/>
          </a:xfrm>
          <a:custGeom>
            <a:avLst/>
            <a:gdLst>
              <a:gd name="connsiteX0" fmla="*/ 0 w 1754522"/>
              <a:gd name="connsiteY0" fmla="*/ 313809 h 968909"/>
              <a:gd name="connsiteX1" fmla="*/ 8657 w 1754522"/>
              <a:gd name="connsiteY1" fmla="*/ 305989 h 968909"/>
              <a:gd name="connsiteX2" fmla="*/ 1751747 w 1754522"/>
              <a:gd name="connsiteY2" fmla="*/ 316481 h 968909"/>
              <a:gd name="connsiteX3" fmla="*/ 1754522 w 1754522"/>
              <a:gd name="connsiteY3" fmla="*/ 319007 h 968909"/>
              <a:gd name="connsiteX4" fmla="*/ 1563985 w 1754522"/>
              <a:gd name="connsiteY4" fmla="*/ 509544 h 968909"/>
              <a:gd name="connsiteX5" fmla="*/ 1509517 w 1754522"/>
              <a:gd name="connsiteY5" fmla="*/ 467832 h 968909"/>
              <a:gd name="connsiteX6" fmla="*/ 1364774 w 1754522"/>
              <a:gd name="connsiteY6" fmla="*/ 382295 h 968909"/>
              <a:gd name="connsiteX7" fmla="*/ 1246762 w 1754522"/>
              <a:gd name="connsiteY7" fmla="*/ 334751 h 968909"/>
              <a:gd name="connsiteX8" fmla="*/ 1368504 w 1754522"/>
              <a:gd name="connsiteY8" fmla="*/ 578236 h 968909"/>
              <a:gd name="connsiteX9" fmla="*/ 1173167 w 1754522"/>
              <a:gd name="connsiteY9" fmla="*/ 968909 h 968909"/>
              <a:gd name="connsiteX10" fmla="*/ 578723 w 1754522"/>
              <a:gd name="connsiteY10" fmla="*/ 968909 h 968909"/>
              <a:gd name="connsiteX11" fmla="*/ 383386 w 1754522"/>
              <a:gd name="connsiteY11" fmla="*/ 578236 h 968909"/>
              <a:gd name="connsiteX12" fmla="*/ 505500 w 1754522"/>
              <a:gd name="connsiteY12" fmla="*/ 334009 h 968909"/>
              <a:gd name="connsiteX13" fmla="*/ 413748 w 1754522"/>
              <a:gd name="connsiteY13" fmla="*/ 367947 h 968909"/>
              <a:gd name="connsiteX14" fmla="*/ 267863 w 1754522"/>
              <a:gd name="connsiteY14" fmla="*/ 448777 h 968909"/>
              <a:gd name="connsiteX15" fmla="*/ 191216 w 1754522"/>
              <a:gd name="connsiteY15" fmla="*/ 505026 h 96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522" h="968909">
                <a:moveTo>
                  <a:pt x="0" y="313809"/>
                </a:moveTo>
                <a:lnTo>
                  <a:pt x="8657" y="305989"/>
                </a:lnTo>
                <a:cubicBezTo>
                  <a:pt x="513981" y="-105679"/>
                  <a:pt x="1246076" y="-101751"/>
                  <a:pt x="1751747" y="316481"/>
                </a:cubicBezTo>
                <a:lnTo>
                  <a:pt x="1754522" y="319007"/>
                </a:lnTo>
                <a:lnTo>
                  <a:pt x="1563985" y="509544"/>
                </a:lnTo>
                <a:lnTo>
                  <a:pt x="1509517" y="467832"/>
                </a:lnTo>
                <a:cubicBezTo>
                  <a:pt x="1463023" y="435363"/>
                  <a:pt x="1414619" y="406850"/>
                  <a:pt x="1364774" y="382295"/>
                </a:cubicBezTo>
                <a:lnTo>
                  <a:pt x="1246762" y="334751"/>
                </a:lnTo>
                <a:lnTo>
                  <a:pt x="1368504" y="578236"/>
                </a:lnTo>
                <a:lnTo>
                  <a:pt x="1173167" y="968909"/>
                </a:lnTo>
                <a:lnTo>
                  <a:pt x="578723" y="968909"/>
                </a:lnTo>
                <a:lnTo>
                  <a:pt x="383386" y="578236"/>
                </a:lnTo>
                <a:lnTo>
                  <a:pt x="505500" y="334009"/>
                </a:lnTo>
                <a:lnTo>
                  <a:pt x="413748" y="367947"/>
                </a:lnTo>
                <a:cubicBezTo>
                  <a:pt x="363577" y="390925"/>
                  <a:pt x="314791" y="417868"/>
                  <a:pt x="267863" y="448777"/>
                </a:cubicBezTo>
                <a:lnTo>
                  <a:pt x="191216" y="5050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 rot="2700000">
            <a:off x="7006073" y="1802835"/>
            <a:ext cx="822960" cy="8259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30031" y="2000758"/>
            <a:ext cx="23927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30031" y="1784980"/>
            <a:ext cx="2392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78357" y="1883436"/>
            <a:ext cx="71056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69862" y="2669933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th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Freeform 31"/>
          <p:cNvSpPr/>
          <p:nvPr/>
        </p:nvSpPr>
        <p:spPr>
          <a:xfrm rot="18900000" flipH="1">
            <a:off x="4569792" y="2433462"/>
            <a:ext cx="1754522" cy="968909"/>
          </a:xfrm>
          <a:custGeom>
            <a:avLst/>
            <a:gdLst>
              <a:gd name="connsiteX0" fmla="*/ 0 w 1754522"/>
              <a:gd name="connsiteY0" fmla="*/ 313809 h 968909"/>
              <a:gd name="connsiteX1" fmla="*/ 8657 w 1754522"/>
              <a:gd name="connsiteY1" fmla="*/ 305989 h 968909"/>
              <a:gd name="connsiteX2" fmla="*/ 1751747 w 1754522"/>
              <a:gd name="connsiteY2" fmla="*/ 316481 h 968909"/>
              <a:gd name="connsiteX3" fmla="*/ 1754522 w 1754522"/>
              <a:gd name="connsiteY3" fmla="*/ 319007 h 968909"/>
              <a:gd name="connsiteX4" fmla="*/ 1563985 w 1754522"/>
              <a:gd name="connsiteY4" fmla="*/ 509544 h 968909"/>
              <a:gd name="connsiteX5" fmla="*/ 1509517 w 1754522"/>
              <a:gd name="connsiteY5" fmla="*/ 467832 h 968909"/>
              <a:gd name="connsiteX6" fmla="*/ 1364774 w 1754522"/>
              <a:gd name="connsiteY6" fmla="*/ 382295 h 968909"/>
              <a:gd name="connsiteX7" fmla="*/ 1246762 w 1754522"/>
              <a:gd name="connsiteY7" fmla="*/ 334751 h 968909"/>
              <a:gd name="connsiteX8" fmla="*/ 1368504 w 1754522"/>
              <a:gd name="connsiteY8" fmla="*/ 578236 h 968909"/>
              <a:gd name="connsiteX9" fmla="*/ 1173167 w 1754522"/>
              <a:gd name="connsiteY9" fmla="*/ 968909 h 968909"/>
              <a:gd name="connsiteX10" fmla="*/ 578723 w 1754522"/>
              <a:gd name="connsiteY10" fmla="*/ 968909 h 968909"/>
              <a:gd name="connsiteX11" fmla="*/ 383386 w 1754522"/>
              <a:gd name="connsiteY11" fmla="*/ 578236 h 968909"/>
              <a:gd name="connsiteX12" fmla="*/ 505500 w 1754522"/>
              <a:gd name="connsiteY12" fmla="*/ 334009 h 968909"/>
              <a:gd name="connsiteX13" fmla="*/ 413748 w 1754522"/>
              <a:gd name="connsiteY13" fmla="*/ 367947 h 968909"/>
              <a:gd name="connsiteX14" fmla="*/ 267863 w 1754522"/>
              <a:gd name="connsiteY14" fmla="*/ 448777 h 968909"/>
              <a:gd name="connsiteX15" fmla="*/ 191216 w 1754522"/>
              <a:gd name="connsiteY15" fmla="*/ 505026 h 96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522" h="968909">
                <a:moveTo>
                  <a:pt x="0" y="313809"/>
                </a:moveTo>
                <a:lnTo>
                  <a:pt x="8657" y="305989"/>
                </a:lnTo>
                <a:cubicBezTo>
                  <a:pt x="513981" y="-105679"/>
                  <a:pt x="1246076" y="-101751"/>
                  <a:pt x="1751747" y="316481"/>
                </a:cubicBezTo>
                <a:lnTo>
                  <a:pt x="1754522" y="319007"/>
                </a:lnTo>
                <a:lnTo>
                  <a:pt x="1563985" y="509544"/>
                </a:lnTo>
                <a:lnTo>
                  <a:pt x="1509517" y="467832"/>
                </a:lnTo>
                <a:cubicBezTo>
                  <a:pt x="1463023" y="435363"/>
                  <a:pt x="1414619" y="406850"/>
                  <a:pt x="1364774" y="382295"/>
                </a:cubicBezTo>
                <a:lnTo>
                  <a:pt x="1246762" y="334751"/>
                </a:lnTo>
                <a:lnTo>
                  <a:pt x="1368504" y="578236"/>
                </a:lnTo>
                <a:lnTo>
                  <a:pt x="1173167" y="968909"/>
                </a:lnTo>
                <a:lnTo>
                  <a:pt x="578723" y="968909"/>
                </a:lnTo>
                <a:lnTo>
                  <a:pt x="383386" y="578236"/>
                </a:lnTo>
                <a:lnTo>
                  <a:pt x="505500" y="334009"/>
                </a:lnTo>
                <a:lnTo>
                  <a:pt x="413748" y="367947"/>
                </a:lnTo>
                <a:cubicBezTo>
                  <a:pt x="363577" y="390925"/>
                  <a:pt x="314791" y="417868"/>
                  <a:pt x="267863" y="448777"/>
                </a:cubicBezTo>
                <a:lnTo>
                  <a:pt x="191216" y="5050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 rot="18900000" flipH="1">
            <a:off x="4326886" y="1742419"/>
            <a:ext cx="822960" cy="8259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43394" y="2000758"/>
            <a:ext cx="23927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43394" y="1784980"/>
            <a:ext cx="2392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54201" y="1851904"/>
            <a:ext cx="71056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38561" y="2669933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th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Freeform 34"/>
          <p:cNvSpPr/>
          <p:nvPr/>
        </p:nvSpPr>
        <p:spPr>
          <a:xfrm rot="2700000" flipH="1" flipV="1">
            <a:off x="4579317" y="3683303"/>
            <a:ext cx="1754522" cy="968909"/>
          </a:xfrm>
          <a:custGeom>
            <a:avLst/>
            <a:gdLst>
              <a:gd name="connsiteX0" fmla="*/ 0 w 1754522"/>
              <a:gd name="connsiteY0" fmla="*/ 313809 h 968909"/>
              <a:gd name="connsiteX1" fmla="*/ 8657 w 1754522"/>
              <a:gd name="connsiteY1" fmla="*/ 305989 h 968909"/>
              <a:gd name="connsiteX2" fmla="*/ 1751747 w 1754522"/>
              <a:gd name="connsiteY2" fmla="*/ 316481 h 968909"/>
              <a:gd name="connsiteX3" fmla="*/ 1754522 w 1754522"/>
              <a:gd name="connsiteY3" fmla="*/ 319007 h 968909"/>
              <a:gd name="connsiteX4" fmla="*/ 1563985 w 1754522"/>
              <a:gd name="connsiteY4" fmla="*/ 509544 h 968909"/>
              <a:gd name="connsiteX5" fmla="*/ 1509517 w 1754522"/>
              <a:gd name="connsiteY5" fmla="*/ 467832 h 968909"/>
              <a:gd name="connsiteX6" fmla="*/ 1364774 w 1754522"/>
              <a:gd name="connsiteY6" fmla="*/ 382295 h 968909"/>
              <a:gd name="connsiteX7" fmla="*/ 1246762 w 1754522"/>
              <a:gd name="connsiteY7" fmla="*/ 334751 h 968909"/>
              <a:gd name="connsiteX8" fmla="*/ 1368504 w 1754522"/>
              <a:gd name="connsiteY8" fmla="*/ 578236 h 968909"/>
              <a:gd name="connsiteX9" fmla="*/ 1173167 w 1754522"/>
              <a:gd name="connsiteY9" fmla="*/ 968909 h 968909"/>
              <a:gd name="connsiteX10" fmla="*/ 578723 w 1754522"/>
              <a:gd name="connsiteY10" fmla="*/ 968909 h 968909"/>
              <a:gd name="connsiteX11" fmla="*/ 383386 w 1754522"/>
              <a:gd name="connsiteY11" fmla="*/ 578236 h 968909"/>
              <a:gd name="connsiteX12" fmla="*/ 505500 w 1754522"/>
              <a:gd name="connsiteY12" fmla="*/ 334009 h 968909"/>
              <a:gd name="connsiteX13" fmla="*/ 413748 w 1754522"/>
              <a:gd name="connsiteY13" fmla="*/ 367947 h 968909"/>
              <a:gd name="connsiteX14" fmla="*/ 267863 w 1754522"/>
              <a:gd name="connsiteY14" fmla="*/ 448777 h 968909"/>
              <a:gd name="connsiteX15" fmla="*/ 191216 w 1754522"/>
              <a:gd name="connsiteY15" fmla="*/ 505026 h 96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522" h="968909">
                <a:moveTo>
                  <a:pt x="0" y="313809"/>
                </a:moveTo>
                <a:lnTo>
                  <a:pt x="8657" y="305989"/>
                </a:lnTo>
                <a:cubicBezTo>
                  <a:pt x="513981" y="-105679"/>
                  <a:pt x="1246076" y="-101751"/>
                  <a:pt x="1751747" y="316481"/>
                </a:cubicBezTo>
                <a:lnTo>
                  <a:pt x="1754522" y="319007"/>
                </a:lnTo>
                <a:lnTo>
                  <a:pt x="1563985" y="509544"/>
                </a:lnTo>
                <a:lnTo>
                  <a:pt x="1509517" y="467832"/>
                </a:lnTo>
                <a:cubicBezTo>
                  <a:pt x="1463023" y="435363"/>
                  <a:pt x="1414619" y="406850"/>
                  <a:pt x="1364774" y="382295"/>
                </a:cubicBezTo>
                <a:lnTo>
                  <a:pt x="1246762" y="334751"/>
                </a:lnTo>
                <a:lnTo>
                  <a:pt x="1368504" y="578236"/>
                </a:lnTo>
                <a:lnTo>
                  <a:pt x="1173167" y="968909"/>
                </a:lnTo>
                <a:lnTo>
                  <a:pt x="578723" y="968909"/>
                </a:lnTo>
                <a:lnTo>
                  <a:pt x="383386" y="578236"/>
                </a:lnTo>
                <a:lnTo>
                  <a:pt x="505500" y="334009"/>
                </a:lnTo>
                <a:lnTo>
                  <a:pt x="413748" y="367947"/>
                </a:lnTo>
                <a:cubicBezTo>
                  <a:pt x="363577" y="390925"/>
                  <a:pt x="314791" y="417868"/>
                  <a:pt x="267863" y="448777"/>
                </a:cubicBezTo>
                <a:lnTo>
                  <a:pt x="191216" y="50502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 rot="2700000" flipH="1" flipV="1">
            <a:off x="4336411" y="4485751"/>
            <a:ext cx="822960" cy="8259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43394" y="4770060"/>
            <a:ext cx="23927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43394" y="4554282"/>
            <a:ext cx="2392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6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79492" y="4597399"/>
            <a:ext cx="71056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38561" y="3778956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th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Freeform 37"/>
          <p:cNvSpPr/>
          <p:nvPr/>
        </p:nvSpPr>
        <p:spPr>
          <a:xfrm rot="18900000" flipV="1">
            <a:off x="5832486" y="3683303"/>
            <a:ext cx="1754522" cy="968909"/>
          </a:xfrm>
          <a:custGeom>
            <a:avLst/>
            <a:gdLst>
              <a:gd name="connsiteX0" fmla="*/ 0 w 1754522"/>
              <a:gd name="connsiteY0" fmla="*/ 313809 h 968909"/>
              <a:gd name="connsiteX1" fmla="*/ 8657 w 1754522"/>
              <a:gd name="connsiteY1" fmla="*/ 305989 h 968909"/>
              <a:gd name="connsiteX2" fmla="*/ 1751747 w 1754522"/>
              <a:gd name="connsiteY2" fmla="*/ 316481 h 968909"/>
              <a:gd name="connsiteX3" fmla="*/ 1754522 w 1754522"/>
              <a:gd name="connsiteY3" fmla="*/ 319007 h 968909"/>
              <a:gd name="connsiteX4" fmla="*/ 1563985 w 1754522"/>
              <a:gd name="connsiteY4" fmla="*/ 509544 h 968909"/>
              <a:gd name="connsiteX5" fmla="*/ 1509517 w 1754522"/>
              <a:gd name="connsiteY5" fmla="*/ 467832 h 968909"/>
              <a:gd name="connsiteX6" fmla="*/ 1364774 w 1754522"/>
              <a:gd name="connsiteY6" fmla="*/ 382295 h 968909"/>
              <a:gd name="connsiteX7" fmla="*/ 1246762 w 1754522"/>
              <a:gd name="connsiteY7" fmla="*/ 334751 h 968909"/>
              <a:gd name="connsiteX8" fmla="*/ 1368504 w 1754522"/>
              <a:gd name="connsiteY8" fmla="*/ 578236 h 968909"/>
              <a:gd name="connsiteX9" fmla="*/ 1173167 w 1754522"/>
              <a:gd name="connsiteY9" fmla="*/ 968909 h 968909"/>
              <a:gd name="connsiteX10" fmla="*/ 578723 w 1754522"/>
              <a:gd name="connsiteY10" fmla="*/ 968909 h 968909"/>
              <a:gd name="connsiteX11" fmla="*/ 383386 w 1754522"/>
              <a:gd name="connsiteY11" fmla="*/ 578236 h 968909"/>
              <a:gd name="connsiteX12" fmla="*/ 505500 w 1754522"/>
              <a:gd name="connsiteY12" fmla="*/ 334009 h 968909"/>
              <a:gd name="connsiteX13" fmla="*/ 413748 w 1754522"/>
              <a:gd name="connsiteY13" fmla="*/ 367947 h 968909"/>
              <a:gd name="connsiteX14" fmla="*/ 267863 w 1754522"/>
              <a:gd name="connsiteY14" fmla="*/ 448777 h 968909"/>
              <a:gd name="connsiteX15" fmla="*/ 191216 w 1754522"/>
              <a:gd name="connsiteY15" fmla="*/ 505026 h 96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522" h="968909">
                <a:moveTo>
                  <a:pt x="0" y="313809"/>
                </a:moveTo>
                <a:lnTo>
                  <a:pt x="8657" y="305989"/>
                </a:lnTo>
                <a:cubicBezTo>
                  <a:pt x="513981" y="-105679"/>
                  <a:pt x="1246076" y="-101751"/>
                  <a:pt x="1751747" y="316481"/>
                </a:cubicBezTo>
                <a:lnTo>
                  <a:pt x="1754522" y="319007"/>
                </a:lnTo>
                <a:lnTo>
                  <a:pt x="1563985" y="509544"/>
                </a:lnTo>
                <a:lnTo>
                  <a:pt x="1509517" y="467832"/>
                </a:lnTo>
                <a:cubicBezTo>
                  <a:pt x="1463023" y="435363"/>
                  <a:pt x="1414619" y="406850"/>
                  <a:pt x="1364774" y="382295"/>
                </a:cubicBezTo>
                <a:lnTo>
                  <a:pt x="1246762" y="334751"/>
                </a:lnTo>
                <a:lnTo>
                  <a:pt x="1368504" y="578236"/>
                </a:lnTo>
                <a:lnTo>
                  <a:pt x="1173167" y="968909"/>
                </a:lnTo>
                <a:lnTo>
                  <a:pt x="578723" y="968909"/>
                </a:lnTo>
                <a:lnTo>
                  <a:pt x="383386" y="578236"/>
                </a:lnTo>
                <a:lnTo>
                  <a:pt x="505500" y="334009"/>
                </a:lnTo>
                <a:lnTo>
                  <a:pt x="413748" y="367947"/>
                </a:lnTo>
                <a:cubicBezTo>
                  <a:pt x="363577" y="390925"/>
                  <a:pt x="314791" y="417868"/>
                  <a:pt x="267863" y="448777"/>
                </a:cubicBezTo>
                <a:lnTo>
                  <a:pt x="191216" y="5050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9" name="Oval 38"/>
          <p:cNvSpPr/>
          <p:nvPr/>
        </p:nvSpPr>
        <p:spPr>
          <a:xfrm rot="18900000" flipV="1">
            <a:off x="7004306" y="4425335"/>
            <a:ext cx="822960" cy="8259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30031" y="4770060"/>
            <a:ext cx="23927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30031" y="4554282"/>
            <a:ext cx="2392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62590" y="4518569"/>
            <a:ext cx="71056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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65656" y="3778956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th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47" grpId="0"/>
      <p:bldP spid="48" grpId="0"/>
      <p:bldP spid="51" grpId="0"/>
      <p:bldP spid="55" grpId="0"/>
      <p:bldP spid="32" grpId="0" animBg="1"/>
      <p:bldP spid="33" grpId="0" animBg="1"/>
      <p:bldP spid="41" grpId="0"/>
      <p:bldP spid="42" grpId="0"/>
      <p:bldP spid="52" grpId="0"/>
      <p:bldP spid="56" grpId="0"/>
      <p:bldP spid="35" grpId="0" animBg="1"/>
      <p:bldP spid="36" grpId="0" animBg="1"/>
      <p:bldP spid="43" grpId="0"/>
      <p:bldP spid="44" grpId="0"/>
      <p:bldP spid="53" grpId="0"/>
      <p:bldP spid="57" grpId="0"/>
      <p:bldP spid="38" grpId="0" animBg="1"/>
      <p:bldP spid="39" grpId="0" animBg="1"/>
      <p:bldP spid="45" grpId="0"/>
      <p:bldP spid="46" grpId="0"/>
      <p:bldP spid="54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678742" y="3600716"/>
            <a:ext cx="1000504" cy="85634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679247" y="3600715"/>
            <a:ext cx="1364342" cy="4934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43589" y="3049171"/>
            <a:ext cx="1219200" cy="104502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262789" y="3049171"/>
            <a:ext cx="1698171" cy="60234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60960" y="2947569"/>
            <a:ext cx="1364343" cy="70394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325303" y="2947569"/>
            <a:ext cx="1698171" cy="60234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023474" y="2282765"/>
            <a:ext cx="672012" cy="126714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70188" y="1721179"/>
            <a:ext cx="64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cs typeface="+mn-ea"/>
                <a:sym typeface="+mn-lt"/>
              </a:rPr>
              <a:t></a:t>
            </a:r>
            <a:endParaRPr lang="en-US" sz="2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98446" y="3918495"/>
            <a:ext cx="273048" cy="273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043589" y="4260859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95770" y="4534285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37749" y="4778998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</a:p>
        </p:txBody>
      </p:sp>
      <p:sp>
        <p:nvSpPr>
          <p:cNvPr id="26" name="Oval 25"/>
          <p:cNvSpPr/>
          <p:nvPr/>
        </p:nvSpPr>
        <p:spPr>
          <a:xfrm>
            <a:off x="6815818" y="3495030"/>
            <a:ext cx="273048" cy="273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946673" y="3845541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98854" y="4118967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833" y="4363680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</a:p>
        </p:txBody>
      </p:sp>
      <p:sp>
        <p:nvSpPr>
          <p:cNvPr id="28" name="Oval 27"/>
          <p:cNvSpPr/>
          <p:nvPr/>
        </p:nvSpPr>
        <p:spPr>
          <a:xfrm>
            <a:off x="9888765" y="3378464"/>
            <a:ext cx="273048" cy="273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0023474" y="3724891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75655" y="3998317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17634" y="4243030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</a:p>
        </p:txBody>
      </p:sp>
      <p:sp>
        <p:nvSpPr>
          <p:cNvPr id="27" name="Oval 26"/>
          <p:cNvSpPr/>
          <p:nvPr/>
        </p:nvSpPr>
        <p:spPr>
          <a:xfrm>
            <a:off x="8186964" y="2861845"/>
            <a:ext cx="273048" cy="273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8325303" y="2618152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77484" y="1558964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19463" y="1803677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</a:p>
        </p:txBody>
      </p:sp>
      <p:sp>
        <p:nvSpPr>
          <p:cNvPr id="25" name="Oval 24"/>
          <p:cNvSpPr/>
          <p:nvPr/>
        </p:nvSpPr>
        <p:spPr>
          <a:xfrm>
            <a:off x="5134883" y="2947569"/>
            <a:ext cx="273048" cy="273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63921" y="2704932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16102" y="1645744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58081" y="1890457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</a:p>
        </p:txBody>
      </p:sp>
      <p:sp>
        <p:nvSpPr>
          <p:cNvPr id="23" name="Oval 22"/>
          <p:cNvSpPr/>
          <p:nvPr/>
        </p:nvSpPr>
        <p:spPr>
          <a:xfrm>
            <a:off x="2547032" y="3514988"/>
            <a:ext cx="273048" cy="273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682236" y="3280760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34417" y="2221572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76396" y="2466285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</a:p>
        </p:txBody>
      </p:sp>
      <p:sp>
        <p:nvSpPr>
          <p:cNvPr id="22" name="Oval 21"/>
          <p:cNvSpPr/>
          <p:nvPr/>
        </p:nvSpPr>
        <p:spPr>
          <a:xfrm>
            <a:off x="1542217" y="4320533"/>
            <a:ext cx="273048" cy="273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676396" y="4665905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8577" y="4939331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0556" y="5184044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4" grpId="0" animBg="1"/>
      <p:bldP spid="37" grpId="0"/>
      <p:bldP spid="38" grpId="0"/>
      <p:bldP spid="26" grpId="0" animBg="1"/>
      <p:bldP spid="40" grpId="0"/>
      <p:bldP spid="41" grpId="0"/>
      <p:bldP spid="28" grpId="0" animBg="1"/>
      <p:bldP spid="43" grpId="0"/>
      <p:bldP spid="44" grpId="0"/>
      <p:bldP spid="27" grpId="0" animBg="1"/>
      <p:bldP spid="46" grpId="0"/>
      <p:bldP spid="47" grpId="0"/>
      <p:bldP spid="25" grpId="0" animBg="1"/>
      <p:bldP spid="49" grpId="0"/>
      <p:bldP spid="50" grpId="0"/>
      <p:bldP spid="23" grpId="0" animBg="1"/>
      <p:bldP spid="52" grpId="0"/>
      <p:bldP spid="53" grpId="0"/>
      <p:bldP spid="22" grpId="0" animBg="1"/>
      <p:bldP spid="56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607" y="3256110"/>
            <a:ext cx="9909823" cy="315471"/>
          </a:xfrm>
          <a:prstGeom prst="rect">
            <a:avLst/>
          </a:prstGeom>
          <a:ln>
            <a:noFill/>
          </a:ln>
          <a:effectLst>
            <a:outerShdw blurRad="177800" dist="38100" dir="5400000" algn="t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2013" y="2293939"/>
            <a:ext cx="1785256" cy="1277935"/>
            <a:chOff x="1102013" y="2379666"/>
            <a:chExt cx="1785256" cy="1277935"/>
          </a:xfrm>
        </p:grpSpPr>
        <p:sp>
          <p:nvSpPr>
            <p:cNvPr id="6" name="Freeform 5"/>
            <p:cNvSpPr/>
            <p:nvPr/>
          </p:nvSpPr>
          <p:spPr>
            <a:xfrm>
              <a:off x="1102013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2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9" y="1133287"/>
                    <a:pt x="1715109" y="1240079"/>
                  </a:cubicBezTo>
                  <a:lnTo>
                    <a:pt x="1694562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3093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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95385" y="2293939"/>
            <a:ext cx="1785256" cy="1277935"/>
            <a:chOff x="2495385" y="2379666"/>
            <a:chExt cx="1785256" cy="1277935"/>
          </a:xfrm>
        </p:grpSpPr>
        <p:sp>
          <p:nvSpPr>
            <p:cNvPr id="9" name="Freeform 8"/>
            <p:cNvSpPr/>
            <p:nvPr/>
          </p:nvSpPr>
          <p:spPr>
            <a:xfrm>
              <a:off x="2495385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2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9" y="1133287"/>
                    <a:pt x="1715109" y="1240079"/>
                  </a:cubicBezTo>
                  <a:lnTo>
                    <a:pt x="1694562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7206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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44150" y="2293939"/>
            <a:ext cx="1785256" cy="1277935"/>
            <a:chOff x="3744150" y="2379666"/>
            <a:chExt cx="1785256" cy="1277935"/>
          </a:xfrm>
        </p:grpSpPr>
        <p:sp>
          <p:nvSpPr>
            <p:cNvPr id="12" name="Freeform 11"/>
            <p:cNvSpPr/>
            <p:nvPr/>
          </p:nvSpPr>
          <p:spPr>
            <a:xfrm>
              <a:off x="3744150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2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9" y="1133287"/>
                    <a:pt x="1715109" y="1240079"/>
                  </a:cubicBezTo>
                  <a:lnTo>
                    <a:pt x="1694562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39744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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420308" y="2293939"/>
            <a:ext cx="1785256" cy="1277935"/>
            <a:chOff x="9420308" y="2379666"/>
            <a:chExt cx="1785256" cy="1277935"/>
          </a:xfrm>
        </p:grpSpPr>
        <p:sp>
          <p:nvSpPr>
            <p:cNvPr id="15" name="Freeform 14"/>
            <p:cNvSpPr/>
            <p:nvPr/>
          </p:nvSpPr>
          <p:spPr>
            <a:xfrm>
              <a:off x="9420308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1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8" y="1133287"/>
                    <a:pt x="1715109" y="1240079"/>
                  </a:cubicBezTo>
                  <a:lnTo>
                    <a:pt x="1694561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13362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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71543" y="2293939"/>
            <a:ext cx="1785256" cy="1277935"/>
            <a:chOff x="8171543" y="2379666"/>
            <a:chExt cx="1785256" cy="1277935"/>
          </a:xfrm>
        </p:grpSpPr>
        <p:sp>
          <p:nvSpPr>
            <p:cNvPr id="18" name="Freeform 17"/>
            <p:cNvSpPr/>
            <p:nvPr/>
          </p:nvSpPr>
          <p:spPr>
            <a:xfrm>
              <a:off x="8171543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1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8" y="1133287"/>
                    <a:pt x="1715109" y="1240079"/>
                  </a:cubicBezTo>
                  <a:lnTo>
                    <a:pt x="1694561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0824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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78171" y="2293939"/>
            <a:ext cx="1785256" cy="1277935"/>
            <a:chOff x="6778171" y="2379666"/>
            <a:chExt cx="1785256" cy="1277935"/>
          </a:xfrm>
        </p:grpSpPr>
        <p:sp>
          <p:nvSpPr>
            <p:cNvPr id="21" name="Freeform 20"/>
            <p:cNvSpPr/>
            <p:nvPr/>
          </p:nvSpPr>
          <p:spPr>
            <a:xfrm>
              <a:off x="6778171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1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8" y="1133287"/>
                    <a:pt x="1715109" y="1240079"/>
                  </a:cubicBezTo>
                  <a:lnTo>
                    <a:pt x="1694561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1225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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29964" y="4009487"/>
            <a:ext cx="81198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7981" y="4602033"/>
            <a:ext cx="3931920" cy="1361911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9901" y="4602033"/>
            <a:ext cx="3931920" cy="1361911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890776" y="2047875"/>
            <a:ext cx="2423886" cy="1581206"/>
            <a:chOff x="4890776" y="2133602"/>
            <a:chExt cx="2423886" cy="1581206"/>
          </a:xfrm>
        </p:grpSpPr>
        <p:sp>
          <p:nvSpPr>
            <p:cNvPr id="27" name="Freeform 26"/>
            <p:cNvSpPr/>
            <p:nvPr/>
          </p:nvSpPr>
          <p:spPr>
            <a:xfrm>
              <a:off x="4890776" y="2133602"/>
              <a:ext cx="2423886" cy="1523999"/>
            </a:xfrm>
            <a:custGeom>
              <a:avLst/>
              <a:gdLst>
                <a:gd name="connsiteX0" fmla="*/ 1211943 w 2423886"/>
                <a:gd name="connsiteY0" fmla="*/ 0 h 1523999"/>
                <a:gd name="connsiteX1" fmla="*/ 2423886 w 2423886"/>
                <a:gd name="connsiteY1" fmla="*/ 1211943 h 1523999"/>
                <a:gd name="connsiteX2" fmla="*/ 2399264 w 2423886"/>
                <a:gd name="connsiteY2" fmla="*/ 1456192 h 1523999"/>
                <a:gd name="connsiteX3" fmla="*/ 2378215 w 2423886"/>
                <a:gd name="connsiteY3" fmla="*/ 1523999 h 1523999"/>
                <a:gd name="connsiteX4" fmla="*/ 45671 w 2423886"/>
                <a:gd name="connsiteY4" fmla="*/ 1523999 h 1523999"/>
                <a:gd name="connsiteX5" fmla="*/ 24623 w 2423886"/>
                <a:gd name="connsiteY5" fmla="*/ 1456192 h 1523999"/>
                <a:gd name="connsiteX6" fmla="*/ 0 w 2423886"/>
                <a:gd name="connsiteY6" fmla="*/ 1211943 h 1523999"/>
                <a:gd name="connsiteX7" fmla="*/ 1211943 w 2423886"/>
                <a:gd name="connsiteY7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886" h="1523999">
                  <a:moveTo>
                    <a:pt x="1211943" y="0"/>
                  </a:moveTo>
                  <a:cubicBezTo>
                    <a:pt x="1881281" y="0"/>
                    <a:pt x="2423886" y="542605"/>
                    <a:pt x="2423886" y="1211943"/>
                  </a:cubicBezTo>
                  <a:cubicBezTo>
                    <a:pt x="2423886" y="1295610"/>
                    <a:pt x="2415408" y="1377297"/>
                    <a:pt x="2399264" y="1456192"/>
                  </a:cubicBezTo>
                  <a:lnTo>
                    <a:pt x="2378215" y="1523999"/>
                  </a:lnTo>
                  <a:lnTo>
                    <a:pt x="45671" y="1523999"/>
                  </a:lnTo>
                  <a:lnTo>
                    <a:pt x="24623" y="1456192"/>
                  </a:lnTo>
                  <a:cubicBezTo>
                    <a:pt x="8478" y="1377297"/>
                    <a:pt x="0" y="1295610"/>
                    <a:pt x="0" y="1211943"/>
                  </a:cubicBezTo>
                  <a:cubicBezTo>
                    <a:pt x="0" y="542605"/>
                    <a:pt x="542605" y="0"/>
                    <a:pt x="12119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97714" y="2699145"/>
              <a:ext cx="159406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cs typeface="+mn-ea"/>
                  <a:sym typeface="+mn-lt"/>
                </a:rPr>
                <a:t></a:t>
              </a:r>
              <a:endParaRPr 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000311" y="1088597"/>
            <a:ext cx="10186091" cy="5238348"/>
          </a:xfrm>
          <a:custGeom>
            <a:avLst/>
            <a:gdLst>
              <a:gd name="connsiteX0" fmla="*/ 2953077 w 10186091"/>
              <a:gd name="connsiteY0" fmla="*/ 0 h 5238348"/>
              <a:gd name="connsiteX1" fmla="*/ 4292020 w 10186091"/>
              <a:gd name="connsiteY1" fmla="*/ 1338943 h 5238348"/>
              <a:gd name="connsiteX2" fmla="*/ 4231824 w 10186091"/>
              <a:gd name="connsiteY2" fmla="*/ 1737104 h 5238348"/>
              <a:gd name="connsiteX3" fmla="*/ 4208945 w 10186091"/>
              <a:gd name="connsiteY3" fmla="*/ 1799614 h 5238348"/>
              <a:gd name="connsiteX4" fmla="*/ 4203010 w 10186091"/>
              <a:gd name="connsiteY4" fmla="*/ 1819566 h 5238348"/>
              <a:gd name="connsiteX5" fmla="*/ 4194806 w 10186091"/>
              <a:gd name="connsiteY5" fmla="*/ 1913014 h 5238348"/>
              <a:gd name="connsiteX6" fmla="*/ 4569513 w 10186091"/>
              <a:gd name="connsiteY6" fmla="*/ 2372543 h 5238348"/>
              <a:gd name="connsiteX7" fmla="*/ 4610421 w 10186091"/>
              <a:gd name="connsiteY7" fmla="*/ 2377200 h 5238348"/>
              <a:gd name="connsiteX8" fmla="*/ 4618228 w 10186091"/>
              <a:gd name="connsiteY8" fmla="*/ 2376009 h 5238348"/>
              <a:gd name="connsiteX9" fmla="*/ 4728415 w 10186091"/>
              <a:gd name="connsiteY9" fmla="*/ 2370445 h 5238348"/>
              <a:gd name="connsiteX10" fmla="*/ 5048886 w 10186091"/>
              <a:gd name="connsiteY10" fmla="*/ 2418896 h 5238348"/>
              <a:gd name="connsiteX11" fmla="*/ 5083600 w 10186091"/>
              <a:gd name="connsiteY11" fmla="*/ 2431601 h 5238348"/>
              <a:gd name="connsiteX12" fmla="*/ 5118503 w 10186091"/>
              <a:gd name="connsiteY12" fmla="*/ 2442119 h 5238348"/>
              <a:gd name="connsiteX13" fmla="*/ 5211457 w 10186091"/>
              <a:gd name="connsiteY13" fmla="*/ 2450540 h 5238348"/>
              <a:gd name="connsiteX14" fmla="*/ 5678003 w 10186091"/>
              <a:gd name="connsiteY14" fmla="*/ 1983353 h 5238348"/>
              <a:gd name="connsiteX15" fmla="*/ 5669596 w 10186091"/>
              <a:gd name="connsiteY15" fmla="*/ 1890269 h 5238348"/>
              <a:gd name="connsiteX16" fmla="*/ 5650073 w 10186091"/>
              <a:gd name="connsiteY16" fmla="*/ 1825306 h 5238348"/>
              <a:gd name="connsiteX17" fmla="*/ 5650454 w 10186091"/>
              <a:gd name="connsiteY17" fmla="*/ 1824899 h 5238348"/>
              <a:gd name="connsiteX18" fmla="*/ 5641839 w 10186091"/>
              <a:gd name="connsiteY18" fmla="*/ 1797146 h 5238348"/>
              <a:gd name="connsiteX19" fmla="*/ 5616084 w 10186091"/>
              <a:gd name="connsiteY19" fmla="*/ 1541660 h 5238348"/>
              <a:gd name="connsiteX20" fmla="*/ 6883787 w 10186091"/>
              <a:gd name="connsiteY20" fmla="*/ 273957 h 5238348"/>
              <a:gd name="connsiteX21" fmla="*/ 8151490 w 10186091"/>
              <a:gd name="connsiteY21" fmla="*/ 1541660 h 5238348"/>
              <a:gd name="connsiteX22" fmla="*/ 8051868 w 10186091"/>
              <a:gd name="connsiteY22" fmla="*/ 2035107 h 5238348"/>
              <a:gd name="connsiteX23" fmla="*/ 8044272 w 10186091"/>
              <a:gd name="connsiteY23" fmla="*/ 2049101 h 5238348"/>
              <a:gd name="connsiteX24" fmla="*/ 8038299 w 10186091"/>
              <a:gd name="connsiteY24" fmla="*/ 2127461 h 5238348"/>
              <a:gd name="connsiteX25" fmla="*/ 8422596 w 10186091"/>
              <a:gd name="connsiteY25" fmla="*/ 2596974 h 5238348"/>
              <a:gd name="connsiteX26" fmla="*/ 8502248 w 10186091"/>
              <a:gd name="connsiteY26" fmla="*/ 2606963 h 5238348"/>
              <a:gd name="connsiteX27" fmla="*/ 8577304 w 10186091"/>
              <a:gd name="connsiteY27" fmla="*/ 2587665 h 5238348"/>
              <a:gd name="connsiteX28" fmla="*/ 8847148 w 10186091"/>
              <a:gd name="connsiteY28" fmla="*/ 2560462 h 5238348"/>
              <a:gd name="connsiteX29" fmla="*/ 10186091 w 10186091"/>
              <a:gd name="connsiteY29" fmla="*/ 3899405 h 5238348"/>
              <a:gd name="connsiteX30" fmla="*/ 8847148 w 10186091"/>
              <a:gd name="connsiteY30" fmla="*/ 5238348 h 5238348"/>
              <a:gd name="connsiteX31" fmla="*/ 7508205 w 10186091"/>
              <a:gd name="connsiteY31" fmla="*/ 3899405 h 5238348"/>
              <a:gd name="connsiteX32" fmla="*/ 7613426 w 10186091"/>
              <a:gd name="connsiteY32" fmla="*/ 3378228 h 5238348"/>
              <a:gd name="connsiteX33" fmla="*/ 7626501 w 10186091"/>
              <a:gd name="connsiteY33" fmla="*/ 3354139 h 5238348"/>
              <a:gd name="connsiteX34" fmla="*/ 7627782 w 10186091"/>
              <a:gd name="connsiteY34" fmla="*/ 3349669 h 5238348"/>
              <a:gd name="connsiteX35" fmla="*/ 7634983 w 10186091"/>
              <a:gd name="connsiteY35" fmla="*/ 3255183 h 5238348"/>
              <a:gd name="connsiteX36" fmla="*/ 7250687 w 10186091"/>
              <a:gd name="connsiteY36" fmla="*/ 2785670 h 5238348"/>
              <a:gd name="connsiteX37" fmla="*/ 7170410 w 10186091"/>
              <a:gd name="connsiteY37" fmla="*/ 2775602 h 5238348"/>
              <a:gd name="connsiteX38" fmla="*/ 7139273 w 10186091"/>
              <a:gd name="connsiteY38" fmla="*/ 2783608 h 5238348"/>
              <a:gd name="connsiteX39" fmla="*/ 6883787 w 10186091"/>
              <a:gd name="connsiteY39" fmla="*/ 2809363 h 5238348"/>
              <a:gd name="connsiteX40" fmla="*/ 6390340 w 10186091"/>
              <a:gd name="connsiteY40" fmla="*/ 2709741 h 5238348"/>
              <a:gd name="connsiteX41" fmla="*/ 6388527 w 10186091"/>
              <a:gd name="connsiteY41" fmla="*/ 2708867 h 5238348"/>
              <a:gd name="connsiteX42" fmla="*/ 6329784 w 10186091"/>
              <a:gd name="connsiteY42" fmla="*/ 2691164 h 5238348"/>
              <a:gd name="connsiteX43" fmla="*/ 6236830 w 10186091"/>
              <a:gd name="connsiteY43" fmla="*/ 2682743 h 5238348"/>
              <a:gd name="connsiteX44" fmla="*/ 5770285 w 10186091"/>
              <a:gd name="connsiteY44" fmla="*/ 3149931 h 5238348"/>
              <a:gd name="connsiteX45" fmla="*/ 5774891 w 10186091"/>
              <a:gd name="connsiteY45" fmla="*/ 3200930 h 5238348"/>
              <a:gd name="connsiteX46" fmla="*/ 5784207 w 10186091"/>
              <a:gd name="connsiteY46" fmla="*/ 3230940 h 5238348"/>
              <a:gd name="connsiteX47" fmla="*/ 5793641 w 10186091"/>
              <a:gd name="connsiteY47" fmla="*/ 3292758 h 5238348"/>
              <a:gd name="connsiteX48" fmla="*/ 5796888 w 10186091"/>
              <a:gd name="connsiteY48" fmla="*/ 3303563 h 5238348"/>
              <a:gd name="connsiteX49" fmla="*/ 5795024 w 10186091"/>
              <a:gd name="connsiteY49" fmla="*/ 3301819 h 5238348"/>
              <a:gd name="connsiteX50" fmla="*/ 5800537 w 10186091"/>
              <a:gd name="connsiteY50" fmla="*/ 3337944 h 5238348"/>
              <a:gd name="connsiteX51" fmla="*/ 5806101 w 10186091"/>
              <a:gd name="connsiteY51" fmla="*/ 3448131 h 5238348"/>
              <a:gd name="connsiteX52" fmla="*/ 4728415 w 10186091"/>
              <a:gd name="connsiteY52" fmla="*/ 4525817 h 5238348"/>
              <a:gd name="connsiteX53" fmla="*/ 3650729 w 10186091"/>
              <a:gd name="connsiteY53" fmla="*/ 3448131 h 5238348"/>
              <a:gd name="connsiteX54" fmla="*/ 3672624 w 10186091"/>
              <a:gd name="connsiteY54" fmla="*/ 3230940 h 5238348"/>
              <a:gd name="connsiteX55" fmla="*/ 3684281 w 10186091"/>
              <a:gd name="connsiteY55" fmla="*/ 3193387 h 5238348"/>
              <a:gd name="connsiteX56" fmla="*/ 3690417 w 10186091"/>
              <a:gd name="connsiteY56" fmla="*/ 3123487 h 5238348"/>
              <a:gd name="connsiteX57" fmla="*/ 3222466 w 10186091"/>
              <a:gd name="connsiteY57" fmla="*/ 2653342 h 5238348"/>
              <a:gd name="connsiteX58" fmla="*/ 3183258 w 10186091"/>
              <a:gd name="connsiteY58" fmla="*/ 2656820 h 5238348"/>
              <a:gd name="connsiteX59" fmla="*/ 3183197 w 10186091"/>
              <a:gd name="connsiteY59" fmla="*/ 2656746 h 5238348"/>
              <a:gd name="connsiteX60" fmla="*/ 3089976 w 10186091"/>
              <a:gd name="connsiteY60" fmla="*/ 2670973 h 5238348"/>
              <a:gd name="connsiteX61" fmla="*/ 2953077 w 10186091"/>
              <a:gd name="connsiteY61" fmla="*/ 2677886 h 5238348"/>
              <a:gd name="connsiteX62" fmla="*/ 2816178 w 10186091"/>
              <a:gd name="connsiteY62" fmla="*/ 2670973 h 5238348"/>
              <a:gd name="connsiteX63" fmla="*/ 2734473 w 10186091"/>
              <a:gd name="connsiteY63" fmla="*/ 2658504 h 5238348"/>
              <a:gd name="connsiteX64" fmla="*/ 2733299 w 10186091"/>
              <a:gd name="connsiteY64" fmla="*/ 2660046 h 5238348"/>
              <a:gd name="connsiteX65" fmla="*/ 2728701 w 10186091"/>
              <a:gd name="connsiteY65" fmla="*/ 2658619 h 5238348"/>
              <a:gd name="connsiteX66" fmla="*/ 2636559 w 10186091"/>
              <a:gd name="connsiteY66" fmla="*/ 2649331 h 5238348"/>
              <a:gd name="connsiteX67" fmla="*/ 2179358 w 10186091"/>
              <a:gd name="connsiteY67" fmla="*/ 3106530 h 5238348"/>
              <a:gd name="connsiteX68" fmla="*/ 2188648 w 10186091"/>
              <a:gd name="connsiteY68" fmla="*/ 3198673 h 5238348"/>
              <a:gd name="connsiteX69" fmla="*/ 2213929 w 10186091"/>
              <a:gd name="connsiteY69" fmla="*/ 3280118 h 5238348"/>
              <a:gd name="connsiteX70" fmla="*/ 2221951 w 10186091"/>
              <a:gd name="connsiteY70" fmla="*/ 3296771 h 5238348"/>
              <a:gd name="connsiteX71" fmla="*/ 2233033 w 10186091"/>
              <a:gd name="connsiteY71" fmla="*/ 3317186 h 5238348"/>
              <a:gd name="connsiteX72" fmla="*/ 2232269 w 10186091"/>
              <a:gd name="connsiteY72" fmla="*/ 3318189 h 5238348"/>
              <a:gd name="connsiteX73" fmla="*/ 2235246 w 10186091"/>
              <a:gd name="connsiteY73" fmla="*/ 3324368 h 5238348"/>
              <a:gd name="connsiteX74" fmla="*/ 2326666 w 10186091"/>
              <a:gd name="connsiteY74" fmla="*/ 3777189 h 5238348"/>
              <a:gd name="connsiteX75" fmla="*/ 1163333 w 10186091"/>
              <a:gd name="connsiteY75" fmla="*/ 4940522 h 5238348"/>
              <a:gd name="connsiteX76" fmla="*/ 0 w 10186091"/>
              <a:gd name="connsiteY76" fmla="*/ 3777189 h 5238348"/>
              <a:gd name="connsiteX77" fmla="*/ 1163333 w 10186091"/>
              <a:gd name="connsiteY77" fmla="*/ 2613856 h 5238348"/>
              <a:gd name="connsiteX78" fmla="*/ 1282276 w 10186091"/>
              <a:gd name="connsiteY78" fmla="*/ 2619862 h 5238348"/>
              <a:gd name="connsiteX79" fmla="*/ 1302070 w 10186091"/>
              <a:gd name="connsiteY79" fmla="*/ 2622883 h 5238348"/>
              <a:gd name="connsiteX80" fmla="*/ 1302546 w 10186091"/>
              <a:gd name="connsiteY80" fmla="*/ 2622258 h 5238348"/>
              <a:gd name="connsiteX81" fmla="*/ 1360947 w 10186091"/>
              <a:gd name="connsiteY81" fmla="*/ 2628145 h 5238348"/>
              <a:gd name="connsiteX82" fmla="*/ 1818146 w 10186091"/>
              <a:gd name="connsiteY82" fmla="*/ 2170945 h 5238348"/>
              <a:gd name="connsiteX83" fmla="*/ 1782217 w 10186091"/>
              <a:gd name="connsiteY83" fmla="*/ 1992982 h 5238348"/>
              <a:gd name="connsiteX84" fmla="*/ 1781961 w 10186091"/>
              <a:gd name="connsiteY84" fmla="*/ 1992509 h 5238348"/>
              <a:gd name="connsiteX85" fmla="*/ 1783685 w 10186091"/>
              <a:gd name="connsiteY85" fmla="*/ 1990244 h 5238348"/>
              <a:gd name="connsiteX86" fmla="*/ 1775738 w 10186091"/>
              <a:gd name="connsiteY86" fmla="*/ 1977163 h 5238348"/>
              <a:gd name="connsiteX87" fmla="*/ 1614135 w 10186091"/>
              <a:gd name="connsiteY87" fmla="*/ 1338943 h 5238348"/>
              <a:gd name="connsiteX88" fmla="*/ 2953077 w 10186091"/>
              <a:gd name="connsiteY88" fmla="*/ 0 h 523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186091" h="5238348">
                <a:moveTo>
                  <a:pt x="2953077" y="0"/>
                </a:moveTo>
                <a:cubicBezTo>
                  <a:pt x="3692555" y="0"/>
                  <a:pt x="4292020" y="599466"/>
                  <a:pt x="4292020" y="1338943"/>
                </a:cubicBezTo>
                <a:cubicBezTo>
                  <a:pt x="4292020" y="1477595"/>
                  <a:pt x="4270945" y="1611325"/>
                  <a:pt x="4231824" y="1737104"/>
                </a:cubicBezTo>
                <a:lnTo>
                  <a:pt x="4208945" y="1799614"/>
                </a:lnTo>
                <a:lnTo>
                  <a:pt x="4203010" y="1819566"/>
                </a:lnTo>
                <a:cubicBezTo>
                  <a:pt x="4197237" y="1849711"/>
                  <a:pt x="4194400" y="1880963"/>
                  <a:pt x="4194806" y="1913014"/>
                </a:cubicBezTo>
                <a:cubicBezTo>
                  <a:pt x="4197644" y="2137373"/>
                  <a:pt x="4358404" y="2326575"/>
                  <a:pt x="4569513" y="2372543"/>
                </a:cubicBezTo>
                <a:lnTo>
                  <a:pt x="4610421" y="2377200"/>
                </a:lnTo>
                <a:lnTo>
                  <a:pt x="4618228" y="2376009"/>
                </a:lnTo>
                <a:cubicBezTo>
                  <a:pt x="4654457" y="2372330"/>
                  <a:pt x="4691216" y="2370445"/>
                  <a:pt x="4728415" y="2370445"/>
                </a:cubicBezTo>
                <a:cubicBezTo>
                  <a:pt x="4840013" y="2370445"/>
                  <a:pt x="4947650" y="2387408"/>
                  <a:pt x="5048886" y="2418896"/>
                </a:cubicBezTo>
                <a:lnTo>
                  <a:pt x="5083600" y="2431601"/>
                </a:lnTo>
                <a:lnTo>
                  <a:pt x="5118503" y="2442119"/>
                </a:lnTo>
                <a:cubicBezTo>
                  <a:pt x="5148496" y="2447964"/>
                  <a:pt x="5179583" y="2450873"/>
                  <a:pt x="5211457" y="2450540"/>
                </a:cubicBezTo>
                <a:cubicBezTo>
                  <a:pt x="5466458" y="2447874"/>
                  <a:pt x="5675337" y="2238707"/>
                  <a:pt x="5678003" y="1983353"/>
                </a:cubicBezTo>
                <a:cubicBezTo>
                  <a:pt x="5678336" y="1951434"/>
                  <a:pt x="5675432" y="1920303"/>
                  <a:pt x="5669596" y="1890269"/>
                </a:cubicBezTo>
                <a:lnTo>
                  <a:pt x="5650073" y="1825306"/>
                </a:lnTo>
                <a:lnTo>
                  <a:pt x="5650454" y="1824899"/>
                </a:lnTo>
                <a:lnTo>
                  <a:pt x="5641839" y="1797146"/>
                </a:lnTo>
                <a:cubicBezTo>
                  <a:pt x="5624952" y="1714622"/>
                  <a:pt x="5616084" y="1629177"/>
                  <a:pt x="5616084" y="1541660"/>
                </a:cubicBezTo>
                <a:cubicBezTo>
                  <a:pt x="5616084" y="841527"/>
                  <a:pt x="6183654" y="273957"/>
                  <a:pt x="6883787" y="273957"/>
                </a:cubicBezTo>
                <a:cubicBezTo>
                  <a:pt x="7583920" y="273957"/>
                  <a:pt x="8151490" y="841527"/>
                  <a:pt x="8151490" y="1541660"/>
                </a:cubicBezTo>
                <a:cubicBezTo>
                  <a:pt x="8151490" y="1716693"/>
                  <a:pt x="8116017" y="1883441"/>
                  <a:pt x="8051868" y="2035107"/>
                </a:cubicBezTo>
                <a:lnTo>
                  <a:pt x="8044272" y="2049101"/>
                </a:lnTo>
                <a:lnTo>
                  <a:pt x="8038299" y="2127461"/>
                </a:lnTo>
                <a:cubicBezTo>
                  <a:pt x="8043797" y="2354577"/>
                  <a:pt x="8208578" y="2547965"/>
                  <a:pt x="8422596" y="2596974"/>
                </a:cubicBezTo>
                <a:lnTo>
                  <a:pt x="8502248" y="2606963"/>
                </a:lnTo>
                <a:lnTo>
                  <a:pt x="8577304" y="2587665"/>
                </a:lnTo>
                <a:cubicBezTo>
                  <a:pt x="8664466" y="2569829"/>
                  <a:pt x="8754713" y="2560462"/>
                  <a:pt x="8847148" y="2560462"/>
                </a:cubicBezTo>
                <a:cubicBezTo>
                  <a:pt x="9586626" y="2560462"/>
                  <a:pt x="10186091" y="3159927"/>
                  <a:pt x="10186091" y="3899405"/>
                </a:cubicBezTo>
                <a:cubicBezTo>
                  <a:pt x="10186091" y="4638883"/>
                  <a:pt x="9586626" y="5238348"/>
                  <a:pt x="8847148" y="5238348"/>
                </a:cubicBezTo>
                <a:cubicBezTo>
                  <a:pt x="8107670" y="5238348"/>
                  <a:pt x="7508205" y="4638883"/>
                  <a:pt x="7508205" y="3899405"/>
                </a:cubicBezTo>
                <a:cubicBezTo>
                  <a:pt x="7508205" y="3714536"/>
                  <a:pt x="7545672" y="3538417"/>
                  <a:pt x="7613426" y="3378228"/>
                </a:cubicBezTo>
                <a:lnTo>
                  <a:pt x="7626501" y="3354139"/>
                </a:lnTo>
                <a:lnTo>
                  <a:pt x="7627782" y="3349669"/>
                </a:lnTo>
                <a:cubicBezTo>
                  <a:pt x="7633267" y="3319225"/>
                  <a:pt x="7635769" y="3287628"/>
                  <a:pt x="7634983" y="3255183"/>
                </a:cubicBezTo>
                <a:cubicBezTo>
                  <a:pt x="7629484" y="3028067"/>
                  <a:pt x="7464704" y="2834678"/>
                  <a:pt x="7250687" y="2785670"/>
                </a:cubicBezTo>
                <a:lnTo>
                  <a:pt x="7170410" y="2775602"/>
                </a:lnTo>
                <a:lnTo>
                  <a:pt x="7139273" y="2783608"/>
                </a:lnTo>
                <a:cubicBezTo>
                  <a:pt x="7056749" y="2800495"/>
                  <a:pt x="6971304" y="2809363"/>
                  <a:pt x="6883787" y="2809363"/>
                </a:cubicBezTo>
                <a:cubicBezTo>
                  <a:pt x="6708754" y="2809363"/>
                  <a:pt x="6542006" y="2773890"/>
                  <a:pt x="6390340" y="2709741"/>
                </a:cubicBezTo>
                <a:lnTo>
                  <a:pt x="6388527" y="2708867"/>
                </a:lnTo>
                <a:lnTo>
                  <a:pt x="6329784" y="2691164"/>
                </a:lnTo>
                <a:cubicBezTo>
                  <a:pt x="6299792" y="2685319"/>
                  <a:pt x="6268705" y="2682410"/>
                  <a:pt x="6236830" y="2682743"/>
                </a:cubicBezTo>
                <a:cubicBezTo>
                  <a:pt x="5981830" y="2685410"/>
                  <a:pt x="5772951" y="2894576"/>
                  <a:pt x="5770285" y="3149931"/>
                </a:cubicBezTo>
                <a:lnTo>
                  <a:pt x="5774891" y="3200930"/>
                </a:lnTo>
                <a:lnTo>
                  <a:pt x="5784207" y="3230940"/>
                </a:lnTo>
                <a:lnTo>
                  <a:pt x="5793641" y="3292758"/>
                </a:lnTo>
                <a:lnTo>
                  <a:pt x="5796888" y="3303563"/>
                </a:lnTo>
                <a:lnTo>
                  <a:pt x="5795024" y="3301819"/>
                </a:lnTo>
                <a:lnTo>
                  <a:pt x="5800537" y="3337944"/>
                </a:lnTo>
                <a:cubicBezTo>
                  <a:pt x="5804216" y="3374173"/>
                  <a:pt x="5806101" y="3410932"/>
                  <a:pt x="5806101" y="3448131"/>
                </a:cubicBezTo>
                <a:cubicBezTo>
                  <a:pt x="5806101" y="4043321"/>
                  <a:pt x="5323605" y="4525817"/>
                  <a:pt x="4728415" y="4525817"/>
                </a:cubicBezTo>
                <a:cubicBezTo>
                  <a:pt x="4133225" y="4525817"/>
                  <a:pt x="3650729" y="4043321"/>
                  <a:pt x="3650729" y="3448131"/>
                </a:cubicBezTo>
                <a:cubicBezTo>
                  <a:pt x="3650729" y="3373733"/>
                  <a:pt x="3658268" y="3301095"/>
                  <a:pt x="3672624" y="3230940"/>
                </a:cubicBezTo>
                <a:lnTo>
                  <a:pt x="3684281" y="3193387"/>
                </a:lnTo>
                <a:lnTo>
                  <a:pt x="3690417" y="3123487"/>
                </a:lnTo>
                <a:cubicBezTo>
                  <a:pt x="3687173" y="2867076"/>
                  <a:pt x="3477665" y="2656586"/>
                  <a:pt x="3222466" y="2653342"/>
                </a:cubicBezTo>
                <a:lnTo>
                  <a:pt x="3183258" y="2656820"/>
                </a:lnTo>
                <a:lnTo>
                  <a:pt x="3183197" y="2656746"/>
                </a:lnTo>
                <a:lnTo>
                  <a:pt x="3089976" y="2670973"/>
                </a:lnTo>
                <a:cubicBezTo>
                  <a:pt x="3044965" y="2675544"/>
                  <a:pt x="2999295" y="2677886"/>
                  <a:pt x="2953077" y="2677886"/>
                </a:cubicBezTo>
                <a:cubicBezTo>
                  <a:pt x="2906860" y="2677886"/>
                  <a:pt x="2861189" y="2675544"/>
                  <a:pt x="2816178" y="2670973"/>
                </a:cubicBezTo>
                <a:lnTo>
                  <a:pt x="2734473" y="2658504"/>
                </a:lnTo>
                <a:lnTo>
                  <a:pt x="2733299" y="2660046"/>
                </a:lnTo>
                <a:lnTo>
                  <a:pt x="2728701" y="2658619"/>
                </a:lnTo>
                <a:cubicBezTo>
                  <a:pt x="2698938" y="2652529"/>
                  <a:pt x="2668121" y="2649330"/>
                  <a:pt x="2636559" y="2649331"/>
                </a:cubicBezTo>
                <a:cubicBezTo>
                  <a:pt x="2384054" y="2649330"/>
                  <a:pt x="2179359" y="2854025"/>
                  <a:pt x="2179358" y="3106530"/>
                </a:cubicBezTo>
                <a:cubicBezTo>
                  <a:pt x="2179359" y="3138094"/>
                  <a:pt x="2182558" y="3168910"/>
                  <a:pt x="2188648" y="3198673"/>
                </a:cubicBezTo>
                <a:lnTo>
                  <a:pt x="2213929" y="3280118"/>
                </a:lnTo>
                <a:lnTo>
                  <a:pt x="2221951" y="3296771"/>
                </a:lnTo>
                <a:lnTo>
                  <a:pt x="2233033" y="3317186"/>
                </a:lnTo>
                <a:lnTo>
                  <a:pt x="2232269" y="3318189"/>
                </a:lnTo>
                <a:lnTo>
                  <a:pt x="2235246" y="3324368"/>
                </a:lnTo>
                <a:cubicBezTo>
                  <a:pt x="2294114" y="3463547"/>
                  <a:pt x="2326666" y="3616566"/>
                  <a:pt x="2326666" y="3777189"/>
                </a:cubicBezTo>
                <a:cubicBezTo>
                  <a:pt x="2326666" y="4419680"/>
                  <a:pt x="1805824" y="4940522"/>
                  <a:pt x="1163333" y="4940522"/>
                </a:cubicBezTo>
                <a:cubicBezTo>
                  <a:pt x="520842" y="4940522"/>
                  <a:pt x="0" y="4419680"/>
                  <a:pt x="0" y="3777189"/>
                </a:cubicBezTo>
                <a:cubicBezTo>
                  <a:pt x="0" y="3134698"/>
                  <a:pt x="520842" y="2613856"/>
                  <a:pt x="1163333" y="2613856"/>
                </a:cubicBezTo>
                <a:cubicBezTo>
                  <a:pt x="1203489" y="2613856"/>
                  <a:pt x="1243169" y="2615891"/>
                  <a:pt x="1282276" y="2619862"/>
                </a:cubicBezTo>
                <a:lnTo>
                  <a:pt x="1302070" y="2622883"/>
                </a:lnTo>
                <a:lnTo>
                  <a:pt x="1302546" y="2622258"/>
                </a:lnTo>
                <a:lnTo>
                  <a:pt x="1360947" y="2628145"/>
                </a:lnTo>
                <a:cubicBezTo>
                  <a:pt x="1613452" y="2628145"/>
                  <a:pt x="1818146" y="2423450"/>
                  <a:pt x="1818146" y="2170945"/>
                </a:cubicBezTo>
                <a:cubicBezTo>
                  <a:pt x="1818147" y="2107819"/>
                  <a:pt x="1805354" y="2047681"/>
                  <a:pt x="1782217" y="1992982"/>
                </a:cubicBezTo>
                <a:lnTo>
                  <a:pt x="1781961" y="1992509"/>
                </a:lnTo>
                <a:lnTo>
                  <a:pt x="1783685" y="1990244"/>
                </a:lnTo>
                <a:lnTo>
                  <a:pt x="1775738" y="1977163"/>
                </a:lnTo>
                <a:cubicBezTo>
                  <a:pt x="1672677" y="1787444"/>
                  <a:pt x="1614135" y="1570030"/>
                  <a:pt x="1614135" y="1338943"/>
                </a:cubicBezTo>
                <a:cubicBezTo>
                  <a:pt x="1614135" y="599466"/>
                  <a:pt x="2213600" y="0"/>
                  <a:pt x="29530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3298" y="3934565"/>
            <a:ext cx="1860690" cy="1860690"/>
            <a:chOff x="1203318" y="4059257"/>
            <a:chExt cx="1860690" cy="1860690"/>
          </a:xfrm>
        </p:grpSpPr>
        <p:sp>
          <p:nvSpPr>
            <p:cNvPr id="21" name="Oval 20"/>
            <p:cNvSpPr/>
            <p:nvPr/>
          </p:nvSpPr>
          <p:spPr>
            <a:xfrm>
              <a:off x="1203318" y="4059257"/>
              <a:ext cx="1860690" cy="1860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0406" y="4272937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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50937" y="4989136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40942" y="3678129"/>
            <a:ext cx="1776139" cy="1717198"/>
            <a:chOff x="4810962" y="3802821"/>
            <a:chExt cx="1776139" cy="1717198"/>
          </a:xfrm>
        </p:grpSpPr>
        <p:sp>
          <p:nvSpPr>
            <p:cNvPr id="18" name="Oval 17"/>
            <p:cNvSpPr/>
            <p:nvPr/>
          </p:nvSpPr>
          <p:spPr>
            <a:xfrm>
              <a:off x="4840147" y="3802821"/>
              <a:ext cx="1717198" cy="17171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50431" y="3949771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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10962" y="4665970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8350" y="1634509"/>
            <a:ext cx="1991496" cy="1991496"/>
            <a:chOff x="6858370" y="1759201"/>
            <a:chExt cx="1991496" cy="1991496"/>
          </a:xfrm>
        </p:grpSpPr>
        <p:sp>
          <p:nvSpPr>
            <p:cNvPr id="22" name="Oval 21"/>
            <p:cNvSpPr/>
            <p:nvPr/>
          </p:nvSpPr>
          <p:spPr>
            <a:xfrm>
              <a:off x="6858370" y="1759201"/>
              <a:ext cx="1991496" cy="19914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0793" y="2018298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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71324" y="2734497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97907" y="3934565"/>
            <a:ext cx="2106874" cy="2106874"/>
            <a:chOff x="8767927" y="4059257"/>
            <a:chExt cx="2106874" cy="2106874"/>
          </a:xfrm>
        </p:grpSpPr>
        <p:sp>
          <p:nvSpPr>
            <p:cNvPr id="23" name="Oval 22"/>
            <p:cNvSpPr/>
            <p:nvPr/>
          </p:nvSpPr>
          <p:spPr>
            <a:xfrm>
              <a:off x="8767927" y="4059257"/>
              <a:ext cx="2106874" cy="21068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76203" y="4431010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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36734" y="5147209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88402" y="1362554"/>
            <a:ext cx="2129972" cy="2129972"/>
            <a:chOff x="2858422" y="1487246"/>
            <a:chExt cx="2129972" cy="2129972"/>
          </a:xfrm>
        </p:grpSpPr>
        <p:sp>
          <p:nvSpPr>
            <p:cNvPr id="17" name="Oval 16"/>
            <p:cNvSpPr/>
            <p:nvPr/>
          </p:nvSpPr>
          <p:spPr>
            <a:xfrm>
              <a:off x="2858422" y="1487246"/>
              <a:ext cx="2129972" cy="21299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03477" y="1759201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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4008" y="2475400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</a:p>
          </p:txBody>
        </p: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168" y="2100615"/>
            <a:ext cx="5991472" cy="2206603"/>
          </a:xfrm>
          <a:prstGeom prst="rect">
            <a:avLst/>
          </a:prstGeom>
          <a:noFill/>
          <a:ln w="9525">
            <a:solidFill>
              <a:schemeClr val="accent3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27896" y="2419086"/>
            <a:ext cx="5476017" cy="1569660"/>
            <a:chOff x="5956255" y="183524"/>
            <a:chExt cx="5476017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6751906" y="32211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solidFill>
                    <a:srgbClr val="497A00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defRPr>
              </a:lvl1pPr>
            </a:lstStyle>
            <a:p>
              <a:r>
                <a:rPr lang="zh-CN" altLang="en-US" sz="3200" dirty="0">
                  <a:solidFill>
                    <a:schemeClr val="accent3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输入一个小标题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72223" y="907107"/>
              <a:ext cx="2611814" cy="0"/>
            </a:xfrm>
            <a:prstGeom prst="line">
              <a:avLst/>
            </a:prstGeom>
            <a:ln>
              <a:solidFill>
                <a:schemeClr val="accent3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397663" y="907107"/>
              <a:ext cx="641687" cy="0"/>
            </a:xfrm>
            <a:prstGeom prst="line">
              <a:avLst/>
            </a:prstGeom>
            <a:ln>
              <a:solidFill>
                <a:schemeClr val="accent3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235863" y="907107"/>
              <a:ext cx="374987" cy="0"/>
            </a:xfrm>
            <a:prstGeom prst="line">
              <a:avLst/>
            </a:prstGeom>
            <a:ln>
              <a:solidFill>
                <a:schemeClr val="accent3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12113" y="907107"/>
              <a:ext cx="127337" cy="0"/>
            </a:xfrm>
            <a:prstGeom prst="line">
              <a:avLst/>
            </a:prstGeom>
            <a:ln>
              <a:solidFill>
                <a:schemeClr val="accent3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773485" y="1008400"/>
              <a:ext cx="46587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在这里输入一些描述文字，可以是对这部分的描述，主要起装饰作用。</a:t>
              </a:r>
              <a:endParaRPr lang="zh-CN" altLang="en-US" sz="14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56255" y="183524"/>
              <a:ext cx="88998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9600" dirty="0" smtClean="0">
                  <a:solidFill>
                    <a:schemeClr val="accent3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lang="zh-CN" altLang="en-US" sz="9600" dirty="0">
                <a:solidFill>
                  <a:schemeClr val="accent3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229841" y="1789092"/>
            <a:ext cx="2104736" cy="2104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57423" y="1789092"/>
            <a:ext cx="2104736" cy="210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85004" y="1789092"/>
            <a:ext cx="2104736" cy="21047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02260" y="1789092"/>
            <a:ext cx="2104736" cy="21047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14407" y="4151599"/>
            <a:ext cx="2245930" cy="573530"/>
            <a:chOff x="8296302" y="1455858"/>
            <a:chExt cx="2245930" cy="573530"/>
          </a:xfrm>
        </p:grpSpPr>
        <p:sp>
          <p:nvSpPr>
            <p:cNvPr id="12" name="Content Placeholder 2"/>
            <p:cNvSpPr txBox="1"/>
            <p:nvPr/>
          </p:nvSpPr>
          <p:spPr>
            <a:xfrm>
              <a:off x="8302357" y="1682694"/>
              <a:ext cx="2239875" cy="34669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3" name="Title 13"/>
            <p:cNvSpPr txBox="1"/>
            <p:nvPr/>
          </p:nvSpPr>
          <p:spPr>
            <a:xfrm>
              <a:off x="8296302" y="1455858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21944" y="2333628"/>
            <a:ext cx="1630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</a:t>
            </a:r>
            <a:endParaRPr lang="en-US" sz="6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4363" y="2333628"/>
            <a:ext cx="1630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6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6781" y="2333628"/>
            <a:ext cx="1630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</a:t>
            </a:r>
            <a:endParaRPr lang="en-US" sz="6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9200" y="2333628"/>
            <a:ext cx="1630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</a:t>
            </a:r>
            <a:endParaRPr lang="en-US" sz="6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86826" y="4151599"/>
            <a:ext cx="2245930" cy="573530"/>
            <a:chOff x="8296302" y="1455858"/>
            <a:chExt cx="2245930" cy="573530"/>
          </a:xfrm>
        </p:grpSpPr>
        <p:sp>
          <p:nvSpPr>
            <p:cNvPr id="20" name="Content Placeholder 2"/>
            <p:cNvSpPr txBox="1"/>
            <p:nvPr/>
          </p:nvSpPr>
          <p:spPr>
            <a:xfrm>
              <a:off x="8302357" y="1682694"/>
              <a:ext cx="2239875" cy="34669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更多模版：亮亮图文旗舰店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https://liangliangtuwen.tmall.com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itle 13"/>
            <p:cNvSpPr txBox="1"/>
            <p:nvPr/>
          </p:nvSpPr>
          <p:spPr>
            <a:xfrm>
              <a:off x="8296302" y="1455858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9244" y="4151599"/>
            <a:ext cx="2245930" cy="573530"/>
            <a:chOff x="8296302" y="1455858"/>
            <a:chExt cx="2245930" cy="573530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8302357" y="1682694"/>
              <a:ext cx="2239875" cy="34669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24" name="Title 13"/>
            <p:cNvSpPr txBox="1"/>
            <p:nvPr/>
          </p:nvSpPr>
          <p:spPr>
            <a:xfrm>
              <a:off x="8296302" y="1455858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31663" y="4151599"/>
            <a:ext cx="2245930" cy="573530"/>
            <a:chOff x="8296302" y="1455858"/>
            <a:chExt cx="2245930" cy="573530"/>
          </a:xfrm>
        </p:grpSpPr>
        <p:sp>
          <p:nvSpPr>
            <p:cNvPr id="26" name="Content Placeholder 2"/>
            <p:cNvSpPr txBox="1"/>
            <p:nvPr/>
          </p:nvSpPr>
          <p:spPr>
            <a:xfrm>
              <a:off x="8302357" y="1682694"/>
              <a:ext cx="2239875" cy="34669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27" name="Title 13"/>
            <p:cNvSpPr txBox="1"/>
            <p:nvPr/>
          </p:nvSpPr>
          <p:spPr>
            <a:xfrm>
              <a:off x="8296302" y="1455858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168" y="2100615"/>
            <a:ext cx="5991472" cy="2206603"/>
          </a:xfrm>
          <a:prstGeom prst="rect">
            <a:avLst/>
          </a:prstGeom>
          <a:noFill/>
          <a:ln w="9525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27896" y="2419086"/>
            <a:ext cx="5476017" cy="1569660"/>
            <a:chOff x="5956255" y="183524"/>
            <a:chExt cx="5476017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6751906" y="32211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solidFill>
                    <a:srgbClr val="497A00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defRPr>
              </a:lvl1pPr>
            </a:lstStyle>
            <a:p>
              <a:r>
                <a:rPr lang="zh-CN" altLang="en-US" sz="3200" dirty="0">
                  <a:solidFill>
                    <a:schemeClr val="bg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输入一个小标题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72223" y="907107"/>
              <a:ext cx="2611814" cy="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397663" y="907107"/>
              <a:ext cx="641687" cy="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235863" y="907107"/>
              <a:ext cx="374987" cy="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12113" y="907107"/>
              <a:ext cx="127337" cy="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773485" y="1008400"/>
              <a:ext cx="46587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在这里输入一些描述文字，可以是对这部分的描述，主要起装饰作用</a:t>
              </a:r>
              <a:r>
                <a:rPr lang="zh-CN" altLang="en-US" sz="1400" dirty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。更多模版：亮亮图文旗舰店</a:t>
              </a:r>
              <a:r>
                <a:rPr lang="en-US" altLang="zh-CN" sz="1400" dirty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https://liangliangtuwen.tmall.com</a:t>
              </a:r>
              <a:endParaRPr lang="zh-CN" altLang="en-US" sz="1400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56255" y="183524"/>
              <a:ext cx="65915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9600" dirty="0">
                  <a:solidFill>
                    <a:schemeClr val="bg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 sz="9600" dirty="0">
                <a:solidFill>
                  <a:schemeClr val="bg2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35600" y="2501900"/>
            <a:ext cx="1320800" cy="1320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52915" y="1380490"/>
            <a:ext cx="1103086" cy="1103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52915" y="3841707"/>
            <a:ext cx="1103086" cy="1103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36000" y="3841707"/>
            <a:ext cx="1103086" cy="1103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36000" y="1384224"/>
            <a:ext cx="1103086" cy="1103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97953" y="2132520"/>
            <a:ext cx="1878922" cy="6317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5672673" y="2740258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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5448298" y="3228597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581132" y="1487442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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356757" y="1975781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581132" y="3976831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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356757" y="4465170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8763531" y="3976831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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8539156" y="4465170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8763531" y="1491176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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539156" y="1979515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32541" y="2537439"/>
            <a:ext cx="2114442" cy="792900"/>
            <a:chOff x="8469775" y="1455858"/>
            <a:chExt cx="1905040" cy="792900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</a:p>
          </p:txBody>
        </p:sp>
        <p:sp>
          <p:nvSpPr>
            <p:cNvPr id="34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45017" y="4984571"/>
            <a:ext cx="2114442" cy="792900"/>
            <a:chOff x="8469775" y="1455858"/>
            <a:chExt cx="1905040" cy="792900"/>
          </a:xfrm>
        </p:grpSpPr>
        <p:sp>
          <p:nvSpPr>
            <p:cNvPr id="36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</a:p>
          </p:txBody>
        </p:sp>
        <p:sp>
          <p:nvSpPr>
            <p:cNvPr id="37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45017" y="2510571"/>
            <a:ext cx="2114442" cy="792900"/>
            <a:chOff x="8469775" y="1455858"/>
            <a:chExt cx="1905040" cy="792900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32541" y="4985050"/>
            <a:ext cx="2114442" cy="792900"/>
            <a:chOff x="8469775" y="1455858"/>
            <a:chExt cx="1905040" cy="792900"/>
          </a:xfrm>
        </p:grpSpPr>
        <p:sp>
          <p:nvSpPr>
            <p:cNvPr id="51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</a:p>
          </p:txBody>
        </p:sp>
        <p:sp>
          <p:nvSpPr>
            <p:cNvPr id="52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3597953" y="3610096"/>
            <a:ext cx="1878922" cy="6317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660234" y="3610096"/>
            <a:ext cx="1878922" cy="6317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660234" y="2121309"/>
            <a:ext cx="1878922" cy="6317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002826" y="3886832"/>
            <a:ext cx="2114442" cy="792900"/>
            <a:chOff x="8469775" y="1455858"/>
            <a:chExt cx="1905040" cy="792900"/>
          </a:xfrm>
        </p:grpSpPr>
        <p:sp>
          <p:nvSpPr>
            <p:cNvPr id="64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</a:p>
          </p:txBody>
        </p:sp>
        <p:sp>
          <p:nvSpPr>
            <p:cNvPr id="65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957430" y="1580478"/>
          <a:ext cx="6013525" cy="376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37392" y="3164674"/>
            <a:ext cx="2828235" cy="798071"/>
            <a:chOff x="7737392" y="3240874"/>
            <a:chExt cx="2828235" cy="798071"/>
          </a:xfrm>
        </p:grpSpPr>
        <p:sp>
          <p:nvSpPr>
            <p:cNvPr id="27" name="Oval 26"/>
            <p:cNvSpPr/>
            <p:nvPr/>
          </p:nvSpPr>
          <p:spPr>
            <a:xfrm flipH="1">
              <a:off x="9918497" y="3336130"/>
              <a:ext cx="640080" cy="64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9918499" y="3391017"/>
              <a:ext cx="647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</a:t>
              </a: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7737392" y="3461864"/>
              <a:ext cx="2103120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7737392" y="3240874"/>
              <a:ext cx="2139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37392" y="4705157"/>
            <a:ext cx="2828235" cy="798071"/>
            <a:chOff x="7737392" y="4781357"/>
            <a:chExt cx="2828235" cy="798071"/>
          </a:xfrm>
        </p:grpSpPr>
        <p:sp>
          <p:nvSpPr>
            <p:cNvPr id="31" name="Oval 30"/>
            <p:cNvSpPr/>
            <p:nvPr/>
          </p:nvSpPr>
          <p:spPr>
            <a:xfrm flipH="1">
              <a:off x="9918497" y="4876613"/>
              <a:ext cx="640080" cy="640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9918499" y="4931500"/>
              <a:ext cx="647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</a:t>
              </a: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7737392" y="5002347"/>
              <a:ext cx="2103120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7737392" y="4781357"/>
              <a:ext cx="2139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37392" y="1627814"/>
            <a:ext cx="2828235" cy="798071"/>
            <a:chOff x="7737392" y="1704014"/>
            <a:chExt cx="2828235" cy="798071"/>
          </a:xfrm>
        </p:grpSpPr>
        <p:sp>
          <p:nvSpPr>
            <p:cNvPr id="35" name="Oval 34"/>
            <p:cNvSpPr/>
            <p:nvPr/>
          </p:nvSpPr>
          <p:spPr>
            <a:xfrm flipH="1">
              <a:off x="9918497" y="1799270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9918499" y="1854157"/>
              <a:ext cx="647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</a:t>
              </a: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7737392" y="1925004"/>
              <a:ext cx="2103120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7737392" y="1704014"/>
              <a:ext cx="2139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rot="5400000">
            <a:off x="5731045" y="128235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Freeform 4"/>
          <p:cNvSpPr/>
          <p:nvPr/>
        </p:nvSpPr>
        <p:spPr>
          <a:xfrm rot="16200000" flipH="1">
            <a:off x="5571571" y="1047007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>
          <a:xfrm rot="5400000">
            <a:off x="5731045" y="1965779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>
          <a:xfrm rot="16200000" flipH="1">
            <a:off x="5571571" y="2884551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>
          <a:xfrm rot="5400000">
            <a:off x="5731045" y="3803323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 flipH="1">
            <a:off x="2003371" y="2473541"/>
            <a:ext cx="2125379" cy="801541"/>
            <a:chOff x="1104900" y="5453609"/>
            <a:chExt cx="2125379" cy="801541"/>
          </a:xfrm>
        </p:grpSpPr>
        <p:sp>
          <p:nvSpPr>
            <p:cNvPr id="21" name="Oval 20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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1632674" y="5654986"/>
              <a:ext cx="159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2003371" y="4312022"/>
            <a:ext cx="2125379" cy="801541"/>
            <a:chOff x="1104900" y="5453609"/>
            <a:chExt cx="2125379" cy="801541"/>
          </a:xfrm>
        </p:grpSpPr>
        <p:sp>
          <p:nvSpPr>
            <p:cNvPr id="33" name="Oval 32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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1632674" y="5654986"/>
              <a:ext cx="159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64776" y="1555894"/>
            <a:ext cx="2125379" cy="801541"/>
            <a:chOff x="1104900" y="5453609"/>
            <a:chExt cx="2125379" cy="801541"/>
          </a:xfrm>
        </p:grpSpPr>
        <p:sp>
          <p:nvSpPr>
            <p:cNvPr id="45" name="Oval 44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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1632674" y="5654986"/>
              <a:ext cx="159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964776" y="3395660"/>
            <a:ext cx="2125379" cy="1309373"/>
            <a:chOff x="1104900" y="5453609"/>
            <a:chExt cx="2125379" cy="1309373"/>
          </a:xfrm>
        </p:grpSpPr>
        <p:sp>
          <p:nvSpPr>
            <p:cNvPr id="51" name="Oval 50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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1632674" y="5654986"/>
              <a:ext cx="159760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更多模版：亮亮图文旗舰店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https://liangliangtuwen.tmall.com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964776" y="5229096"/>
            <a:ext cx="2125379" cy="801541"/>
            <a:chOff x="1104900" y="5453609"/>
            <a:chExt cx="2125379" cy="801541"/>
          </a:xfrm>
        </p:grpSpPr>
        <p:sp>
          <p:nvSpPr>
            <p:cNvPr id="57" name="Oval 56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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flipH="1">
              <a:off x="1632674" y="5654986"/>
              <a:ext cx="159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479372" y="1586958"/>
            <a:ext cx="1244183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2013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79372" y="2497989"/>
            <a:ext cx="1244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2014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79372" y="3416762"/>
            <a:ext cx="1244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79372" y="4342800"/>
            <a:ext cx="1244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2016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79372" y="5253528"/>
            <a:ext cx="1244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2017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9" grpId="0" animBg="1"/>
      <p:bldP spid="10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103485" y="3194367"/>
            <a:ext cx="0" cy="449912"/>
          </a:xfrm>
          <a:prstGeom prst="line">
            <a:avLst/>
          </a:prstGeom>
          <a:ln w="28575" cap="sq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5" idx="2"/>
            <a:endCxn id="18" idx="6"/>
          </p:cNvCxnSpPr>
          <p:nvPr/>
        </p:nvCxnSpPr>
        <p:spPr>
          <a:xfrm>
            <a:off x="1750263" y="3657385"/>
            <a:ext cx="870552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flipV="1">
            <a:off x="5972660" y="3223027"/>
            <a:ext cx="257834" cy="15747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1613847" y="3589177"/>
            <a:ext cx="136416" cy="136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6029349" y="3589177"/>
            <a:ext cx="136416" cy="136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8972142" y="3589177"/>
            <a:ext cx="136416" cy="136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10455783" y="3589177"/>
            <a:ext cx="136416" cy="1364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7503953" y="3589177"/>
            <a:ext cx="136416" cy="136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4563418" y="3589177"/>
            <a:ext cx="136416" cy="136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3092022" y="3589177"/>
            <a:ext cx="136416" cy="136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023491" y="1084452"/>
            <a:ext cx="2154546" cy="21545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39" name="Straight Connector 38"/>
          <p:cNvCxnSpPr>
            <a:stCxn id="15" idx="4"/>
            <a:endCxn id="5" idx="0"/>
          </p:cNvCxnSpPr>
          <p:nvPr/>
        </p:nvCxnSpPr>
        <p:spPr>
          <a:xfrm>
            <a:off x="1682055" y="3725593"/>
            <a:ext cx="0" cy="1887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6" idx="0"/>
          </p:cNvCxnSpPr>
          <p:nvPr/>
        </p:nvCxnSpPr>
        <p:spPr>
          <a:xfrm>
            <a:off x="3155711" y="3725593"/>
            <a:ext cx="0" cy="7003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7" idx="0"/>
          </p:cNvCxnSpPr>
          <p:nvPr/>
        </p:nvCxnSpPr>
        <p:spPr>
          <a:xfrm flipH="1">
            <a:off x="4629367" y="3725593"/>
            <a:ext cx="0" cy="18873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8" idx="0"/>
          </p:cNvCxnSpPr>
          <p:nvPr/>
        </p:nvCxnSpPr>
        <p:spPr>
          <a:xfrm>
            <a:off x="6100764" y="3725593"/>
            <a:ext cx="2259" cy="70035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9" idx="0"/>
          </p:cNvCxnSpPr>
          <p:nvPr/>
        </p:nvCxnSpPr>
        <p:spPr>
          <a:xfrm>
            <a:off x="7574419" y="3725593"/>
            <a:ext cx="2260" cy="18873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0" idx="0"/>
          </p:cNvCxnSpPr>
          <p:nvPr/>
        </p:nvCxnSpPr>
        <p:spPr>
          <a:xfrm>
            <a:off x="9048956" y="3725593"/>
            <a:ext cx="1379" cy="70035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1" idx="0"/>
          </p:cNvCxnSpPr>
          <p:nvPr/>
        </p:nvCxnSpPr>
        <p:spPr>
          <a:xfrm>
            <a:off x="10522612" y="3725593"/>
            <a:ext cx="1379" cy="18873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45884" y="3914323"/>
            <a:ext cx="1872342" cy="18723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31168" y="4425951"/>
            <a:ext cx="849086" cy="84908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93196" y="3914323"/>
            <a:ext cx="1872342" cy="18723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78480" y="4425951"/>
            <a:ext cx="849086" cy="849086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40508" y="3914323"/>
            <a:ext cx="1872342" cy="18723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25792" y="4425951"/>
            <a:ext cx="849086" cy="84908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87820" y="3914323"/>
            <a:ext cx="1872342" cy="18723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5554605" y="1391083"/>
            <a:ext cx="1085902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</a:t>
            </a: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2882" y="1934710"/>
            <a:ext cx="18357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82882" y="2187677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2731167" y="4613945"/>
            <a:ext cx="8490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1"/>
                </a:solidFill>
                <a:cs typeface="+mn-ea"/>
                <a:sym typeface="+mn-lt"/>
              </a:rPr>
              <a:t></a:t>
            </a:r>
            <a:endParaRPr lang="en-US" sz="25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5679859" y="4613945"/>
            <a:ext cx="8490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3"/>
                </a:solidFill>
                <a:cs typeface="+mn-ea"/>
                <a:sym typeface="+mn-lt"/>
              </a:rPr>
              <a:t></a:t>
            </a:r>
            <a:endParaRPr lang="en-US" sz="25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8625792" y="4613945"/>
            <a:ext cx="8490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/>
                </a:solidFill>
                <a:cs typeface="+mn-ea"/>
                <a:sym typeface="+mn-lt"/>
              </a:rPr>
              <a:t></a:t>
            </a:r>
            <a:endParaRPr lang="en-US" sz="25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0025" y="4358914"/>
            <a:ext cx="1724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20025" y="4596115"/>
            <a:ext cx="17240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65078" y="4358914"/>
            <a:ext cx="1724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65078" y="4596115"/>
            <a:ext cx="17240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12389" y="4358914"/>
            <a:ext cx="1724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12389" y="4596115"/>
            <a:ext cx="17240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660582" y="4358914"/>
            <a:ext cx="1724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660582" y="4596115"/>
            <a:ext cx="17240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3" grpId="0" animBg="1"/>
      <p:bldP spid="35" grpId="0" animBg="1"/>
      <p:bldP spid="36" grpId="0" animBg="1"/>
      <p:bldP spid="37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2" grpId="0"/>
      <p:bldP spid="53" grpId="0"/>
      <p:bldP spid="54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56742" y="1145460"/>
            <a:ext cx="7577958" cy="4762924"/>
            <a:chOff x="2521941" y="457201"/>
            <a:chExt cx="7148117" cy="4492760"/>
          </a:xfrm>
          <a:solidFill>
            <a:schemeClr val="bg1">
              <a:lumMod val="85000"/>
            </a:schemeClr>
          </a:solidFill>
        </p:grpSpPr>
        <p:sp>
          <p:nvSpPr>
            <p:cNvPr id="7" name="Freeform 53"/>
            <p:cNvSpPr>
              <a:spLocks noChangeAspect="1"/>
            </p:cNvSpPr>
            <p:nvPr/>
          </p:nvSpPr>
          <p:spPr bwMode="gray">
            <a:xfrm>
              <a:off x="8760860" y="4476724"/>
              <a:ext cx="72736" cy="8586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54"/>
            <p:cNvSpPr>
              <a:spLocks noChangeAspect="1"/>
            </p:cNvSpPr>
            <p:nvPr/>
          </p:nvSpPr>
          <p:spPr bwMode="gray">
            <a:xfrm>
              <a:off x="8129875" y="3739911"/>
              <a:ext cx="807368" cy="692884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58"/>
            <p:cNvSpPr>
              <a:spLocks noChangeAspect="1"/>
            </p:cNvSpPr>
            <p:nvPr/>
          </p:nvSpPr>
          <p:spPr bwMode="gray">
            <a:xfrm>
              <a:off x="7255227" y="2457976"/>
              <a:ext cx="220027" cy="115813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59"/>
            <p:cNvSpPr>
              <a:spLocks noChangeAspect="1"/>
            </p:cNvSpPr>
            <p:nvPr/>
          </p:nvSpPr>
          <p:spPr bwMode="gray">
            <a:xfrm>
              <a:off x="7218859" y="2521873"/>
              <a:ext cx="150928" cy="123801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60"/>
            <p:cNvSpPr>
              <a:spLocks noChangeAspect="1"/>
            </p:cNvSpPr>
            <p:nvPr/>
          </p:nvSpPr>
          <p:spPr bwMode="gray">
            <a:xfrm>
              <a:off x="7289776" y="2547832"/>
              <a:ext cx="5456" cy="7987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" name="Freeform 61"/>
            <p:cNvSpPr>
              <a:spLocks noChangeAspect="1"/>
            </p:cNvSpPr>
            <p:nvPr/>
          </p:nvSpPr>
          <p:spPr bwMode="gray">
            <a:xfrm>
              <a:off x="7302505" y="2551826"/>
              <a:ext cx="5456" cy="3994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Freeform 62"/>
            <p:cNvSpPr>
              <a:spLocks noChangeAspect="1"/>
            </p:cNvSpPr>
            <p:nvPr/>
          </p:nvSpPr>
          <p:spPr bwMode="gray">
            <a:xfrm>
              <a:off x="7280685" y="2555819"/>
              <a:ext cx="3637" cy="3994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Freeform 63"/>
            <p:cNvSpPr>
              <a:spLocks noChangeAspect="1"/>
            </p:cNvSpPr>
            <p:nvPr/>
          </p:nvSpPr>
          <p:spPr bwMode="gray">
            <a:xfrm>
              <a:off x="7080661" y="2595755"/>
              <a:ext cx="287307" cy="239614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" name="Freeform 64"/>
            <p:cNvSpPr>
              <a:spLocks noChangeAspect="1"/>
            </p:cNvSpPr>
            <p:nvPr/>
          </p:nvSpPr>
          <p:spPr bwMode="gray">
            <a:xfrm>
              <a:off x="7775289" y="3382487"/>
              <a:ext cx="216390" cy="25159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Freeform 65"/>
            <p:cNvSpPr>
              <a:spLocks noChangeAspect="1"/>
            </p:cNvSpPr>
            <p:nvPr/>
          </p:nvSpPr>
          <p:spPr bwMode="gray">
            <a:xfrm>
              <a:off x="7975312" y="3634082"/>
              <a:ext cx="183659" cy="63897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Freeform 66"/>
            <p:cNvSpPr>
              <a:spLocks noChangeAspect="1"/>
            </p:cNvSpPr>
            <p:nvPr/>
          </p:nvSpPr>
          <p:spPr bwMode="gray">
            <a:xfrm>
              <a:off x="8048048" y="3410442"/>
              <a:ext cx="198206" cy="185701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Freeform 67"/>
            <p:cNvSpPr>
              <a:spLocks noChangeAspect="1"/>
            </p:cNvSpPr>
            <p:nvPr/>
          </p:nvSpPr>
          <p:spPr bwMode="gray">
            <a:xfrm>
              <a:off x="8835413" y="3596142"/>
              <a:ext cx="80009" cy="4792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68"/>
            <p:cNvSpPr>
              <a:spLocks noChangeAspect="1"/>
            </p:cNvSpPr>
            <p:nvPr/>
          </p:nvSpPr>
          <p:spPr bwMode="gray">
            <a:xfrm>
              <a:off x="8688124" y="3562198"/>
              <a:ext cx="198206" cy="177714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20" name="Group 69"/>
            <p:cNvGrpSpPr>
              <a:grpSpLocks noChangeAspect="1"/>
            </p:cNvGrpSpPr>
            <p:nvPr/>
          </p:nvGrpSpPr>
          <p:grpSpPr bwMode="gray">
            <a:xfrm>
              <a:off x="8213522" y="3092953"/>
              <a:ext cx="185476" cy="291530"/>
              <a:chOff x="3802" y="2280"/>
              <a:chExt cx="102" cy="146"/>
            </a:xfrm>
            <a:grpFill/>
          </p:grpSpPr>
          <p:sp>
            <p:nvSpPr>
              <p:cNvPr id="322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3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4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5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6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7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8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9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30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31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32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 81"/>
            <p:cNvSpPr>
              <a:spLocks noChangeAspect="1"/>
            </p:cNvSpPr>
            <p:nvPr/>
          </p:nvSpPr>
          <p:spPr bwMode="gray">
            <a:xfrm>
              <a:off x="8148059" y="3394468"/>
              <a:ext cx="27277" cy="23961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82"/>
            <p:cNvSpPr>
              <a:spLocks noChangeAspect="1"/>
            </p:cNvSpPr>
            <p:nvPr/>
          </p:nvSpPr>
          <p:spPr bwMode="gray">
            <a:xfrm>
              <a:off x="8189883" y="3576175"/>
              <a:ext cx="5456" cy="17972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83"/>
            <p:cNvSpPr>
              <a:spLocks noChangeAspect="1"/>
            </p:cNvSpPr>
            <p:nvPr/>
          </p:nvSpPr>
          <p:spPr bwMode="gray">
            <a:xfrm>
              <a:off x="8362630" y="3687994"/>
              <a:ext cx="49097" cy="2396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84"/>
            <p:cNvSpPr>
              <a:spLocks noChangeAspect="1"/>
            </p:cNvSpPr>
            <p:nvPr/>
          </p:nvSpPr>
          <p:spPr bwMode="gray">
            <a:xfrm>
              <a:off x="8338992" y="3703969"/>
              <a:ext cx="30913" cy="27955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85"/>
            <p:cNvSpPr>
              <a:spLocks noChangeAspect="1"/>
            </p:cNvSpPr>
            <p:nvPr/>
          </p:nvSpPr>
          <p:spPr bwMode="gray">
            <a:xfrm>
              <a:off x="8426275" y="3566191"/>
              <a:ext cx="58189" cy="23961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86"/>
            <p:cNvSpPr>
              <a:spLocks noChangeAspect="1"/>
            </p:cNvSpPr>
            <p:nvPr/>
          </p:nvSpPr>
          <p:spPr bwMode="gray">
            <a:xfrm>
              <a:off x="8246253" y="3468348"/>
              <a:ext cx="125470" cy="161740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87"/>
            <p:cNvSpPr>
              <a:spLocks noChangeAspect="1"/>
            </p:cNvSpPr>
            <p:nvPr/>
          </p:nvSpPr>
          <p:spPr bwMode="gray">
            <a:xfrm>
              <a:off x="8415364" y="3456368"/>
              <a:ext cx="29094" cy="6789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88"/>
            <p:cNvSpPr>
              <a:spLocks noChangeAspect="1"/>
            </p:cNvSpPr>
            <p:nvPr/>
          </p:nvSpPr>
          <p:spPr bwMode="gray">
            <a:xfrm>
              <a:off x="8486281" y="3514275"/>
              <a:ext cx="207297" cy="191691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89"/>
            <p:cNvSpPr>
              <a:spLocks noChangeAspect="1"/>
            </p:cNvSpPr>
            <p:nvPr/>
          </p:nvSpPr>
          <p:spPr bwMode="gray">
            <a:xfrm>
              <a:off x="8884511" y="3562198"/>
              <a:ext cx="47278" cy="479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90"/>
            <p:cNvSpPr>
              <a:spLocks noChangeAspect="1"/>
            </p:cNvSpPr>
            <p:nvPr/>
          </p:nvSpPr>
          <p:spPr bwMode="gray">
            <a:xfrm>
              <a:off x="7911668" y="2987124"/>
              <a:ext cx="143654" cy="331466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Freeform 91"/>
            <p:cNvSpPr>
              <a:spLocks noChangeAspect="1"/>
            </p:cNvSpPr>
            <p:nvPr/>
          </p:nvSpPr>
          <p:spPr bwMode="gray">
            <a:xfrm>
              <a:off x="8060776" y="3354532"/>
              <a:ext cx="192750" cy="131788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Freeform 92"/>
            <p:cNvSpPr>
              <a:spLocks noChangeAspect="1"/>
            </p:cNvSpPr>
            <p:nvPr/>
          </p:nvSpPr>
          <p:spPr bwMode="gray">
            <a:xfrm>
              <a:off x="7873482" y="3358526"/>
              <a:ext cx="81828" cy="117811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Freeform 93"/>
            <p:cNvSpPr>
              <a:spLocks noChangeAspect="1"/>
            </p:cNvSpPr>
            <p:nvPr/>
          </p:nvSpPr>
          <p:spPr bwMode="gray">
            <a:xfrm>
              <a:off x="7822567" y="3045030"/>
              <a:ext cx="156382" cy="33745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Freeform 94"/>
            <p:cNvSpPr>
              <a:spLocks noChangeAspect="1"/>
            </p:cNvSpPr>
            <p:nvPr/>
          </p:nvSpPr>
          <p:spPr bwMode="gray">
            <a:xfrm>
              <a:off x="7715281" y="2863324"/>
              <a:ext cx="176385" cy="419324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95"/>
            <p:cNvSpPr>
              <a:spLocks noChangeAspect="1"/>
            </p:cNvSpPr>
            <p:nvPr/>
          </p:nvSpPr>
          <p:spPr bwMode="gray">
            <a:xfrm>
              <a:off x="7915305" y="3182809"/>
              <a:ext cx="105467" cy="93849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96"/>
            <p:cNvSpPr>
              <a:spLocks noChangeAspect="1"/>
            </p:cNvSpPr>
            <p:nvPr/>
          </p:nvSpPr>
          <p:spPr bwMode="gray">
            <a:xfrm>
              <a:off x="7873482" y="3003099"/>
              <a:ext cx="143654" cy="195685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7" name="Group 97"/>
            <p:cNvGrpSpPr>
              <a:grpSpLocks noChangeAspect="1"/>
            </p:cNvGrpSpPr>
            <p:nvPr/>
          </p:nvGrpSpPr>
          <p:grpSpPr bwMode="gray">
            <a:xfrm>
              <a:off x="7087935" y="2637687"/>
              <a:ext cx="729178" cy="738810"/>
              <a:chOff x="3183" y="2052"/>
              <a:chExt cx="401" cy="370"/>
            </a:xfrm>
            <a:grpFill/>
          </p:grpSpPr>
          <p:sp>
            <p:nvSpPr>
              <p:cNvPr id="315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6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7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8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9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0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1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 105"/>
            <p:cNvSpPr>
              <a:spLocks noChangeAspect="1"/>
            </p:cNvSpPr>
            <p:nvPr/>
          </p:nvSpPr>
          <p:spPr bwMode="gray">
            <a:xfrm>
              <a:off x="8269893" y="2937204"/>
              <a:ext cx="34550" cy="79871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9" name="Group 106"/>
            <p:cNvGrpSpPr>
              <a:grpSpLocks noChangeAspect="1"/>
            </p:cNvGrpSpPr>
            <p:nvPr/>
          </p:nvGrpSpPr>
          <p:grpSpPr bwMode="gray">
            <a:xfrm>
              <a:off x="8460824" y="2392083"/>
              <a:ext cx="323675" cy="403350"/>
              <a:chOff x="3938" y="1929"/>
              <a:chExt cx="178" cy="202"/>
            </a:xfrm>
            <a:grpFill/>
          </p:grpSpPr>
          <p:sp>
            <p:nvSpPr>
              <p:cNvPr id="311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2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3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4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111"/>
            <p:cNvSpPr>
              <a:spLocks noChangeAspect="1"/>
            </p:cNvSpPr>
            <p:nvPr/>
          </p:nvSpPr>
          <p:spPr bwMode="gray">
            <a:xfrm>
              <a:off x="8389907" y="2595755"/>
              <a:ext cx="69099" cy="113817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112"/>
            <p:cNvSpPr>
              <a:spLocks noChangeAspect="1"/>
            </p:cNvSpPr>
            <p:nvPr/>
          </p:nvSpPr>
          <p:spPr bwMode="gray">
            <a:xfrm>
              <a:off x="7626180" y="2168443"/>
              <a:ext cx="630984" cy="339453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Freeform 113"/>
            <p:cNvSpPr>
              <a:spLocks noChangeAspect="1"/>
            </p:cNvSpPr>
            <p:nvPr/>
          </p:nvSpPr>
          <p:spPr bwMode="gray">
            <a:xfrm>
              <a:off x="8040775" y="3057011"/>
              <a:ext cx="47278" cy="45927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Freeform 114"/>
            <p:cNvSpPr>
              <a:spLocks noChangeAspect="1"/>
            </p:cNvSpPr>
            <p:nvPr/>
          </p:nvSpPr>
          <p:spPr bwMode="gray">
            <a:xfrm>
              <a:off x="7342510" y="2122517"/>
              <a:ext cx="1221963" cy="932498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" name="Freeform 115"/>
            <p:cNvSpPr>
              <a:spLocks noChangeAspect="1"/>
            </p:cNvSpPr>
            <p:nvPr/>
          </p:nvSpPr>
          <p:spPr bwMode="gray">
            <a:xfrm>
              <a:off x="8355357" y="2467961"/>
              <a:ext cx="125470" cy="151755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45" name="Group 116"/>
            <p:cNvGrpSpPr>
              <a:grpSpLocks noChangeAspect="1"/>
            </p:cNvGrpSpPr>
            <p:nvPr/>
          </p:nvGrpSpPr>
          <p:grpSpPr bwMode="gray">
            <a:xfrm>
              <a:off x="6264200" y="457201"/>
              <a:ext cx="3405858" cy="2060680"/>
              <a:chOff x="2730" y="960"/>
              <a:chExt cx="1873" cy="1032"/>
            </a:xfrm>
            <a:grpFill/>
          </p:grpSpPr>
          <p:grpSp>
            <p:nvGrpSpPr>
              <p:cNvPr id="294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298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5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96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97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135"/>
            <p:cNvGrpSpPr>
              <a:grpSpLocks noChangeAspect="1"/>
            </p:cNvGrpSpPr>
            <p:nvPr/>
          </p:nvGrpSpPr>
          <p:grpSpPr bwMode="gray">
            <a:xfrm>
              <a:off x="6395125" y="2491922"/>
              <a:ext cx="741906" cy="736813"/>
              <a:chOff x="2802" y="1979"/>
              <a:chExt cx="408" cy="369"/>
            </a:xfrm>
            <a:grpFill/>
          </p:grpSpPr>
          <p:sp>
            <p:nvSpPr>
              <p:cNvPr id="265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66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291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7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68" name="Group 142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289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9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287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0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71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285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2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73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283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4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75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76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77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281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schemeClr val="accent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8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79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80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Freeform 165"/>
            <p:cNvSpPr>
              <a:spLocks noChangeAspect="1"/>
            </p:cNvSpPr>
            <p:nvPr/>
          </p:nvSpPr>
          <p:spPr bwMode="gray">
            <a:xfrm>
              <a:off x="6740620" y="2513886"/>
              <a:ext cx="61825" cy="6988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" name="Freeform 166"/>
            <p:cNvSpPr>
              <a:spLocks noChangeAspect="1"/>
            </p:cNvSpPr>
            <p:nvPr/>
          </p:nvSpPr>
          <p:spPr bwMode="gray">
            <a:xfrm>
              <a:off x="6802446" y="2046639"/>
              <a:ext cx="811005" cy="475234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Freeform 167"/>
            <p:cNvSpPr>
              <a:spLocks noChangeAspect="1"/>
            </p:cNvSpPr>
            <p:nvPr/>
          </p:nvSpPr>
          <p:spPr bwMode="gray">
            <a:xfrm>
              <a:off x="6669703" y="2447993"/>
              <a:ext cx="134561" cy="71884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Freeform 168"/>
            <p:cNvSpPr>
              <a:spLocks noChangeAspect="1"/>
            </p:cNvSpPr>
            <p:nvPr/>
          </p:nvSpPr>
          <p:spPr bwMode="gray">
            <a:xfrm>
              <a:off x="6991559" y="2386092"/>
              <a:ext cx="341859" cy="243607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Freeform 169"/>
            <p:cNvSpPr>
              <a:spLocks noChangeAspect="1"/>
            </p:cNvSpPr>
            <p:nvPr/>
          </p:nvSpPr>
          <p:spPr bwMode="gray">
            <a:xfrm>
              <a:off x="6920642" y="2469957"/>
              <a:ext cx="283670" cy="21565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52" name="Group 170"/>
            <p:cNvGrpSpPr>
              <a:grpSpLocks noChangeAspect="1"/>
            </p:cNvGrpSpPr>
            <p:nvPr/>
          </p:nvGrpSpPr>
          <p:grpSpPr bwMode="gray">
            <a:xfrm>
              <a:off x="6767897" y="2497912"/>
              <a:ext cx="110923" cy="97843"/>
              <a:chOff x="3007" y="1982"/>
              <a:chExt cx="61" cy="49"/>
            </a:xfrm>
            <a:grpFill/>
          </p:grpSpPr>
          <p:sp>
            <p:nvSpPr>
              <p:cNvPr id="263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64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3" name="Freeform 173"/>
            <p:cNvSpPr>
              <a:spLocks noChangeAspect="1"/>
            </p:cNvSpPr>
            <p:nvPr/>
          </p:nvSpPr>
          <p:spPr bwMode="gray">
            <a:xfrm>
              <a:off x="5385916" y="1541454"/>
              <a:ext cx="218208" cy="163736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4" name="Freeform 229"/>
            <p:cNvSpPr>
              <a:spLocks noChangeAspect="1"/>
            </p:cNvSpPr>
            <p:nvPr/>
          </p:nvSpPr>
          <p:spPr bwMode="gray">
            <a:xfrm>
              <a:off x="4996780" y="1862935"/>
              <a:ext cx="7274" cy="798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5" name="Freeform 230"/>
            <p:cNvSpPr>
              <a:spLocks noChangeAspect="1"/>
            </p:cNvSpPr>
            <p:nvPr/>
          </p:nvSpPr>
          <p:spPr bwMode="gray">
            <a:xfrm>
              <a:off x="5384097" y="1138104"/>
              <a:ext cx="52734" cy="55910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Freeform 231"/>
            <p:cNvSpPr>
              <a:spLocks noChangeAspect="1"/>
            </p:cNvSpPr>
            <p:nvPr/>
          </p:nvSpPr>
          <p:spPr bwMode="gray">
            <a:xfrm>
              <a:off x="5314998" y="1267894"/>
              <a:ext cx="52734" cy="39936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Freeform 232"/>
            <p:cNvSpPr>
              <a:spLocks noChangeAspect="1"/>
            </p:cNvSpPr>
            <p:nvPr/>
          </p:nvSpPr>
          <p:spPr bwMode="gray">
            <a:xfrm>
              <a:off x="4998597" y="1856945"/>
              <a:ext cx="16366" cy="5991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Freeform 234"/>
            <p:cNvSpPr>
              <a:spLocks noChangeAspect="1"/>
            </p:cNvSpPr>
            <p:nvPr/>
          </p:nvSpPr>
          <p:spPr bwMode="gray">
            <a:xfrm>
              <a:off x="4780390" y="1315817"/>
              <a:ext cx="60008" cy="658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59" name="Group 236"/>
            <p:cNvGrpSpPr>
              <a:grpSpLocks noChangeAspect="1"/>
            </p:cNvGrpSpPr>
            <p:nvPr/>
          </p:nvGrpSpPr>
          <p:grpSpPr bwMode="gray">
            <a:xfrm>
              <a:off x="4253055" y="3232728"/>
              <a:ext cx="925565" cy="1717233"/>
              <a:chOff x="1624" y="2350"/>
              <a:chExt cx="509" cy="860"/>
            </a:xfrm>
            <a:grpFill/>
          </p:grpSpPr>
          <p:sp>
            <p:nvSpPr>
              <p:cNvPr id="238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39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0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1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2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3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4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5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6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7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8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9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0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1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2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3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4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5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6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7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8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9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60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61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62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0" name="Freeform 262"/>
            <p:cNvSpPr>
              <a:spLocks noChangeAspect="1"/>
            </p:cNvSpPr>
            <p:nvPr/>
          </p:nvSpPr>
          <p:spPr bwMode="gray">
            <a:xfrm>
              <a:off x="4127586" y="3174822"/>
              <a:ext cx="85465" cy="93849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1" name="Freeform 263"/>
            <p:cNvSpPr>
              <a:spLocks noChangeAspect="1"/>
            </p:cNvSpPr>
            <p:nvPr/>
          </p:nvSpPr>
          <p:spPr bwMode="gray">
            <a:xfrm>
              <a:off x="4218506" y="3294629"/>
              <a:ext cx="116377" cy="53914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Freeform 264"/>
            <p:cNvSpPr>
              <a:spLocks noChangeAspect="1"/>
            </p:cNvSpPr>
            <p:nvPr/>
          </p:nvSpPr>
          <p:spPr bwMode="gray">
            <a:xfrm>
              <a:off x="4034847" y="3110925"/>
              <a:ext cx="78192" cy="93849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Freeform 265"/>
            <p:cNvSpPr>
              <a:spLocks noChangeAspect="1"/>
            </p:cNvSpPr>
            <p:nvPr/>
          </p:nvSpPr>
          <p:spPr bwMode="gray">
            <a:xfrm>
              <a:off x="4094855" y="3096947"/>
              <a:ext cx="21821" cy="57907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Freeform 266"/>
            <p:cNvSpPr>
              <a:spLocks noChangeAspect="1"/>
            </p:cNvSpPr>
            <p:nvPr/>
          </p:nvSpPr>
          <p:spPr bwMode="gray">
            <a:xfrm>
              <a:off x="4078489" y="3188799"/>
              <a:ext cx="45460" cy="2795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Freeform 267"/>
            <p:cNvSpPr>
              <a:spLocks noChangeAspect="1"/>
            </p:cNvSpPr>
            <p:nvPr/>
          </p:nvSpPr>
          <p:spPr bwMode="gray">
            <a:xfrm>
              <a:off x="4162135" y="3260683"/>
              <a:ext cx="65462" cy="63897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Freeform 268"/>
            <p:cNvSpPr>
              <a:spLocks noChangeAspect="1"/>
            </p:cNvSpPr>
            <p:nvPr/>
          </p:nvSpPr>
          <p:spPr bwMode="gray">
            <a:xfrm>
              <a:off x="4091218" y="3152857"/>
              <a:ext cx="121833" cy="67891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Freeform 269"/>
            <p:cNvSpPr>
              <a:spLocks noChangeAspect="1"/>
            </p:cNvSpPr>
            <p:nvPr/>
          </p:nvSpPr>
          <p:spPr bwMode="gray">
            <a:xfrm>
              <a:off x="3540243" y="2753500"/>
              <a:ext cx="601890" cy="431305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68" name="Group 270"/>
            <p:cNvGrpSpPr>
              <a:grpSpLocks noChangeAspect="1"/>
            </p:cNvGrpSpPr>
            <p:nvPr/>
          </p:nvGrpSpPr>
          <p:grpSpPr bwMode="gray">
            <a:xfrm>
              <a:off x="2521941" y="1247926"/>
              <a:ext cx="2022057" cy="1693272"/>
              <a:chOff x="672" y="1356"/>
              <a:chExt cx="1112" cy="848"/>
            </a:xfrm>
            <a:grpFill/>
          </p:grpSpPr>
          <p:grpSp>
            <p:nvGrpSpPr>
              <p:cNvPr id="226" name="Group 271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233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275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7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28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9" name="Freeform 284"/>
            <p:cNvSpPr>
              <a:spLocks noChangeAspect="1"/>
            </p:cNvSpPr>
            <p:nvPr/>
          </p:nvSpPr>
          <p:spPr bwMode="gray">
            <a:xfrm>
              <a:off x="4760388" y="2116526"/>
              <a:ext cx="1818" cy="19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1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0" name="Freeform 285"/>
            <p:cNvSpPr>
              <a:spLocks noChangeAspect="1"/>
            </p:cNvSpPr>
            <p:nvPr/>
          </p:nvSpPr>
          <p:spPr bwMode="gray">
            <a:xfrm>
              <a:off x="4691289" y="2186413"/>
              <a:ext cx="132743" cy="167730"/>
            </a:xfrm>
            <a:custGeom>
              <a:avLst/>
              <a:gdLst/>
              <a:ahLst/>
              <a:cxnLst>
                <a:cxn ang="0">
                  <a:pos x="147" y="25"/>
                </a:cxn>
                <a:cxn ang="0">
                  <a:pos x="138" y="43"/>
                </a:cxn>
                <a:cxn ang="0">
                  <a:pos x="129" y="52"/>
                </a:cxn>
                <a:cxn ang="0">
                  <a:pos x="120" y="75"/>
                </a:cxn>
                <a:cxn ang="0">
                  <a:pos x="115" y="89"/>
                </a:cxn>
                <a:cxn ang="0">
                  <a:pos x="103" y="121"/>
                </a:cxn>
                <a:cxn ang="0">
                  <a:pos x="92" y="139"/>
                </a:cxn>
                <a:cxn ang="0">
                  <a:pos x="82" y="178"/>
                </a:cxn>
                <a:cxn ang="0">
                  <a:pos x="65" y="193"/>
                </a:cxn>
                <a:cxn ang="0">
                  <a:pos x="71" y="208"/>
                </a:cxn>
                <a:cxn ang="0">
                  <a:pos x="71" y="221"/>
                </a:cxn>
                <a:cxn ang="0">
                  <a:pos x="31" y="259"/>
                </a:cxn>
                <a:cxn ang="0">
                  <a:pos x="11" y="263"/>
                </a:cxn>
                <a:cxn ang="0">
                  <a:pos x="44" y="267"/>
                </a:cxn>
                <a:cxn ang="0">
                  <a:pos x="1" y="318"/>
                </a:cxn>
                <a:cxn ang="0">
                  <a:pos x="18" y="344"/>
                </a:cxn>
                <a:cxn ang="0">
                  <a:pos x="90" y="338"/>
                </a:cxn>
                <a:cxn ang="0">
                  <a:pos x="141" y="343"/>
                </a:cxn>
                <a:cxn ang="0">
                  <a:pos x="180" y="329"/>
                </a:cxn>
                <a:cxn ang="0">
                  <a:pos x="194" y="339"/>
                </a:cxn>
                <a:cxn ang="0">
                  <a:pos x="187" y="350"/>
                </a:cxn>
                <a:cxn ang="0">
                  <a:pos x="221" y="336"/>
                </a:cxn>
                <a:cxn ang="0">
                  <a:pos x="248" y="343"/>
                </a:cxn>
                <a:cxn ang="0">
                  <a:pos x="212" y="380"/>
                </a:cxn>
                <a:cxn ang="0">
                  <a:pos x="189" y="397"/>
                </a:cxn>
                <a:cxn ang="0">
                  <a:pos x="224" y="392"/>
                </a:cxn>
                <a:cxn ang="0">
                  <a:pos x="264" y="354"/>
                </a:cxn>
                <a:cxn ang="0">
                  <a:pos x="289" y="315"/>
                </a:cxn>
                <a:cxn ang="0">
                  <a:pos x="297" y="361"/>
                </a:cxn>
                <a:cxn ang="0">
                  <a:pos x="294" y="403"/>
                </a:cxn>
                <a:cxn ang="0">
                  <a:pos x="314" y="392"/>
                </a:cxn>
                <a:cxn ang="0">
                  <a:pos x="320" y="420"/>
                </a:cxn>
                <a:cxn ang="0">
                  <a:pos x="351" y="396"/>
                </a:cxn>
                <a:cxn ang="0">
                  <a:pos x="362" y="332"/>
                </a:cxn>
                <a:cxn ang="0">
                  <a:pos x="339" y="347"/>
                </a:cxn>
                <a:cxn ang="0">
                  <a:pos x="348" y="306"/>
                </a:cxn>
                <a:cxn ang="0">
                  <a:pos x="332" y="307"/>
                </a:cxn>
                <a:cxn ang="0">
                  <a:pos x="313" y="337"/>
                </a:cxn>
                <a:cxn ang="0">
                  <a:pos x="307" y="320"/>
                </a:cxn>
                <a:cxn ang="0">
                  <a:pos x="307" y="300"/>
                </a:cxn>
                <a:cxn ang="0">
                  <a:pos x="326" y="274"/>
                </a:cxn>
                <a:cxn ang="0">
                  <a:pos x="340" y="254"/>
                </a:cxn>
                <a:cxn ang="0">
                  <a:pos x="293" y="272"/>
                </a:cxn>
                <a:cxn ang="0">
                  <a:pos x="304" y="247"/>
                </a:cxn>
                <a:cxn ang="0">
                  <a:pos x="300" y="226"/>
                </a:cxn>
                <a:cxn ang="0">
                  <a:pos x="318" y="197"/>
                </a:cxn>
                <a:cxn ang="0">
                  <a:pos x="275" y="192"/>
                </a:cxn>
                <a:cxn ang="0">
                  <a:pos x="218" y="204"/>
                </a:cxn>
                <a:cxn ang="0">
                  <a:pos x="218" y="184"/>
                </a:cxn>
                <a:cxn ang="0">
                  <a:pos x="189" y="184"/>
                </a:cxn>
                <a:cxn ang="0">
                  <a:pos x="191" y="157"/>
                </a:cxn>
                <a:cxn ang="0">
                  <a:pos x="176" y="144"/>
                </a:cxn>
                <a:cxn ang="0">
                  <a:pos x="162" y="148"/>
                </a:cxn>
                <a:cxn ang="0">
                  <a:pos x="137" y="161"/>
                </a:cxn>
                <a:cxn ang="0">
                  <a:pos x="153" y="122"/>
                </a:cxn>
                <a:cxn ang="0">
                  <a:pos x="172" y="81"/>
                </a:cxn>
                <a:cxn ang="0">
                  <a:pos x="176" y="71"/>
                </a:cxn>
                <a:cxn ang="0">
                  <a:pos x="185" y="33"/>
                </a:cxn>
                <a:cxn ang="0">
                  <a:pos x="207" y="8"/>
                </a:cxn>
                <a:cxn ang="0">
                  <a:pos x="194" y="5"/>
                </a:cxn>
              </a:cxnLst>
              <a:rect l="0" t="0" r="r" b="b"/>
              <a:pathLst>
                <a:path w="362" h="420">
                  <a:moveTo>
                    <a:pt x="170" y="11"/>
                  </a:moveTo>
                  <a:lnTo>
                    <a:pt x="159" y="16"/>
                  </a:lnTo>
                  <a:lnTo>
                    <a:pt x="147" y="25"/>
                  </a:lnTo>
                  <a:lnTo>
                    <a:pt x="144" y="33"/>
                  </a:lnTo>
                  <a:lnTo>
                    <a:pt x="141" y="38"/>
                  </a:lnTo>
                  <a:lnTo>
                    <a:pt x="138" y="43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29" y="52"/>
                  </a:lnTo>
                  <a:lnTo>
                    <a:pt x="127" y="60"/>
                  </a:lnTo>
                  <a:lnTo>
                    <a:pt x="126" y="68"/>
                  </a:lnTo>
                  <a:lnTo>
                    <a:pt x="120" y="75"/>
                  </a:lnTo>
                  <a:lnTo>
                    <a:pt x="111" y="78"/>
                  </a:lnTo>
                  <a:lnTo>
                    <a:pt x="106" y="83"/>
                  </a:lnTo>
                  <a:lnTo>
                    <a:pt x="115" y="89"/>
                  </a:lnTo>
                  <a:lnTo>
                    <a:pt x="109" y="96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10" y="128"/>
                  </a:lnTo>
                  <a:lnTo>
                    <a:pt x="93" y="134"/>
                  </a:lnTo>
                  <a:lnTo>
                    <a:pt x="92" y="139"/>
                  </a:lnTo>
                  <a:lnTo>
                    <a:pt x="81" y="164"/>
                  </a:lnTo>
                  <a:lnTo>
                    <a:pt x="79" y="175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73" y="182"/>
                  </a:lnTo>
                  <a:lnTo>
                    <a:pt x="65" y="193"/>
                  </a:lnTo>
                  <a:lnTo>
                    <a:pt x="61" y="202"/>
                  </a:lnTo>
                  <a:lnTo>
                    <a:pt x="63" y="207"/>
                  </a:lnTo>
                  <a:lnTo>
                    <a:pt x="71" y="208"/>
                  </a:lnTo>
                  <a:lnTo>
                    <a:pt x="71" y="210"/>
                  </a:lnTo>
                  <a:lnTo>
                    <a:pt x="68" y="215"/>
                  </a:lnTo>
                  <a:lnTo>
                    <a:pt x="71" y="221"/>
                  </a:lnTo>
                  <a:lnTo>
                    <a:pt x="52" y="219"/>
                  </a:lnTo>
                  <a:lnTo>
                    <a:pt x="39" y="254"/>
                  </a:lnTo>
                  <a:lnTo>
                    <a:pt x="31" y="259"/>
                  </a:lnTo>
                  <a:lnTo>
                    <a:pt x="27" y="252"/>
                  </a:lnTo>
                  <a:lnTo>
                    <a:pt x="19" y="257"/>
                  </a:lnTo>
                  <a:lnTo>
                    <a:pt x="11" y="263"/>
                  </a:lnTo>
                  <a:lnTo>
                    <a:pt x="11" y="267"/>
                  </a:lnTo>
                  <a:lnTo>
                    <a:pt x="33" y="264"/>
                  </a:lnTo>
                  <a:lnTo>
                    <a:pt x="44" y="267"/>
                  </a:lnTo>
                  <a:lnTo>
                    <a:pt x="47" y="274"/>
                  </a:lnTo>
                  <a:lnTo>
                    <a:pt x="18" y="300"/>
                  </a:lnTo>
                  <a:lnTo>
                    <a:pt x="1" y="318"/>
                  </a:lnTo>
                  <a:lnTo>
                    <a:pt x="0" y="332"/>
                  </a:lnTo>
                  <a:lnTo>
                    <a:pt x="4" y="342"/>
                  </a:lnTo>
                  <a:lnTo>
                    <a:pt x="18" y="344"/>
                  </a:lnTo>
                  <a:lnTo>
                    <a:pt x="38" y="339"/>
                  </a:lnTo>
                  <a:lnTo>
                    <a:pt x="68" y="334"/>
                  </a:lnTo>
                  <a:lnTo>
                    <a:pt x="90" y="338"/>
                  </a:lnTo>
                  <a:lnTo>
                    <a:pt x="103" y="338"/>
                  </a:lnTo>
                  <a:lnTo>
                    <a:pt x="113" y="342"/>
                  </a:lnTo>
                  <a:lnTo>
                    <a:pt x="141" y="343"/>
                  </a:lnTo>
                  <a:lnTo>
                    <a:pt x="156" y="339"/>
                  </a:lnTo>
                  <a:lnTo>
                    <a:pt x="173" y="337"/>
                  </a:lnTo>
                  <a:lnTo>
                    <a:pt x="180" y="329"/>
                  </a:lnTo>
                  <a:lnTo>
                    <a:pt x="196" y="322"/>
                  </a:lnTo>
                  <a:lnTo>
                    <a:pt x="194" y="332"/>
                  </a:lnTo>
                  <a:lnTo>
                    <a:pt x="194" y="339"/>
                  </a:lnTo>
                  <a:lnTo>
                    <a:pt x="179" y="345"/>
                  </a:lnTo>
                  <a:lnTo>
                    <a:pt x="176" y="350"/>
                  </a:lnTo>
                  <a:lnTo>
                    <a:pt x="187" y="350"/>
                  </a:lnTo>
                  <a:lnTo>
                    <a:pt x="189" y="354"/>
                  </a:lnTo>
                  <a:lnTo>
                    <a:pt x="211" y="352"/>
                  </a:lnTo>
                  <a:lnTo>
                    <a:pt x="221" y="336"/>
                  </a:lnTo>
                  <a:lnTo>
                    <a:pt x="229" y="339"/>
                  </a:lnTo>
                  <a:lnTo>
                    <a:pt x="244" y="339"/>
                  </a:lnTo>
                  <a:lnTo>
                    <a:pt x="248" y="343"/>
                  </a:lnTo>
                  <a:lnTo>
                    <a:pt x="235" y="352"/>
                  </a:lnTo>
                  <a:lnTo>
                    <a:pt x="224" y="361"/>
                  </a:lnTo>
                  <a:lnTo>
                    <a:pt x="212" y="380"/>
                  </a:lnTo>
                  <a:lnTo>
                    <a:pt x="199" y="383"/>
                  </a:lnTo>
                  <a:lnTo>
                    <a:pt x="191" y="387"/>
                  </a:lnTo>
                  <a:lnTo>
                    <a:pt x="189" y="397"/>
                  </a:lnTo>
                  <a:lnTo>
                    <a:pt x="200" y="399"/>
                  </a:lnTo>
                  <a:lnTo>
                    <a:pt x="213" y="397"/>
                  </a:lnTo>
                  <a:lnTo>
                    <a:pt x="224" y="392"/>
                  </a:lnTo>
                  <a:lnTo>
                    <a:pt x="234" y="376"/>
                  </a:lnTo>
                  <a:lnTo>
                    <a:pt x="248" y="360"/>
                  </a:lnTo>
                  <a:lnTo>
                    <a:pt x="264" y="354"/>
                  </a:lnTo>
                  <a:lnTo>
                    <a:pt x="267" y="356"/>
                  </a:lnTo>
                  <a:lnTo>
                    <a:pt x="281" y="315"/>
                  </a:lnTo>
                  <a:lnTo>
                    <a:pt x="289" y="315"/>
                  </a:lnTo>
                  <a:lnTo>
                    <a:pt x="291" y="327"/>
                  </a:lnTo>
                  <a:lnTo>
                    <a:pt x="294" y="344"/>
                  </a:lnTo>
                  <a:lnTo>
                    <a:pt x="297" y="361"/>
                  </a:lnTo>
                  <a:lnTo>
                    <a:pt x="289" y="382"/>
                  </a:lnTo>
                  <a:lnTo>
                    <a:pt x="287" y="401"/>
                  </a:lnTo>
                  <a:lnTo>
                    <a:pt x="294" y="403"/>
                  </a:lnTo>
                  <a:lnTo>
                    <a:pt x="314" y="376"/>
                  </a:lnTo>
                  <a:lnTo>
                    <a:pt x="319" y="380"/>
                  </a:lnTo>
                  <a:lnTo>
                    <a:pt x="314" y="392"/>
                  </a:lnTo>
                  <a:lnTo>
                    <a:pt x="315" y="402"/>
                  </a:lnTo>
                  <a:lnTo>
                    <a:pt x="315" y="412"/>
                  </a:lnTo>
                  <a:lnTo>
                    <a:pt x="320" y="420"/>
                  </a:lnTo>
                  <a:lnTo>
                    <a:pt x="330" y="412"/>
                  </a:lnTo>
                  <a:lnTo>
                    <a:pt x="343" y="414"/>
                  </a:lnTo>
                  <a:lnTo>
                    <a:pt x="351" y="396"/>
                  </a:lnTo>
                  <a:lnTo>
                    <a:pt x="356" y="372"/>
                  </a:lnTo>
                  <a:lnTo>
                    <a:pt x="362" y="354"/>
                  </a:lnTo>
                  <a:lnTo>
                    <a:pt x="362" y="332"/>
                  </a:lnTo>
                  <a:lnTo>
                    <a:pt x="357" y="329"/>
                  </a:lnTo>
                  <a:lnTo>
                    <a:pt x="343" y="353"/>
                  </a:lnTo>
                  <a:lnTo>
                    <a:pt x="339" y="347"/>
                  </a:lnTo>
                  <a:lnTo>
                    <a:pt x="339" y="332"/>
                  </a:lnTo>
                  <a:lnTo>
                    <a:pt x="343" y="317"/>
                  </a:lnTo>
                  <a:lnTo>
                    <a:pt x="348" y="306"/>
                  </a:lnTo>
                  <a:lnTo>
                    <a:pt x="353" y="301"/>
                  </a:lnTo>
                  <a:lnTo>
                    <a:pt x="353" y="293"/>
                  </a:lnTo>
                  <a:lnTo>
                    <a:pt x="332" y="307"/>
                  </a:lnTo>
                  <a:lnTo>
                    <a:pt x="324" y="323"/>
                  </a:lnTo>
                  <a:lnTo>
                    <a:pt x="319" y="337"/>
                  </a:lnTo>
                  <a:lnTo>
                    <a:pt x="313" y="337"/>
                  </a:lnTo>
                  <a:lnTo>
                    <a:pt x="307" y="333"/>
                  </a:lnTo>
                  <a:lnTo>
                    <a:pt x="304" y="327"/>
                  </a:lnTo>
                  <a:lnTo>
                    <a:pt x="307" y="320"/>
                  </a:lnTo>
                  <a:lnTo>
                    <a:pt x="310" y="306"/>
                  </a:lnTo>
                  <a:lnTo>
                    <a:pt x="308" y="305"/>
                  </a:lnTo>
                  <a:lnTo>
                    <a:pt x="307" y="300"/>
                  </a:lnTo>
                  <a:lnTo>
                    <a:pt x="298" y="291"/>
                  </a:lnTo>
                  <a:lnTo>
                    <a:pt x="319" y="284"/>
                  </a:lnTo>
                  <a:lnTo>
                    <a:pt x="326" y="274"/>
                  </a:lnTo>
                  <a:lnTo>
                    <a:pt x="336" y="270"/>
                  </a:lnTo>
                  <a:lnTo>
                    <a:pt x="342" y="259"/>
                  </a:lnTo>
                  <a:lnTo>
                    <a:pt x="340" y="254"/>
                  </a:lnTo>
                  <a:lnTo>
                    <a:pt x="314" y="267"/>
                  </a:lnTo>
                  <a:lnTo>
                    <a:pt x="308" y="266"/>
                  </a:lnTo>
                  <a:lnTo>
                    <a:pt x="293" y="272"/>
                  </a:lnTo>
                  <a:lnTo>
                    <a:pt x="291" y="268"/>
                  </a:lnTo>
                  <a:lnTo>
                    <a:pt x="297" y="259"/>
                  </a:lnTo>
                  <a:lnTo>
                    <a:pt x="304" y="247"/>
                  </a:lnTo>
                  <a:lnTo>
                    <a:pt x="300" y="242"/>
                  </a:lnTo>
                  <a:lnTo>
                    <a:pt x="294" y="241"/>
                  </a:lnTo>
                  <a:lnTo>
                    <a:pt x="300" y="226"/>
                  </a:lnTo>
                  <a:lnTo>
                    <a:pt x="312" y="215"/>
                  </a:lnTo>
                  <a:lnTo>
                    <a:pt x="319" y="202"/>
                  </a:lnTo>
                  <a:lnTo>
                    <a:pt x="318" y="197"/>
                  </a:lnTo>
                  <a:lnTo>
                    <a:pt x="313" y="196"/>
                  </a:lnTo>
                  <a:lnTo>
                    <a:pt x="293" y="189"/>
                  </a:lnTo>
                  <a:lnTo>
                    <a:pt x="275" y="192"/>
                  </a:lnTo>
                  <a:lnTo>
                    <a:pt x="267" y="184"/>
                  </a:lnTo>
                  <a:lnTo>
                    <a:pt x="229" y="203"/>
                  </a:lnTo>
                  <a:lnTo>
                    <a:pt x="218" y="204"/>
                  </a:lnTo>
                  <a:lnTo>
                    <a:pt x="228" y="186"/>
                  </a:lnTo>
                  <a:lnTo>
                    <a:pt x="229" y="178"/>
                  </a:lnTo>
                  <a:lnTo>
                    <a:pt x="218" y="184"/>
                  </a:lnTo>
                  <a:lnTo>
                    <a:pt x="216" y="189"/>
                  </a:lnTo>
                  <a:lnTo>
                    <a:pt x="210" y="186"/>
                  </a:lnTo>
                  <a:lnTo>
                    <a:pt x="189" y="184"/>
                  </a:lnTo>
                  <a:lnTo>
                    <a:pt x="190" y="172"/>
                  </a:lnTo>
                  <a:lnTo>
                    <a:pt x="179" y="168"/>
                  </a:lnTo>
                  <a:lnTo>
                    <a:pt x="191" y="157"/>
                  </a:lnTo>
                  <a:lnTo>
                    <a:pt x="210" y="149"/>
                  </a:lnTo>
                  <a:lnTo>
                    <a:pt x="202" y="145"/>
                  </a:lnTo>
                  <a:lnTo>
                    <a:pt x="176" y="144"/>
                  </a:lnTo>
                  <a:lnTo>
                    <a:pt x="179" y="132"/>
                  </a:lnTo>
                  <a:lnTo>
                    <a:pt x="172" y="132"/>
                  </a:lnTo>
                  <a:lnTo>
                    <a:pt x="162" y="148"/>
                  </a:lnTo>
                  <a:lnTo>
                    <a:pt x="149" y="159"/>
                  </a:lnTo>
                  <a:lnTo>
                    <a:pt x="142" y="173"/>
                  </a:lnTo>
                  <a:lnTo>
                    <a:pt x="137" y="161"/>
                  </a:lnTo>
                  <a:lnTo>
                    <a:pt x="142" y="149"/>
                  </a:lnTo>
                  <a:lnTo>
                    <a:pt x="142" y="137"/>
                  </a:lnTo>
                  <a:lnTo>
                    <a:pt x="153" y="122"/>
                  </a:lnTo>
                  <a:lnTo>
                    <a:pt x="160" y="105"/>
                  </a:lnTo>
                  <a:lnTo>
                    <a:pt x="170" y="91"/>
                  </a:lnTo>
                  <a:lnTo>
                    <a:pt x="172" y="81"/>
                  </a:lnTo>
                  <a:lnTo>
                    <a:pt x="170" y="75"/>
                  </a:lnTo>
                  <a:lnTo>
                    <a:pt x="172" y="64"/>
                  </a:lnTo>
                  <a:lnTo>
                    <a:pt x="176" y="71"/>
                  </a:lnTo>
                  <a:lnTo>
                    <a:pt x="187" y="64"/>
                  </a:lnTo>
                  <a:lnTo>
                    <a:pt x="195" y="42"/>
                  </a:lnTo>
                  <a:lnTo>
                    <a:pt x="185" y="33"/>
                  </a:lnTo>
                  <a:lnTo>
                    <a:pt x="186" y="26"/>
                  </a:lnTo>
                  <a:lnTo>
                    <a:pt x="200" y="25"/>
                  </a:lnTo>
                  <a:lnTo>
                    <a:pt x="207" y="8"/>
                  </a:lnTo>
                  <a:lnTo>
                    <a:pt x="207" y="0"/>
                  </a:lnTo>
                  <a:lnTo>
                    <a:pt x="199" y="8"/>
                  </a:lnTo>
                  <a:lnTo>
                    <a:pt x="194" y="5"/>
                  </a:lnTo>
                  <a:lnTo>
                    <a:pt x="183" y="5"/>
                  </a:lnTo>
                  <a:lnTo>
                    <a:pt x="170" y="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1" name="Freeform 286"/>
            <p:cNvSpPr>
              <a:spLocks noChangeAspect="1"/>
            </p:cNvSpPr>
            <p:nvPr/>
          </p:nvSpPr>
          <p:spPr bwMode="gray">
            <a:xfrm>
              <a:off x="3314762" y="2212371"/>
              <a:ext cx="100012" cy="85862"/>
            </a:xfrm>
            <a:custGeom>
              <a:avLst/>
              <a:gdLst/>
              <a:ahLst/>
              <a:cxnLst>
                <a:cxn ang="0">
                  <a:pos x="48" y="41"/>
                </a:cxn>
                <a:cxn ang="0">
                  <a:pos x="48" y="41"/>
                </a:cxn>
                <a:cxn ang="0">
                  <a:pos x="45" y="22"/>
                </a:cxn>
                <a:cxn ang="0">
                  <a:pos x="19" y="15"/>
                </a:cxn>
                <a:cxn ang="0">
                  <a:pos x="13" y="27"/>
                </a:cxn>
                <a:cxn ang="0">
                  <a:pos x="0" y="19"/>
                </a:cxn>
                <a:cxn ang="0">
                  <a:pos x="2" y="6"/>
                </a:cxn>
                <a:cxn ang="0">
                  <a:pos x="18" y="0"/>
                </a:cxn>
                <a:cxn ang="0">
                  <a:pos x="38" y="9"/>
                </a:cxn>
                <a:cxn ang="0">
                  <a:pos x="56" y="18"/>
                </a:cxn>
                <a:cxn ang="0">
                  <a:pos x="119" y="38"/>
                </a:cxn>
                <a:cxn ang="0">
                  <a:pos x="148" y="46"/>
                </a:cxn>
                <a:cxn ang="0">
                  <a:pos x="157" y="57"/>
                </a:cxn>
                <a:cxn ang="0">
                  <a:pos x="188" y="99"/>
                </a:cxn>
                <a:cxn ang="0">
                  <a:pos x="188" y="106"/>
                </a:cxn>
                <a:cxn ang="0">
                  <a:pos x="194" y="116"/>
                </a:cxn>
                <a:cxn ang="0">
                  <a:pos x="215" y="129"/>
                </a:cxn>
                <a:cxn ang="0">
                  <a:pos x="228" y="134"/>
                </a:cxn>
                <a:cxn ang="0">
                  <a:pos x="250" y="151"/>
                </a:cxn>
                <a:cxn ang="0">
                  <a:pos x="260" y="174"/>
                </a:cxn>
                <a:cxn ang="0">
                  <a:pos x="264" y="189"/>
                </a:cxn>
                <a:cxn ang="0">
                  <a:pos x="269" y="188"/>
                </a:cxn>
                <a:cxn ang="0">
                  <a:pos x="272" y="203"/>
                </a:cxn>
                <a:cxn ang="0">
                  <a:pos x="264" y="214"/>
                </a:cxn>
                <a:cxn ang="0">
                  <a:pos x="239" y="207"/>
                </a:cxn>
                <a:cxn ang="0">
                  <a:pos x="222" y="196"/>
                </a:cxn>
                <a:cxn ang="0">
                  <a:pos x="211" y="196"/>
                </a:cxn>
                <a:cxn ang="0">
                  <a:pos x="196" y="185"/>
                </a:cxn>
                <a:cxn ang="0">
                  <a:pos x="202" y="175"/>
                </a:cxn>
                <a:cxn ang="0">
                  <a:pos x="196" y="182"/>
                </a:cxn>
                <a:cxn ang="0">
                  <a:pos x="182" y="176"/>
                </a:cxn>
                <a:cxn ang="0">
                  <a:pos x="179" y="167"/>
                </a:cxn>
                <a:cxn ang="0">
                  <a:pos x="190" y="160"/>
                </a:cxn>
                <a:cxn ang="0">
                  <a:pos x="178" y="155"/>
                </a:cxn>
                <a:cxn ang="0">
                  <a:pos x="166" y="160"/>
                </a:cxn>
                <a:cxn ang="0">
                  <a:pos x="143" y="154"/>
                </a:cxn>
                <a:cxn ang="0">
                  <a:pos x="157" y="153"/>
                </a:cxn>
                <a:cxn ang="0">
                  <a:pos x="143" y="135"/>
                </a:cxn>
                <a:cxn ang="0">
                  <a:pos x="130" y="129"/>
                </a:cxn>
                <a:cxn ang="0">
                  <a:pos x="109" y="126"/>
                </a:cxn>
                <a:cxn ang="0">
                  <a:pos x="100" y="112"/>
                </a:cxn>
                <a:cxn ang="0">
                  <a:pos x="118" y="110"/>
                </a:cxn>
                <a:cxn ang="0">
                  <a:pos x="119" y="100"/>
                </a:cxn>
                <a:cxn ang="0">
                  <a:pos x="107" y="100"/>
                </a:cxn>
                <a:cxn ang="0">
                  <a:pos x="99" y="99"/>
                </a:cxn>
                <a:cxn ang="0">
                  <a:pos x="86" y="83"/>
                </a:cxn>
                <a:cxn ang="0">
                  <a:pos x="80" y="80"/>
                </a:cxn>
                <a:cxn ang="0">
                  <a:pos x="65" y="80"/>
                </a:cxn>
                <a:cxn ang="0">
                  <a:pos x="70" y="65"/>
                </a:cxn>
                <a:cxn ang="0">
                  <a:pos x="60" y="61"/>
                </a:cxn>
                <a:cxn ang="0">
                  <a:pos x="49" y="61"/>
                </a:cxn>
                <a:cxn ang="0">
                  <a:pos x="40" y="59"/>
                </a:cxn>
                <a:cxn ang="0">
                  <a:pos x="29" y="64"/>
                </a:cxn>
                <a:cxn ang="0">
                  <a:pos x="29" y="57"/>
                </a:cxn>
                <a:cxn ang="0">
                  <a:pos x="24" y="45"/>
                </a:cxn>
                <a:cxn ang="0">
                  <a:pos x="33" y="35"/>
                </a:cxn>
                <a:cxn ang="0">
                  <a:pos x="45" y="41"/>
                </a:cxn>
              </a:cxnLst>
              <a:rect l="0" t="0" r="r" b="b"/>
              <a:pathLst>
                <a:path w="275" h="214">
                  <a:moveTo>
                    <a:pt x="45" y="41"/>
                  </a:moveTo>
                  <a:lnTo>
                    <a:pt x="48" y="41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5" y="31"/>
                  </a:lnTo>
                  <a:lnTo>
                    <a:pt x="45" y="22"/>
                  </a:lnTo>
                  <a:lnTo>
                    <a:pt x="24" y="2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3" y="27"/>
                  </a:lnTo>
                  <a:lnTo>
                    <a:pt x="6" y="24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6"/>
                  </a:lnTo>
                  <a:lnTo>
                    <a:pt x="8" y="2"/>
                  </a:lnTo>
                  <a:lnTo>
                    <a:pt x="18" y="0"/>
                  </a:lnTo>
                  <a:lnTo>
                    <a:pt x="28" y="4"/>
                  </a:lnTo>
                  <a:lnTo>
                    <a:pt x="38" y="9"/>
                  </a:lnTo>
                  <a:lnTo>
                    <a:pt x="46" y="10"/>
                  </a:lnTo>
                  <a:lnTo>
                    <a:pt x="56" y="18"/>
                  </a:lnTo>
                  <a:lnTo>
                    <a:pt x="89" y="31"/>
                  </a:lnTo>
                  <a:lnTo>
                    <a:pt x="119" y="38"/>
                  </a:lnTo>
                  <a:lnTo>
                    <a:pt x="134" y="43"/>
                  </a:lnTo>
                  <a:lnTo>
                    <a:pt x="148" y="46"/>
                  </a:lnTo>
                  <a:lnTo>
                    <a:pt x="153" y="51"/>
                  </a:lnTo>
                  <a:lnTo>
                    <a:pt x="157" y="57"/>
                  </a:lnTo>
                  <a:lnTo>
                    <a:pt x="158" y="65"/>
                  </a:lnTo>
                  <a:lnTo>
                    <a:pt x="188" y="99"/>
                  </a:lnTo>
                  <a:lnTo>
                    <a:pt x="189" y="101"/>
                  </a:lnTo>
                  <a:lnTo>
                    <a:pt x="188" y="106"/>
                  </a:lnTo>
                  <a:lnTo>
                    <a:pt x="190" y="112"/>
                  </a:lnTo>
                  <a:lnTo>
                    <a:pt x="194" y="116"/>
                  </a:lnTo>
                  <a:lnTo>
                    <a:pt x="206" y="126"/>
                  </a:lnTo>
                  <a:lnTo>
                    <a:pt x="215" y="129"/>
                  </a:lnTo>
                  <a:lnTo>
                    <a:pt x="225" y="131"/>
                  </a:lnTo>
                  <a:lnTo>
                    <a:pt x="228" y="134"/>
                  </a:lnTo>
                  <a:lnTo>
                    <a:pt x="236" y="137"/>
                  </a:lnTo>
                  <a:lnTo>
                    <a:pt x="250" y="151"/>
                  </a:lnTo>
                  <a:lnTo>
                    <a:pt x="253" y="160"/>
                  </a:lnTo>
                  <a:lnTo>
                    <a:pt x="260" y="174"/>
                  </a:lnTo>
                  <a:lnTo>
                    <a:pt x="261" y="180"/>
                  </a:lnTo>
                  <a:lnTo>
                    <a:pt x="264" y="189"/>
                  </a:lnTo>
                  <a:lnTo>
                    <a:pt x="266" y="194"/>
                  </a:lnTo>
                  <a:lnTo>
                    <a:pt x="269" y="188"/>
                  </a:lnTo>
                  <a:lnTo>
                    <a:pt x="275" y="202"/>
                  </a:lnTo>
                  <a:lnTo>
                    <a:pt x="272" y="203"/>
                  </a:lnTo>
                  <a:lnTo>
                    <a:pt x="271" y="209"/>
                  </a:lnTo>
                  <a:lnTo>
                    <a:pt x="264" y="214"/>
                  </a:lnTo>
                  <a:lnTo>
                    <a:pt x="258" y="214"/>
                  </a:lnTo>
                  <a:lnTo>
                    <a:pt x="239" y="207"/>
                  </a:lnTo>
                  <a:lnTo>
                    <a:pt x="222" y="198"/>
                  </a:lnTo>
                  <a:lnTo>
                    <a:pt x="222" y="196"/>
                  </a:lnTo>
                  <a:lnTo>
                    <a:pt x="217" y="193"/>
                  </a:lnTo>
                  <a:lnTo>
                    <a:pt x="211" y="196"/>
                  </a:lnTo>
                  <a:lnTo>
                    <a:pt x="196" y="189"/>
                  </a:lnTo>
                  <a:lnTo>
                    <a:pt x="196" y="185"/>
                  </a:lnTo>
                  <a:lnTo>
                    <a:pt x="200" y="180"/>
                  </a:lnTo>
                  <a:lnTo>
                    <a:pt x="202" y="175"/>
                  </a:lnTo>
                  <a:lnTo>
                    <a:pt x="199" y="176"/>
                  </a:lnTo>
                  <a:lnTo>
                    <a:pt x="196" y="182"/>
                  </a:lnTo>
                  <a:lnTo>
                    <a:pt x="190" y="183"/>
                  </a:lnTo>
                  <a:lnTo>
                    <a:pt x="182" y="176"/>
                  </a:lnTo>
                  <a:lnTo>
                    <a:pt x="179" y="172"/>
                  </a:lnTo>
                  <a:lnTo>
                    <a:pt x="179" y="167"/>
                  </a:lnTo>
                  <a:lnTo>
                    <a:pt x="184" y="165"/>
                  </a:lnTo>
                  <a:lnTo>
                    <a:pt x="190" y="160"/>
                  </a:lnTo>
                  <a:lnTo>
                    <a:pt x="184" y="159"/>
                  </a:lnTo>
                  <a:lnTo>
                    <a:pt x="178" y="155"/>
                  </a:lnTo>
                  <a:lnTo>
                    <a:pt x="173" y="161"/>
                  </a:lnTo>
                  <a:lnTo>
                    <a:pt x="166" y="160"/>
                  </a:lnTo>
                  <a:lnTo>
                    <a:pt x="153" y="162"/>
                  </a:lnTo>
                  <a:lnTo>
                    <a:pt x="143" y="154"/>
                  </a:lnTo>
                  <a:lnTo>
                    <a:pt x="147" y="155"/>
                  </a:lnTo>
                  <a:lnTo>
                    <a:pt x="157" y="153"/>
                  </a:lnTo>
                  <a:lnTo>
                    <a:pt x="153" y="145"/>
                  </a:lnTo>
                  <a:lnTo>
                    <a:pt x="143" y="135"/>
                  </a:lnTo>
                  <a:lnTo>
                    <a:pt x="132" y="134"/>
                  </a:lnTo>
                  <a:lnTo>
                    <a:pt x="130" y="129"/>
                  </a:lnTo>
                  <a:lnTo>
                    <a:pt x="120" y="124"/>
                  </a:lnTo>
                  <a:lnTo>
                    <a:pt x="109" y="126"/>
                  </a:lnTo>
                  <a:lnTo>
                    <a:pt x="104" y="124"/>
                  </a:lnTo>
                  <a:lnTo>
                    <a:pt x="100" y="112"/>
                  </a:lnTo>
                  <a:lnTo>
                    <a:pt x="105" y="108"/>
                  </a:lnTo>
                  <a:lnTo>
                    <a:pt x="118" y="110"/>
                  </a:lnTo>
                  <a:lnTo>
                    <a:pt x="129" y="105"/>
                  </a:lnTo>
                  <a:lnTo>
                    <a:pt x="119" y="100"/>
                  </a:lnTo>
                  <a:lnTo>
                    <a:pt x="109" y="102"/>
                  </a:lnTo>
                  <a:lnTo>
                    <a:pt x="107" y="100"/>
                  </a:lnTo>
                  <a:lnTo>
                    <a:pt x="105" y="94"/>
                  </a:lnTo>
                  <a:lnTo>
                    <a:pt x="99" y="99"/>
                  </a:lnTo>
                  <a:lnTo>
                    <a:pt x="96" y="89"/>
                  </a:lnTo>
                  <a:lnTo>
                    <a:pt x="86" y="83"/>
                  </a:lnTo>
                  <a:lnTo>
                    <a:pt x="82" y="84"/>
                  </a:lnTo>
                  <a:lnTo>
                    <a:pt x="80" y="80"/>
                  </a:lnTo>
                  <a:lnTo>
                    <a:pt x="72" y="86"/>
                  </a:lnTo>
                  <a:lnTo>
                    <a:pt x="65" y="80"/>
                  </a:lnTo>
                  <a:lnTo>
                    <a:pt x="66" y="7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0" y="61"/>
                  </a:lnTo>
                  <a:lnTo>
                    <a:pt x="56" y="70"/>
                  </a:lnTo>
                  <a:lnTo>
                    <a:pt x="49" y="61"/>
                  </a:lnTo>
                  <a:lnTo>
                    <a:pt x="45" y="62"/>
                  </a:lnTo>
                  <a:lnTo>
                    <a:pt x="40" y="59"/>
                  </a:lnTo>
                  <a:lnTo>
                    <a:pt x="34" y="67"/>
                  </a:lnTo>
                  <a:lnTo>
                    <a:pt x="29" y="64"/>
                  </a:lnTo>
                  <a:lnTo>
                    <a:pt x="27" y="62"/>
                  </a:lnTo>
                  <a:lnTo>
                    <a:pt x="29" y="57"/>
                  </a:lnTo>
                  <a:lnTo>
                    <a:pt x="30" y="48"/>
                  </a:lnTo>
                  <a:lnTo>
                    <a:pt x="24" y="45"/>
                  </a:lnTo>
                  <a:lnTo>
                    <a:pt x="23" y="37"/>
                  </a:lnTo>
                  <a:lnTo>
                    <a:pt x="33" y="35"/>
                  </a:lnTo>
                  <a:lnTo>
                    <a:pt x="41" y="36"/>
                  </a:lnTo>
                  <a:lnTo>
                    <a:pt x="45" y="4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2" name="Freeform 287"/>
            <p:cNvSpPr>
              <a:spLocks noChangeAspect="1"/>
            </p:cNvSpPr>
            <p:nvPr/>
          </p:nvSpPr>
          <p:spPr bwMode="gray">
            <a:xfrm>
              <a:off x="3891194" y="1343771"/>
              <a:ext cx="85465" cy="87858"/>
            </a:xfrm>
            <a:custGeom>
              <a:avLst/>
              <a:gdLst/>
              <a:ahLst/>
              <a:cxnLst>
                <a:cxn ang="0">
                  <a:pos x="132" y="38"/>
                </a:cxn>
                <a:cxn ang="0">
                  <a:pos x="118" y="33"/>
                </a:cxn>
                <a:cxn ang="0">
                  <a:pos x="118" y="18"/>
                </a:cxn>
                <a:cxn ang="0">
                  <a:pos x="104" y="4"/>
                </a:cxn>
                <a:cxn ang="0">
                  <a:pos x="86" y="0"/>
                </a:cxn>
                <a:cxn ang="0">
                  <a:pos x="73" y="20"/>
                </a:cxn>
                <a:cxn ang="0">
                  <a:pos x="71" y="52"/>
                </a:cxn>
                <a:cxn ang="0">
                  <a:pos x="66" y="51"/>
                </a:cxn>
                <a:cxn ang="0">
                  <a:pos x="53" y="57"/>
                </a:cxn>
                <a:cxn ang="0">
                  <a:pos x="53" y="73"/>
                </a:cxn>
                <a:cxn ang="0">
                  <a:pos x="50" y="98"/>
                </a:cxn>
                <a:cxn ang="0">
                  <a:pos x="40" y="109"/>
                </a:cxn>
                <a:cxn ang="0">
                  <a:pos x="11" y="119"/>
                </a:cxn>
                <a:cxn ang="0">
                  <a:pos x="0" y="136"/>
                </a:cxn>
                <a:cxn ang="0">
                  <a:pos x="10" y="163"/>
                </a:cxn>
                <a:cxn ang="0">
                  <a:pos x="21" y="158"/>
                </a:cxn>
                <a:cxn ang="0">
                  <a:pos x="32" y="152"/>
                </a:cxn>
                <a:cxn ang="0">
                  <a:pos x="44" y="167"/>
                </a:cxn>
                <a:cxn ang="0">
                  <a:pos x="55" y="175"/>
                </a:cxn>
                <a:cxn ang="0">
                  <a:pos x="62" y="165"/>
                </a:cxn>
                <a:cxn ang="0">
                  <a:pos x="71" y="180"/>
                </a:cxn>
                <a:cxn ang="0">
                  <a:pos x="89" y="180"/>
                </a:cxn>
                <a:cxn ang="0">
                  <a:pos x="109" y="202"/>
                </a:cxn>
                <a:cxn ang="0">
                  <a:pos x="132" y="210"/>
                </a:cxn>
                <a:cxn ang="0">
                  <a:pos x="136" y="202"/>
                </a:cxn>
                <a:cxn ang="0">
                  <a:pos x="167" y="221"/>
                </a:cxn>
                <a:cxn ang="0">
                  <a:pos x="186" y="195"/>
                </a:cxn>
                <a:cxn ang="0">
                  <a:pos x="209" y="179"/>
                </a:cxn>
                <a:cxn ang="0">
                  <a:pos x="216" y="186"/>
                </a:cxn>
                <a:cxn ang="0">
                  <a:pos x="233" y="174"/>
                </a:cxn>
                <a:cxn ang="0">
                  <a:pos x="231" y="163"/>
                </a:cxn>
                <a:cxn ang="0">
                  <a:pos x="207" y="153"/>
                </a:cxn>
                <a:cxn ang="0">
                  <a:pos x="202" y="132"/>
                </a:cxn>
                <a:cxn ang="0">
                  <a:pos x="179" y="100"/>
                </a:cxn>
                <a:cxn ang="0">
                  <a:pos x="143" y="60"/>
                </a:cxn>
              </a:cxnLst>
              <a:rect l="0" t="0" r="r" b="b"/>
              <a:pathLst>
                <a:path w="236" h="221">
                  <a:moveTo>
                    <a:pt x="141" y="55"/>
                  </a:moveTo>
                  <a:lnTo>
                    <a:pt x="132" y="38"/>
                  </a:lnTo>
                  <a:lnTo>
                    <a:pt x="126" y="33"/>
                  </a:lnTo>
                  <a:lnTo>
                    <a:pt x="118" y="33"/>
                  </a:lnTo>
                  <a:lnTo>
                    <a:pt x="120" y="24"/>
                  </a:lnTo>
                  <a:lnTo>
                    <a:pt x="118" y="18"/>
                  </a:lnTo>
                  <a:lnTo>
                    <a:pt x="108" y="14"/>
                  </a:lnTo>
                  <a:lnTo>
                    <a:pt x="104" y="4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84" y="11"/>
                  </a:lnTo>
                  <a:lnTo>
                    <a:pt x="73" y="20"/>
                  </a:lnTo>
                  <a:lnTo>
                    <a:pt x="65" y="44"/>
                  </a:lnTo>
                  <a:lnTo>
                    <a:pt x="71" y="52"/>
                  </a:lnTo>
                  <a:lnTo>
                    <a:pt x="71" y="57"/>
                  </a:lnTo>
                  <a:lnTo>
                    <a:pt x="66" y="51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54" y="62"/>
                  </a:lnTo>
                  <a:lnTo>
                    <a:pt x="53" y="73"/>
                  </a:lnTo>
                  <a:lnTo>
                    <a:pt x="57" y="90"/>
                  </a:lnTo>
                  <a:lnTo>
                    <a:pt x="50" y="98"/>
                  </a:lnTo>
                  <a:lnTo>
                    <a:pt x="48" y="108"/>
                  </a:lnTo>
                  <a:lnTo>
                    <a:pt x="40" y="109"/>
                  </a:lnTo>
                  <a:lnTo>
                    <a:pt x="24" y="117"/>
                  </a:lnTo>
                  <a:lnTo>
                    <a:pt x="11" y="119"/>
                  </a:lnTo>
                  <a:lnTo>
                    <a:pt x="2" y="125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0" y="163"/>
                  </a:lnTo>
                  <a:lnTo>
                    <a:pt x="21" y="168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32" y="152"/>
                  </a:lnTo>
                  <a:lnTo>
                    <a:pt x="41" y="158"/>
                  </a:lnTo>
                  <a:lnTo>
                    <a:pt x="44" y="167"/>
                  </a:lnTo>
                  <a:lnTo>
                    <a:pt x="51" y="170"/>
                  </a:lnTo>
                  <a:lnTo>
                    <a:pt x="55" y="175"/>
                  </a:lnTo>
                  <a:lnTo>
                    <a:pt x="60" y="172"/>
                  </a:lnTo>
                  <a:lnTo>
                    <a:pt x="62" y="165"/>
                  </a:lnTo>
                  <a:lnTo>
                    <a:pt x="71" y="172"/>
                  </a:lnTo>
                  <a:lnTo>
                    <a:pt x="71" y="180"/>
                  </a:lnTo>
                  <a:lnTo>
                    <a:pt x="77" y="183"/>
                  </a:lnTo>
                  <a:lnTo>
                    <a:pt x="89" y="180"/>
                  </a:lnTo>
                  <a:lnTo>
                    <a:pt x="99" y="196"/>
                  </a:lnTo>
                  <a:lnTo>
                    <a:pt x="109" y="202"/>
                  </a:lnTo>
                  <a:lnTo>
                    <a:pt x="129" y="206"/>
                  </a:lnTo>
                  <a:lnTo>
                    <a:pt x="132" y="210"/>
                  </a:lnTo>
                  <a:lnTo>
                    <a:pt x="134" y="202"/>
                  </a:lnTo>
                  <a:lnTo>
                    <a:pt x="136" y="202"/>
                  </a:lnTo>
                  <a:lnTo>
                    <a:pt x="152" y="213"/>
                  </a:lnTo>
                  <a:lnTo>
                    <a:pt x="167" y="221"/>
                  </a:lnTo>
                  <a:lnTo>
                    <a:pt x="177" y="216"/>
                  </a:lnTo>
                  <a:lnTo>
                    <a:pt x="186" y="195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16" y="178"/>
                  </a:lnTo>
                  <a:lnTo>
                    <a:pt x="216" y="186"/>
                  </a:lnTo>
                  <a:lnTo>
                    <a:pt x="223" y="183"/>
                  </a:lnTo>
                  <a:lnTo>
                    <a:pt x="233" y="174"/>
                  </a:lnTo>
                  <a:lnTo>
                    <a:pt x="236" y="164"/>
                  </a:lnTo>
                  <a:lnTo>
                    <a:pt x="231" y="163"/>
                  </a:lnTo>
                  <a:lnTo>
                    <a:pt x="220" y="169"/>
                  </a:lnTo>
                  <a:lnTo>
                    <a:pt x="207" y="153"/>
                  </a:lnTo>
                  <a:lnTo>
                    <a:pt x="202" y="142"/>
                  </a:lnTo>
                  <a:lnTo>
                    <a:pt x="202" y="132"/>
                  </a:lnTo>
                  <a:lnTo>
                    <a:pt x="190" y="110"/>
                  </a:lnTo>
                  <a:lnTo>
                    <a:pt x="179" y="100"/>
                  </a:lnTo>
                  <a:lnTo>
                    <a:pt x="174" y="89"/>
                  </a:lnTo>
                  <a:lnTo>
                    <a:pt x="143" y="60"/>
                  </a:lnTo>
                  <a:lnTo>
                    <a:pt x="141" y="5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3" name="Freeform 288"/>
            <p:cNvSpPr>
              <a:spLocks noChangeAspect="1"/>
            </p:cNvSpPr>
            <p:nvPr/>
          </p:nvSpPr>
          <p:spPr bwMode="gray">
            <a:xfrm>
              <a:off x="3362041" y="1004318"/>
              <a:ext cx="212752" cy="259582"/>
            </a:xfrm>
            <a:custGeom>
              <a:avLst/>
              <a:gdLst/>
              <a:ahLst/>
              <a:cxnLst>
                <a:cxn ang="0">
                  <a:pos x="109" y="137"/>
                </a:cxn>
                <a:cxn ang="0">
                  <a:pos x="97" y="189"/>
                </a:cxn>
                <a:cxn ang="0">
                  <a:pos x="84" y="213"/>
                </a:cxn>
                <a:cxn ang="0">
                  <a:pos x="72" y="242"/>
                </a:cxn>
                <a:cxn ang="0">
                  <a:pos x="66" y="272"/>
                </a:cxn>
                <a:cxn ang="0">
                  <a:pos x="55" y="288"/>
                </a:cxn>
                <a:cxn ang="0">
                  <a:pos x="66" y="305"/>
                </a:cxn>
                <a:cxn ang="0">
                  <a:pos x="72" y="321"/>
                </a:cxn>
                <a:cxn ang="0">
                  <a:pos x="41" y="333"/>
                </a:cxn>
                <a:cxn ang="0">
                  <a:pos x="46" y="358"/>
                </a:cxn>
                <a:cxn ang="0">
                  <a:pos x="44" y="380"/>
                </a:cxn>
                <a:cxn ang="0">
                  <a:pos x="44" y="391"/>
                </a:cxn>
                <a:cxn ang="0">
                  <a:pos x="40" y="409"/>
                </a:cxn>
                <a:cxn ang="0">
                  <a:pos x="27" y="430"/>
                </a:cxn>
                <a:cxn ang="0">
                  <a:pos x="30" y="449"/>
                </a:cxn>
                <a:cxn ang="0">
                  <a:pos x="18" y="465"/>
                </a:cxn>
                <a:cxn ang="0">
                  <a:pos x="11" y="479"/>
                </a:cxn>
                <a:cxn ang="0">
                  <a:pos x="0" y="500"/>
                </a:cxn>
                <a:cxn ang="0">
                  <a:pos x="49" y="504"/>
                </a:cxn>
                <a:cxn ang="0">
                  <a:pos x="41" y="511"/>
                </a:cxn>
                <a:cxn ang="0">
                  <a:pos x="66" y="519"/>
                </a:cxn>
                <a:cxn ang="0">
                  <a:pos x="99" y="541"/>
                </a:cxn>
                <a:cxn ang="0">
                  <a:pos x="124" y="585"/>
                </a:cxn>
                <a:cxn ang="0">
                  <a:pos x="163" y="650"/>
                </a:cxn>
                <a:cxn ang="0">
                  <a:pos x="215" y="603"/>
                </a:cxn>
                <a:cxn ang="0">
                  <a:pos x="238" y="587"/>
                </a:cxn>
                <a:cxn ang="0">
                  <a:pos x="249" y="601"/>
                </a:cxn>
                <a:cxn ang="0">
                  <a:pos x="264" y="581"/>
                </a:cxn>
                <a:cxn ang="0">
                  <a:pos x="279" y="587"/>
                </a:cxn>
                <a:cxn ang="0">
                  <a:pos x="298" y="549"/>
                </a:cxn>
                <a:cxn ang="0">
                  <a:pos x="299" y="511"/>
                </a:cxn>
                <a:cxn ang="0">
                  <a:pos x="313" y="461"/>
                </a:cxn>
                <a:cxn ang="0">
                  <a:pos x="328" y="455"/>
                </a:cxn>
                <a:cxn ang="0">
                  <a:pos x="362" y="433"/>
                </a:cxn>
                <a:cxn ang="0">
                  <a:pos x="371" y="381"/>
                </a:cxn>
                <a:cxn ang="0">
                  <a:pos x="406" y="357"/>
                </a:cxn>
                <a:cxn ang="0">
                  <a:pos x="462" y="309"/>
                </a:cxn>
                <a:cxn ang="0">
                  <a:pos x="514" y="267"/>
                </a:cxn>
                <a:cxn ang="0">
                  <a:pos x="581" y="203"/>
                </a:cxn>
                <a:cxn ang="0">
                  <a:pos x="552" y="176"/>
                </a:cxn>
                <a:cxn ang="0">
                  <a:pos x="506" y="119"/>
                </a:cxn>
                <a:cxn ang="0">
                  <a:pos x="462" y="69"/>
                </a:cxn>
                <a:cxn ang="0">
                  <a:pos x="385" y="78"/>
                </a:cxn>
                <a:cxn ang="0">
                  <a:pos x="384" y="105"/>
                </a:cxn>
                <a:cxn ang="0">
                  <a:pos x="368" y="108"/>
                </a:cxn>
                <a:cxn ang="0">
                  <a:pos x="373" y="78"/>
                </a:cxn>
                <a:cxn ang="0">
                  <a:pos x="352" y="86"/>
                </a:cxn>
                <a:cxn ang="0">
                  <a:pos x="338" y="102"/>
                </a:cxn>
                <a:cxn ang="0">
                  <a:pos x="304" y="52"/>
                </a:cxn>
                <a:cxn ang="0">
                  <a:pos x="276" y="13"/>
                </a:cxn>
                <a:cxn ang="0">
                  <a:pos x="224" y="14"/>
                </a:cxn>
                <a:cxn ang="0">
                  <a:pos x="157" y="19"/>
                </a:cxn>
                <a:cxn ang="0">
                  <a:pos x="158" y="46"/>
                </a:cxn>
                <a:cxn ang="0">
                  <a:pos x="150" y="21"/>
                </a:cxn>
                <a:cxn ang="0">
                  <a:pos x="139" y="27"/>
                </a:cxn>
                <a:cxn ang="0">
                  <a:pos x="120" y="27"/>
                </a:cxn>
                <a:cxn ang="0">
                  <a:pos x="99" y="31"/>
                </a:cxn>
                <a:cxn ang="0">
                  <a:pos x="75" y="42"/>
                </a:cxn>
                <a:cxn ang="0">
                  <a:pos x="84" y="78"/>
                </a:cxn>
              </a:cxnLst>
              <a:rect l="0" t="0" r="r" b="b"/>
              <a:pathLst>
                <a:path w="582" h="653">
                  <a:moveTo>
                    <a:pt x="93" y="117"/>
                  </a:moveTo>
                  <a:lnTo>
                    <a:pt x="100" y="129"/>
                  </a:lnTo>
                  <a:lnTo>
                    <a:pt x="109" y="137"/>
                  </a:lnTo>
                  <a:lnTo>
                    <a:pt x="113" y="148"/>
                  </a:lnTo>
                  <a:lnTo>
                    <a:pt x="105" y="161"/>
                  </a:lnTo>
                  <a:lnTo>
                    <a:pt x="97" y="189"/>
                  </a:lnTo>
                  <a:lnTo>
                    <a:pt x="93" y="198"/>
                  </a:lnTo>
                  <a:lnTo>
                    <a:pt x="84" y="208"/>
                  </a:lnTo>
                  <a:lnTo>
                    <a:pt x="84" y="213"/>
                  </a:lnTo>
                  <a:lnTo>
                    <a:pt x="81" y="225"/>
                  </a:lnTo>
                  <a:lnTo>
                    <a:pt x="76" y="229"/>
                  </a:lnTo>
                  <a:lnTo>
                    <a:pt x="72" y="242"/>
                  </a:lnTo>
                  <a:lnTo>
                    <a:pt x="72" y="251"/>
                  </a:lnTo>
                  <a:lnTo>
                    <a:pt x="65" y="263"/>
                  </a:lnTo>
                  <a:lnTo>
                    <a:pt x="66" y="272"/>
                  </a:lnTo>
                  <a:lnTo>
                    <a:pt x="64" y="275"/>
                  </a:lnTo>
                  <a:lnTo>
                    <a:pt x="60" y="284"/>
                  </a:lnTo>
                  <a:lnTo>
                    <a:pt x="55" y="288"/>
                  </a:lnTo>
                  <a:lnTo>
                    <a:pt x="57" y="299"/>
                  </a:lnTo>
                  <a:lnTo>
                    <a:pt x="64" y="298"/>
                  </a:lnTo>
                  <a:lnTo>
                    <a:pt x="66" y="305"/>
                  </a:lnTo>
                  <a:lnTo>
                    <a:pt x="72" y="309"/>
                  </a:lnTo>
                  <a:lnTo>
                    <a:pt x="73" y="315"/>
                  </a:lnTo>
                  <a:lnTo>
                    <a:pt x="72" y="321"/>
                  </a:lnTo>
                  <a:lnTo>
                    <a:pt x="51" y="331"/>
                  </a:lnTo>
                  <a:lnTo>
                    <a:pt x="43" y="327"/>
                  </a:lnTo>
                  <a:lnTo>
                    <a:pt x="41" y="333"/>
                  </a:lnTo>
                  <a:lnTo>
                    <a:pt x="44" y="342"/>
                  </a:lnTo>
                  <a:lnTo>
                    <a:pt x="46" y="345"/>
                  </a:lnTo>
                  <a:lnTo>
                    <a:pt x="46" y="358"/>
                  </a:lnTo>
                  <a:lnTo>
                    <a:pt x="48" y="359"/>
                  </a:lnTo>
                  <a:lnTo>
                    <a:pt x="48" y="366"/>
                  </a:lnTo>
                  <a:lnTo>
                    <a:pt x="44" y="380"/>
                  </a:lnTo>
                  <a:lnTo>
                    <a:pt x="49" y="377"/>
                  </a:lnTo>
                  <a:lnTo>
                    <a:pt x="50" y="387"/>
                  </a:lnTo>
                  <a:lnTo>
                    <a:pt x="44" y="391"/>
                  </a:lnTo>
                  <a:lnTo>
                    <a:pt x="38" y="400"/>
                  </a:lnTo>
                  <a:lnTo>
                    <a:pt x="45" y="404"/>
                  </a:lnTo>
                  <a:lnTo>
                    <a:pt x="40" y="409"/>
                  </a:lnTo>
                  <a:lnTo>
                    <a:pt x="33" y="406"/>
                  </a:lnTo>
                  <a:lnTo>
                    <a:pt x="27" y="418"/>
                  </a:lnTo>
                  <a:lnTo>
                    <a:pt x="27" y="430"/>
                  </a:lnTo>
                  <a:lnTo>
                    <a:pt x="21" y="435"/>
                  </a:lnTo>
                  <a:lnTo>
                    <a:pt x="22" y="441"/>
                  </a:lnTo>
                  <a:lnTo>
                    <a:pt x="30" y="449"/>
                  </a:lnTo>
                  <a:lnTo>
                    <a:pt x="12" y="455"/>
                  </a:lnTo>
                  <a:lnTo>
                    <a:pt x="17" y="457"/>
                  </a:lnTo>
                  <a:lnTo>
                    <a:pt x="18" y="465"/>
                  </a:lnTo>
                  <a:lnTo>
                    <a:pt x="13" y="463"/>
                  </a:lnTo>
                  <a:lnTo>
                    <a:pt x="10" y="471"/>
                  </a:lnTo>
                  <a:lnTo>
                    <a:pt x="11" y="479"/>
                  </a:lnTo>
                  <a:lnTo>
                    <a:pt x="16" y="482"/>
                  </a:lnTo>
                  <a:lnTo>
                    <a:pt x="8" y="499"/>
                  </a:lnTo>
                  <a:lnTo>
                    <a:pt x="0" y="500"/>
                  </a:lnTo>
                  <a:lnTo>
                    <a:pt x="3" y="509"/>
                  </a:lnTo>
                  <a:lnTo>
                    <a:pt x="30" y="499"/>
                  </a:lnTo>
                  <a:lnTo>
                    <a:pt x="49" y="504"/>
                  </a:lnTo>
                  <a:lnTo>
                    <a:pt x="51" y="509"/>
                  </a:lnTo>
                  <a:lnTo>
                    <a:pt x="41" y="505"/>
                  </a:lnTo>
                  <a:lnTo>
                    <a:pt x="41" y="511"/>
                  </a:lnTo>
                  <a:lnTo>
                    <a:pt x="60" y="522"/>
                  </a:lnTo>
                  <a:lnTo>
                    <a:pt x="66" y="530"/>
                  </a:lnTo>
                  <a:lnTo>
                    <a:pt x="66" y="519"/>
                  </a:lnTo>
                  <a:lnTo>
                    <a:pt x="75" y="520"/>
                  </a:lnTo>
                  <a:lnTo>
                    <a:pt x="75" y="531"/>
                  </a:lnTo>
                  <a:lnTo>
                    <a:pt x="99" y="541"/>
                  </a:lnTo>
                  <a:lnTo>
                    <a:pt x="113" y="560"/>
                  </a:lnTo>
                  <a:lnTo>
                    <a:pt x="116" y="575"/>
                  </a:lnTo>
                  <a:lnTo>
                    <a:pt x="124" y="585"/>
                  </a:lnTo>
                  <a:lnTo>
                    <a:pt x="139" y="632"/>
                  </a:lnTo>
                  <a:lnTo>
                    <a:pt x="151" y="653"/>
                  </a:lnTo>
                  <a:lnTo>
                    <a:pt x="163" y="650"/>
                  </a:lnTo>
                  <a:lnTo>
                    <a:pt x="180" y="628"/>
                  </a:lnTo>
                  <a:lnTo>
                    <a:pt x="194" y="624"/>
                  </a:lnTo>
                  <a:lnTo>
                    <a:pt x="215" y="603"/>
                  </a:lnTo>
                  <a:lnTo>
                    <a:pt x="223" y="592"/>
                  </a:lnTo>
                  <a:lnTo>
                    <a:pt x="229" y="580"/>
                  </a:lnTo>
                  <a:lnTo>
                    <a:pt x="238" y="587"/>
                  </a:lnTo>
                  <a:lnTo>
                    <a:pt x="239" y="592"/>
                  </a:lnTo>
                  <a:lnTo>
                    <a:pt x="238" y="600"/>
                  </a:lnTo>
                  <a:lnTo>
                    <a:pt x="249" y="601"/>
                  </a:lnTo>
                  <a:lnTo>
                    <a:pt x="259" y="600"/>
                  </a:lnTo>
                  <a:lnTo>
                    <a:pt x="263" y="591"/>
                  </a:lnTo>
                  <a:lnTo>
                    <a:pt x="264" y="581"/>
                  </a:lnTo>
                  <a:lnTo>
                    <a:pt x="269" y="590"/>
                  </a:lnTo>
                  <a:lnTo>
                    <a:pt x="272" y="591"/>
                  </a:lnTo>
                  <a:lnTo>
                    <a:pt x="279" y="587"/>
                  </a:lnTo>
                  <a:lnTo>
                    <a:pt x="291" y="575"/>
                  </a:lnTo>
                  <a:lnTo>
                    <a:pt x="298" y="562"/>
                  </a:lnTo>
                  <a:lnTo>
                    <a:pt x="298" y="549"/>
                  </a:lnTo>
                  <a:lnTo>
                    <a:pt x="301" y="542"/>
                  </a:lnTo>
                  <a:lnTo>
                    <a:pt x="298" y="537"/>
                  </a:lnTo>
                  <a:lnTo>
                    <a:pt x="299" y="511"/>
                  </a:lnTo>
                  <a:lnTo>
                    <a:pt x="297" y="501"/>
                  </a:lnTo>
                  <a:lnTo>
                    <a:pt x="310" y="474"/>
                  </a:lnTo>
                  <a:lnTo>
                    <a:pt x="313" y="461"/>
                  </a:lnTo>
                  <a:lnTo>
                    <a:pt x="314" y="449"/>
                  </a:lnTo>
                  <a:lnTo>
                    <a:pt x="317" y="446"/>
                  </a:lnTo>
                  <a:lnTo>
                    <a:pt x="328" y="455"/>
                  </a:lnTo>
                  <a:lnTo>
                    <a:pt x="336" y="446"/>
                  </a:lnTo>
                  <a:lnTo>
                    <a:pt x="346" y="444"/>
                  </a:lnTo>
                  <a:lnTo>
                    <a:pt x="362" y="433"/>
                  </a:lnTo>
                  <a:lnTo>
                    <a:pt x="366" y="412"/>
                  </a:lnTo>
                  <a:lnTo>
                    <a:pt x="371" y="395"/>
                  </a:lnTo>
                  <a:lnTo>
                    <a:pt x="371" y="381"/>
                  </a:lnTo>
                  <a:lnTo>
                    <a:pt x="379" y="370"/>
                  </a:lnTo>
                  <a:lnTo>
                    <a:pt x="392" y="361"/>
                  </a:lnTo>
                  <a:lnTo>
                    <a:pt x="406" y="357"/>
                  </a:lnTo>
                  <a:lnTo>
                    <a:pt x="416" y="343"/>
                  </a:lnTo>
                  <a:lnTo>
                    <a:pt x="438" y="330"/>
                  </a:lnTo>
                  <a:lnTo>
                    <a:pt x="462" y="309"/>
                  </a:lnTo>
                  <a:lnTo>
                    <a:pt x="474" y="304"/>
                  </a:lnTo>
                  <a:lnTo>
                    <a:pt x="481" y="294"/>
                  </a:lnTo>
                  <a:lnTo>
                    <a:pt x="514" y="267"/>
                  </a:lnTo>
                  <a:lnTo>
                    <a:pt x="550" y="251"/>
                  </a:lnTo>
                  <a:lnTo>
                    <a:pt x="582" y="224"/>
                  </a:lnTo>
                  <a:lnTo>
                    <a:pt x="581" y="203"/>
                  </a:lnTo>
                  <a:lnTo>
                    <a:pt x="573" y="198"/>
                  </a:lnTo>
                  <a:lnTo>
                    <a:pt x="561" y="180"/>
                  </a:lnTo>
                  <a:lnTo>
                    <a:pt x="552" y="176"/>
                  </a:lnTo>
                  <a:lnTo>
                    <a:pt x="535" y="150"/>
                  </a:lnTo>
                  <a:lnTo>
                    <a:pt x="512" y="129"/>
                  </a:lnTo>
                  <a:lnTo>
                    <a:pt x="506" y="119"/>
                  </a:lnTo>
                  <a:lnTo>
                    <a:pt x="487" y="95"/>
                  </a:lnTo>
                  <a:lnTo>
                    <a:pt x="478" y="89"/>
                  </a:lnTo>
                  <a:lnTo>
                    <a:pt x="462" y="69"/>
                  </a:lnTo>
                  <a:lnTo>
                    <a:pt x="420" y="59"/>
                  </a:lnTo>
                  <a:lnTo>
                    <a:pt x="390" y="73"/>
                  </a:lnTo>
                  <a:lnTo>
                    <a:pt x="385" y="78"/>
                  </a:lnTo>
                  <a:lnTo>
                    <a:pt x="382" y="86"/>
                  </a:lnTo>
                  <a:lnTo>
                    <a:pt x="389" y="96"/>
                  </a:lnTo>
                  <a:lnTo>
                    <a:pt x="384" y="105"/>
                  </a:lnTo>
                  <a:lnTo>
                    <a:pt x="382" y="115"/>
                  </a:lnTo>
                  <a:lnTo>
                    <a:pt x="371" y="121"/>
                  </a:lnTo>
                  <a:lnTo>
                    <a:pt x="368" y="108"/>
                  </a:lnTo>
                  <a:lnTo>
                    <a:pt x="374" y="101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58" y="75"/>
                  </a:lnTo>
                  <a:lnTo>
                    <a:pt x="352" y="81"/>
                  </a:lnTo>
                  <a:lnTo>
                    <a:pt x="352" y="86"/>
                  </a:lnTo>
                  <a:lnTo>
                    <a:pt x="345" y="92"/>
                  </a:lnTo>
                  <a:lnTo>
                    <a:pt x="340" y="111"/>
                  </a:lnTo>
                  <a:lnTo>
                    <a:pt x="338" y="102"/>
                  </a:lnTo>
                  <a:lnTo>
                    <a:pt x="336" y="90"/>
                  </a:lnTo>
                  <a:lnTo>
                    <a:pt x="345" y="76"/>
                  </a:lnTo>
                  <a:lnTo>
                    <a:pt x="304" y="52"/>
                  </a:lnTo>
                  <a:lnTo>
                    <a:pt x="291" y="33"/>
                  </a:lnTo>
                  <a:lnTo>
                    <a:pt x="279" y="24"/>
                  </a:lnTo>
                  <a:lnTo>
                    <a:pt x="276" y="13"/>
                  </a:lnTo>
                  <a:lnTo>
                    <a:pt x="244" y="0"/>
                  </a:lnTo>
                  <a:lnTo>
                    <a:pt x="231" y="3"/>
                  </a:lnTo>
                  <a:lnTo>
                    <a:pt x="224" y="14"/>
                  </a:lnTo>
                  <a:lnTo>
                    <a:pt x="213" y="9"/>
                  </a:lnTo>
                  <a:lnTo>
                    <a:pt x="197" y="16"/>
                  </a:lnTo>
                  <a:lnTo>
                    <a:pt x="157" y="19"/>
                  </a:lnTo>
                  <a:lnTo>
                    <a:pt x="156" y="24"/>
                  </a:lnTo>
                  <a:lnTo>
                    <a:pt x="158" y="36"/>
                  </a:lnTo>
                  <a:lnTo>
                    <a:pt x="158" y="46"/>
                  </a:lnTo>
                  <a:lnTo>
                    <a:pt x="154" y="36"/>
                  </a:lnTo>
                  <a:lnTo>
                    <a:pt x="151" y="31"/>
                  </a:lnTo>
                  <a:lnTo>
                    <a:pt x="150" y="21"/>
                  </a:lnTo>
                  <a:lnTo>
                    <a:pt x="146" y="19"/>
                  </a:lnTo>
                  <a:lnTo>
                    <a:pt x="141" y="29"/>
                  </a:lnTo>
                  <a:lnTo>
                    <a:pt x="139" y="27"/>
                  </a:lnTo>
                  <a:lnTo>
                    <a:pt x="136" y="20"/>
                  </a:lnTo>
                  <a:lnTo>
                    <a:pt x="120" y="24"/>
                  </a:lnTo>
                  <a:lnTo>
                    <a:pt x="120" y="27"/>
                  </a:lnTo>
                  <a:lnTo>
                    <a:pt x="105" y="24"/>
                  </a:lnTo>
                  <a:lnTo>
                    <a:pt x="99" y="25"/>
                  </a:lnTo>
                  <a:lnTo>
                    <a:pt x="99" y="31"/>
                  </a:lnTo>
                  <a:lnTo>
                    <a:pt x="83" y="33"/>
                  </a:lnTo>
                  <a:lnTo>
                    <a:pt x="70" y="40"/>
                  </a:lnTo>
                  <a:lnTo>
                    <a:pt x="75" y="42"/>
                  </a:lnTo>
                  <a:lnTo>
                    <a:pt x="80" y="63"/>
                  </a:lnTo>
                  <a:lnTo>
                    <a:pt x="93" y="73"/>
                  </a:lnTo>
                  <a:lnTo>
                    <a:pt x="84" y="78"/>
                  </a:lnTo>
                  <a:lnTo>
                    <a:pt x="83" y="89"/>
                  </a:lnTo>
                  <a:lnTo>
                    <a:pt x="93" y="11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4" name="Freeform 289"/>
            <p:cNvSpPr>
              <a:spLocks noChangeAspect="1"/>
            </p:cNvSpPr>
            <p:nvPr/>
          </p:nvSpPr>
          <p:spPr bwMode="gray">
            <a:xfrm>
              <a:off x="3500239" y="1102160"/>
              <a:ext cx="363679" cy="327472"/>
            </a:xfrm>
            <a:custGeom>
              <a:avLst/>
              <a:gdLst/>
              <a:ahLst/>
              <a:cxnLst>
                <a:cxn ang="0">
                  <a:pos x="126" y="657"/>
                </a:cxn>
                <a:cxn ang="0">
                  <a:pos x="169" y="549"/>
                </a:cxn>
                <a:cxn ang="0">
                  <a:pos x="358" y="544"/>
                </a:cxn>
                <a:cxn ang="0">
                  <a:pos x="368" y="506"/>
                </a:cxn>
                <a:cxn ang="0">
                  <a:pos x="282" y="473"/>
                </a:cxn>
                <a:cxn ang="0">
                  <a:pos x="101" y="478"/>
                </a:cxn>
                <a:cxn ang="0">
                  <a:pos x="62" y="396"/>
                </a:cxn>
                <a:cxn ang="0">
                  <a:pos x="178" y="361"/>
                </a:cxn>
                <a:cxn ang="0">
                  <a:pos x="133" y="340"/>
                </a:cxn>
                <a:cxn ang="0">
                  <a:pos x="79" y="345"/>
                </a:cxn>
                <a:cxn ang="0">
                  <a:pos x="47" y="338"/>
                </a:cxn>
                <a:cxn ang="0">
                  <a:pos x="29" y="309"/>
                </a:cxn>
                <a:cxn ang="0">
                  <a:pos x="52" y="209"/>
                </a:cxn>
                <a:cxn ang="0">
                  <a:pos x="46" y="135"/>
                </a:cxn>
                <a:cxn ang="0">
                  <a:pos x="239" y="0"/>
                </a:cxn>
                <a:cxn ang="0">
                  <a:pos x="272" y="94"/>
                </a:cxn>
                <a:cxn ang="0">
                  <a:pos x="244" y="146"/>
                </a:cxn>
                <a:cxn ang="0">
                  <a:pos x="300" y="81"/>
                </a:cxn>
                <a:cxn ang="0">
                  <a:pos x="406" y="106"/>
                </a:cxn>
                <a:cxn ang="0">
                  <a:pos x="415" y="173"/>
                </a:cxn>
                <a:cxn ang="0">
                  <a:pos x="446" y="157"/>
                </a:cxn>
                <a:cxn ang="0">
                  <a:pos x="486" y="144"/>
                </a:cxn>
                <a:cxn ang="0">
                  <a:pos x="503" y="123"/>
                </a:cxn>
                <a:cxn ang="0">
                  <a:pos x="504" y="76"/>
                </a:cxn>
                <a:cxn ang="0">
                  <a:pos x="546" y="121"/>
                </a:cxn>
                <a:cxn ang="0">
                  <a:pos x="570" y="205"/>
                </a:cxn>
                <a:cxn ang="0">
                  <a:pos x="606" y="310"/>
                </a:cxn>
                <a:cxn ang="0">
                  <a:pos x="627" y="247"/>
                </a:cxn>
                <a:cxn ang="0">
                  <a:pos x="617" y="166"/>
                </a:cxn>
                <a:cxn ang="0">
                  <a:pos x="600" y="49"/>
                </a:cxn>
                <a:cxn ang="0">
                  <a:pos x="602" y="8"/>
                </a:cxn>
                <a:cxn ang="0">
                  <a:pos x="669" y="31"/>
                </a:cxn>
                <a:cxn ang="0">
                  <a:pos x="691" y="44"/>
                </a:cxn>
                <a:cxn ang="0">
                  <a:pos x="751" y="110"/>
                </a:cxn>
                <a:cxn ang="0">
                  <a:pos x="766" y="200"/>
                </a:cxn>
                <a:cxn ang="0">
                  <a:pos x="805" y="336"/>
                </a:cxn>
                <a:cxn ang="0">
                  <a:pos x="815" y="428"/>
                </a:cxn>
                <a:cxn ang="0">
                  <a:pos x="881" y="478"/>
                </a:cxn>
                <a:cxn ang="0">
                  <a:pos x="963" y="543"/>
                </a:cxn>
                <a:cxn ang="0">
                  <a:pos x="999" y="584"/>
                </a:cxn>
                <a:cxn ang="0">
                  <a:pos x="961" y="616"/>
                </a:cxn>
                <a:cxn ang="0">
                  <a:pos x="934" y="597"/>
                </a:cxn>
                <a:cxn ang="0">
                  <a:pos x="906" y="632"/>
                </a:cxn>
                <a:cxn ang="0">
                  <a:pos x="880" y="677"/>
                </a:cxn>
                <a:cxn ang="0">
                  <a:pos x="940" y="671"/>
                </a:cxn>
                <a:cxn ang="0">
                  <a:pos x="933" y="711"/>
                </a:cxn>
                <a:cxn ang="0">
                  <a:pos x="949" y="734"/>
                </a:cxn>
                <a:cxn ang="0">
                  <a:pos x="893" y="767"/>
                </a:cxn>
                <a:cxn ang="0">
                  <a:pos x="809" y="749"/>
                </a:cxn>
                <a:cxn ang="0">
                  <a:pos x="758" y="724"/>
                </a:cxn>
                <a:cxn ang="0">
                  <a:pos x="697" y="677"/>
                </a:cxn>
                <a:cxn ang="0">
                  <a:pos x="655" y="718"/>
                </a:cxn>
                <a:cxn ang="0">
                  <a:pos x="521" y="796"/>
                </a:cxn>
                <a:cxn ang="0">
                  <a:pos x="425" y="805"/>
                </a:cxn>
                <a:cxn ang="0">
                  <a:pos x="320" y="819"/>
                </a:cxn>
                <a:cxn ang="0">
                  <a:pos x="300" y="732"/>
                </a:cxn>
                <a:cxn ang="0">
                  <a:pos x="230" y="698"/>
                </a:cxn>
              </a:cxnLst>
              <a:rect l="0" t="0" r="r" b="b"/>
              <a:pathLst>
                <a:path w="999" h="819">
                  <a:moveTo>
                    <a:pt x="230" y="698"/>
                  </a:moveTo>
                  <a:lnTo>
                    <a:pt x="225" y="704"/>
                  </a:lnTo>
                  <a:lnTo>
                    <a:pt x="203" y="704"/>
                  </a:lnTo>
                  <a:lnTo>
                    <a:pt x="196" y="698"/>
                  </a:lnTo>
                  <a:lnTo>
                    <a:pt x="173" y="697"/>
                  </a:lnTo>
                  <a:lnTo>
                    <a:pt x="137" y="671"/>
                  </a:lnTo>
                  <a:lnTo>
                    <a:pt x="137" y="660"/>
                  </a:lnTo>
                  <a:lnTo>
                    <a:pt x="126" y="657"/>
                  </a:lnTo>
                  <a:lnTo>
                    <a:pt x="118" y="650"/>
                  </a:lnTo>
                  <a:lnTo>
                    <a:pt x="116" y="630"/>
                  </a:lnTo>
                  <a:lnTo>
                    <a:pt x="105" y="622"/>
                  </a:lnTo>
                  <a:lnTo>
                    <a:pt x="101" y="613"/>
                  </a:lnTo>
                  <a:lnTo>
                    <a:pt x="94" y="593"/>
                  </a:lnTo>
                  <a:lnTo>
                    <a:pt x="91" y="581"/>
                  </a:lnTo>
                  <a:lnTo>
                    <a:pt x="112" y="571"/>
                  </a:lnTo>
                  <a:lnTo>
                    <a:pt x="169" y="549"/>
                  </a:lnTo>
                  <a:lnTo>
                    <a:pt x="209" y="539"/>
                  </a:lnTo>
                  <a:lnTo>
                    <a:pt x="232" y="538"/>
                  </a:lnTo>
                  <a:lnTo>
                    <a:pt x="253" y="530"/>
                  </a:lnTo>
                  <a:lnTo>
                    <a:pt x="266" y="528"/>
                  </a:lnTo>
                  <a:lnTo>
                    <a:pt x="279" y="536"/>
                  </a:lnTo>
                  <a:lnTo>
                    <a:pt x="318" y="539"/>
                  </a:lnTo>
                  <a:lnTo>
                    <a:pt x="339" y="546"/>
                  </a:lnTo>
                  <a:lnTo>
                    <a:pt x="358" y="544"/>
                  </a:lnTo>
                  <a:lnTo>
                    <a:pt x="369" y="533"/>
                  </a:lnTo>
                  <a:lnTo>
                    <a:pt x="365" y="526"/>
                  </a:lnTo>
                  <a:lnTo>
                    <a:pt x="365" y="522"/>
                  </a:lnTo>
                  <a:lnTo>
                    <a:pt x="374" y="527"/>
                  </a:lnTo>
                  <a:lnTo>
                    <a:pt x="382" y="525"/>
                  </a:lnTo>
                  <a:lnTo>
                    <a:pt x="381" y="520"/>
                  </a:lnTo>
                  <a:lnTo>
                    <a:pt x="375" y="510"/>
                  </a:lnTo>
                  <a:lnTo>
                    <a:pt x="368" y="506"/>
                  </a:lnTo>
                  <a:lnTo>
                    <a:pt x="348" y="503"/>
                  </a:lnTo>
                  <a:lnTo>
                    <a:pt x="344" y="495"/>
                  </a:lnTo>
                  <a:lnTo>
                    <a:pt x="332" y="495"/>
                  </a:lnTo>
                  <a:lnTo>
                    <a:pt x="317" y="488"/>
                  </a:lnTo>
                  <a:lnTo>
                    <a:pt x="312" y="482"/>
                  </a:lnTo>
                  <a:lnTo>
                    <a:pt x="296" y="479"/>
                  </a:lnTo>
                  <a:lnTo>
                    <a:pt x="289" y="480"/>
                  </a:lnTo>
                  <a:lnTo>
                    <a:pt x="282" y="473"/>
                  </a:lnTo>
                  <a:lnTo>
                    <a:pt x="248" y="479"/>
                  </a:lnTo>
                  <a:lnTo>
                    <a:pt x="196" y="499"/>
                  </a:lnTo>
                  <a:lnTo>
                    <a:pt x="188" y="493"/>
                  </a:lnTo>
                  <a:lnTo>
                    <a:pt x="172" y="493"/>
                  </a:lnTo>
                  <a:lnTo>
                    <a:pt x="162" y="488"/>
                  </a:lnTo>
                  <a:lnTo>
                    <a:pt x="158" y="480"/>
                  </a:lnTo>
                  <a:lnTo>
                    <a:pt x="118" y="489"/>
                  </a:lnTo>
                  <a:lnTo>
                    <a:pt x="101" y="478"/>
                  </a:lnTo>
                  <a:lnTo>
                    <a:pt x="83" y="482"/>
                  </a:lnTo>
                  <a:lnTo>
                    <a:pt x="81" y="476"/>
                  </a:lnTo>
                  <a:lnTo>
                    <a:pt x="81" y="472"/>
                  </a:lnTo>
                  <a:lnTo>
                    <a:pt x="68" y="467"/>
                  </a:lnTo>
                  <a:lnTo>
                    <a:pt x="57" y="452"/>
                  </a:lnTo>
                  <a:lnTo>
                    <a:pt x="46" y="434"/>
                  </a:lnTo>
                  <a:lnTo>
                    <a:pt x="42" y="418"/>
                  </a:lnTo>
                  <a:lnTo>
                    <a:pt x="62" y="396"/>
                  </a:lnTo>
                  <a:lnTo>
                    <a:pt x="83" y="387"/>
                  </a:lnTo>
                  <a:lnTo>
                    <a:pt x="103" y="385"/>
                  </a:lnTo>
                  <a:lnTo>
                    <a:pt x="122" y="377"/>
                  </a:lnTo>
                  <a:lnTo>
                    <a:pt x="142" y="363"/>
                  </a:lnTo>
                  <a:lnTo>
                    <a:pt x="161" y="358"/>
                  </a:lnTo>
                  <a:lnTo>
                    <a:pt x="160" y="361"/>
                  </a:lnTo>
                  <a:lnTo>
                    <a:pt x="165" y="364"/>
                  </a:lnTo>
                  <a:lnTo>
                    <a:pt x="178" y="361"/>
                  </a:lnTo>
                  <a:lnTo>
                    <a:pt x="185" y="358"/>
                  </a:lnTo>
                  <a:lnTo>
                    <a:pt x="181" y="353"/>
                  </a:lnTo>
                  <a:lnTo>
                    <a:pt x="165" y="352"/>
                  </a:lnTo>
                  <a:lnTo>
                    <a:pt x="173" y="342"/>
                  </a:lnTo>
                  <a:lnTo>
                    <a:pt x="187" y="339"/>
                  </a:lnTo>
                  <a:lnTo>
                    <a:pt x="193" y="334"/>
                  </a:lnTo>
                  <a:lnTo>
                    <a:pt x="194" y="329"/>
                  </a:lnTo>
                  <a:lnTo>
                    <a:pt x="133" y="340"/>
                  </a:lnTo>
                  <a:lnTo>
                    <a:pt x="122" y="345"/>
                  </a:lnTo>
                  <a:lnTo>
                    <a:pt x="111" y="347"/>
                  </a:lnTo>
                  <a:lnTo>
                    <a:pt x="105" y="352"/>
                  </a:lnTo>
                  <a:lnTo>
                    <a:pt x="96" y="352"/>
                  </a:lnTo>
                  <a:lnTo>
                    <a:pt x="91" y="348"/>
                  </a:lnTo>
                  <a:lnTo>
                    <a:pt x="90" y="344"/>
                  </a:lnTo>
                  <a:lnTo>
                    <a:pt x="83" y="343"/>
                  </a:lnTo>
                  <a:lnTo>
                    <a:pt x="79" y="345"/>
                  </a:lnTo>
                  <a:lnTo>
                    <a:pt x="83" y="348"/>
                  </a:lnTo>
                  <a:lnTo>
                    <a:pt x="83" y="354"/>
                  </a:lnTo>
                  <a:lnTo>
                    <a:pt x="68" y="354"/>
                  </a:lnTo>
                  <a:lnTo>
                    <a:pt x="64" y="359"/>
                  </a:lnTo>
                  <a:lnTo>
                    <a:pt x="51" y="360"/>
                  </a:lnTo>
                  <a:lnTo>
                    <a:pt x="45" y="355"/>
                  </a:lnTo>
                  <a:lnTo>
                    <a:pt x="43" y="347"/>
                  </a:lnTo>
                  <a:lnTo>
                    <a:pt x="47" y="338"/>
                  </a:lnTo>
                  <a:lnTo>
                    <a:pt x="53" y="333"/>
                  </a:lnTo>
                  <a:lnTo>
                    <a:pt x="69" y="332"/>
                  </a:lnTo>
                  <a:lnTo>
                    <a:pt x="67" y="310"/>
                  </a:lnTo>
                  <a:lnTo>
                    <a:pt x="53" y="313"/>
                  </a:lnTo>
                  <a:lnTo>
                    <a:pt x="41" y="322"/>
                  </a:lnTo>
                  <a:lnTo>
                    <a:pt x="35" y="320"/>
                  </a:lnTo>
                  <a:lnTo>
                    <a:pt x="33" y="311"/>
                  </a:lnTo>
                  <a:lnTo>
                    <a:pt x="29" y="309"/>
                  </a:lnTo>
                  <a:lnTo>
                    <a:pt x="8" y="313"/>
                  </a:lnTo>
                  <a:lnTo>
                    <a:pt x="6" y="304"/>
                  </a:lnTo>
                  <a:lnTo>
                    <a:pt x="2" y="290"/>
                  </a:lnTo>
                  <a:lnTo>
                    <a:pt x="0" y="273"/>
                  </a:lnTo>
                  <a:lnTo>
                    <a:pt x="6" y="256"/>
                  </a:lnTo>
                  <a:lnTo>
                    <a:pt x="22" y="234"/>
                  </a:lnTo>
                  <a:lnTo>
                    <a:pt x="32" y="218"/>
                  </a:lnTo>
                  <a:lnTo>
                    <a:pt x="52" y="209"/>
                  </a:lnTo>
                  <a:lnTo>
                    <a:pt x="53" y="202"/>
                  </a:lnTo>
                  <a:lnTo>
                    <a:pt x="51" y="194"/>
                  </a:lnTo>
                  <a:lnTo>
                    <a:pt x="48" y="189"/>
                  </a:lnTo>
                  <a:lnTo>
                    <a:pt x="36" y="189"/>
                  </a:lnTo>
                  <a:lnTo>
                    <a:pt x="32" y="182"/>
                  </a:lnTo>
                  <a:lnTo>
                    <a:pt x="31" y="165"/>
                  </a:lnTo>
                  <a:lnTo>
                    <a:pt x="36" y="151"/>
                  </a:lnTo>
                  <a:lnTo>
                    <a:pt x="46" y="135"/>
                  </a:lnTo>
                  <a:lnTo>
                    <a:pt x="85" y="94"/>
                  </a:lnTo>
                  <a:lnTo>
                    <a:pt x="122" y="68"/>
                  </a:lnTo>
                  <a:lnTo>
                    <a:pt x="129" y="59"/>
                  </a:lnTo>
                  <a:lnTo>
                    <a:pt x="142" y="55"/>
                  </a:lnTo>
                  <a:lnTo>
                    <a:pt x="148" y="44"/>
                  </a:lnTo>
                  <a:lnTo>
                    <a:pt x="162" y="42"/>
                  </a:lnTo>
                  <a:lnTo>
                    <a:pt x="194" y="22"/>
                  </a:lnTo>
                  <a:lnTo>
                    <a:pt x="239" y="0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1" y="14"/>
                  </a:lnTo>
                  <a:lnTo>
                    <a:pt x="262" y="21"/>
                  </a:lnTo>
                  <a:lnTo>
                    <a:pt x="269" y="31"/>
                  </a:lnTo>
                  <a:lnTo>
                    <a:pt x="272" y="43"/>
                  </a:lnTo>
                  <a:lnTo>
                    <a:pt x="273" y="71"/>
                  </a:lnTo>
                  <a:lnTo>
                    <a:pt x="272" y="94"/>
                  </a:lnTo>
                  <a:lnTo>
                    <a:pt x="259" y="101"/>
                  </a:lnTo>
                  <a:lnTo>
                    <a:pt x="255" y="111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2" y="127"/>
                  </a:lnTo>
                  <a:lnTo>
                    <a:pt x="239" y="133"/>
                  </a:lnTo>
                  <a:lnTo>
                    <a:pt x="237" y="138"/>
                  </a:lnTo>
                  <a:lnTo>
                    <a:pt x="244" y="146"/>
                  </a:lnTo>
                  <a:lnTo>
                    <a:pt x="268" y="126"/>
                  </a:lnTo>
                  <a:lnTo>
                    <a:pt x="274" y="126"/>
                  </a:lnTo>
                  <a:lnTo>
                    <a:pt x="277" y="135"/>
                  </a:lnTo>
                  <a:lnTo>
                    <a:pt x="295" y="127"/>
                  </a:lnTo>
                  <a:lnTo>
                    <a:pt x="300" y="113"/>
                  </a:lnTo>
                  <a:lnTo>
                    <a:pt x="294" y="110"/>
                  </a:lnTo>
                  <a:lnTo>
                    <a:pt x="294" y="97"/>
                  </a:lnTo>
                  <a:lnTo>
                    <a:pt x="300" y="81"/>
                  </a:lnTo>
                  <a:lnTo>
                    <a:pt x="309" y="76"/>
                  </a:lnTo>
                  <a:lnTo>
                    <a:pt x="310" y="69"/>
                  </a:lnTo>
                  <a:lnTo>
                    <a:pt x="315" y="64"/>
                  </a:lnTo>
                  <a:lnTo>
                    <a:pt x="329" y="62"/>
                  </a:lnTo>
                  <a:lnTo>
                    <a:pt x="355" y="80"/>
                  </a:lnTo>
                  <a:lnTo>
                    <a:pt x="388" y="91"/>
                  </a:lnTo>
                  <a:lnTo>
                    <a:pt x="396" y="101"/>
                  </a:lnTo>
                  <a:lnTo>
                    <a:pt x="406" y="106"/>
                  </a:lnTo>
                  <a:lnTo>
                    <a:pt x="415" y="113"/>
                  </a:lnTo>
                  <a:lnTo>
                    <a:pt x="424" y="128"/>
                  </a:lnTo>
                  <a:lnTo>
                    <a:pt x="427" y="145"/>
                  </a:lnTo>
                  <a:lnTo>
                    <a:pt x="408" y="171"/>
                  </a:lnTo>
                  <a:lnTo>
                    <a:pt x="388" y="189"/>
                  </a:lnTo>
                  <a:lnTo>
                    <a:pt x="388" y="192"/>
                  </a:lnTo>
                  <a:lnTo>
                    <a:pt x="406" y="188"/>
                  </a:lnTo>
                  <a:lnTo>
                    <a:pt x="415" y="173"/>
                  </a:lnTo>
                  <a:lnTo>
                    <a:pt x="427" y="166"/>
                  </a:lnTo>
                  <a:lnTo>
                    <a:pt x="425" y="173"/>
                  </a:lnTo>
                  <a:lnTo>
                    <a:pt x="420" y="187"/>
                  </a:lnTo>
                  <a:lnTo>
                    <a:pt x="433" y="192"/>
                  </a:lnTo>
                  <a:lnTo>
                    <a:pt x="435" y="187"/>
                  </a:lnTo>
                  <a:lnTo>
                    <a:pt x="439" y="167"/>
                  </a:lnTo>
                  <a:lnTo>
                    <a:pt x="440" y="161"/>
                  </a:lnTo>
                  <a:lnTo>
                    <a:pt x="446" y="157"/>
                  </a:lnTo>
                  <a:lnTo>
                    <a:pt x="454" y="148"/>
                  </a:lnTo>
                  <a:lnTo>
                    <a:pt x="465" y="150"/>
                  </a:lnTo>
                  <a:lnTo>
                    <a:pt x="472" y="146"/>
                  </a:lnTo>
                  <a:lnTo>
                    <a:pt x="486" y="164"/>
                  </a:lnTo>
                  <a:lnTo>
                    <a:pt x="488" y="157"/>
                  </a:lnTo>
                  <a:lnTo>
                    <a:pt x="486" y="148"/>
                  </a:lnTo>
                  <a:lnTo>
                    <a:pt x="483" y="145"/>
                  </a:lnTo>
                  <a:lnTo>
                    <a:pt x="486" y="144"/>
                  </a:lnTo>
                  <a:lnTo>
                    <a:pt x="494" y="151"/>
                  </a:lnTo>
                  <a:lnTo>
                    <a:pt x="499" y="148"/>
                  </a:lnTo>
                  <a:lnTo>
                    <a:pt x="497" y="138"/>
                  </a:lnTo>
                  <a:lnTo>
                    <a:pt x="484" y="129"/>
                  </a:lnTo>
                  <a:lnTo>
                    <a:pt x="484" y="123"/>
                  </a:lnTo>
                  <a:lnTo>
                    <a:pt x="486" y="122"/>
                  </a:lnTo>
                  <a:lnTo>
                    <a:pt x="498" y="132"/>
                  </a:lnTo>
                  <a:lnTo>
                    <a:pt x="503" y="123"/>
                  </a:lnTo>
                  <a:lnTo>
                    <a:pt x="488" y="103"/>
                  </a:lnTo>
                  <a:lnTo>
                    <a:pt x="481" y="100"/>
                  </a:lnTo>
                  <a:lnTo>
                    <a:pt x="473" y="90"/>
                  </a:lnTo>
                  <a:lnTo>
                    <a:pt x="470" y="78"/>
                  </a:lnTo>
                  <a:lnTo>
                    <a:pt x="468" y="68"/>
                  </a:lnTo>
                  <a:lnTo>
                    <a:pt x="477" y="67"/>
                  </a:lnTo>
                  <a:lnTo>
                    <a:pt x="494" y="71"/>
                  </a:lnTo>
                  <a:lnTo>
                    <a:pt x="504" y="76"/>
                  </a:lnTo>
                  <a:lnTo>
                    <a:pt x="508" y="87"/>
                  </a:lnTo>
                  <a:lnTo>
                    <a:pt x="519" y="86"/>
                  </a:lnTo>
                  <a:lnTo>
                    <a:pt x="519" y="92"/>
                  </a:lnTo>
                  <a:lnTo>
                    <a:pt x="526" y="108"/>
                  </a:lnTo>
                  <a:lnTo>
                    <a:pt x="533" y="113"/>
                  </a:lnTo>
                  <a:lnTo>
                    <a:pt x="540" y="111"/>
                  </a:lnTo>
                  <a:lnTo>
                    <a:pt x="546" y="117"/>
                  </a:lnTo>
                  <a:lnTo>
                    <a:pt x="546" y="121"/>
                  </a:lnTo>
                  <a:lnTo>
                    <a:pt x="554" y="127"/>
                  </a:lnTo>
                  <a:lnTo>
                    <a:pt x="553" y="133"/>
                  </a:lnTo>
                  <a:lnTo>
                    <a:pt x="551" y="135"/>
                  </a:lnTo>
                  <a:lnTo>
                    <a:pt x="560" y="139"/>
                  </a:lnTo>
                  <a:lnTo>
                    <a:pt x="568" y="155"/>
                  </a:lnTo>
                  <a:lnTo>
                    <a:pt x="567" y="186"/>
                  </a:lnTo>
                  <a:lnTo>
                    <a:pt x="568" y="197"/>
                  </a:lnTo>
                  <a:lnTo>
                    <a:pt x="570" y="205"/>
                  </a:lnTo>
                  <a:lnTo>
                    <a:pt x="575" y="214"/>
                  </a:lnTo>
                  <a:lnTo>
                    <a:pt x="578" y="243"/>
                  </a:lnTo>
                  <a:lnTo>
                    <a:pt x="592" y="258"/>
                  </a:lnTo>
                  <a:lnTo>
                    <a:pt x="585" y="273"/>
                  </a:lnTo>
                  <a:lnTo>
                    <a:pt x="585" y="295"/>
                  </a:lnTo>
                  <a:lnTo>
                    <a:pt x="591" y="296"/>
                  </a:lnTo>
                  <a:lnTo>
                    <a:pt x="600" y="311"/>
                  </a:lnTo>
                  <a:lnTo>
                    <a:pt x="606" y="310"/>
                  </a:lnTo>
                  <a:lnTo>
                    <a:pt x="608" y="301"/>
                  </a:lnTo>
                  <a:lnTo>
                    <a:pt x="616" y="297"/>
                  </a:lnTo>
                  <a:lnTo>
                    <a:pt x="622" y="295"/>
                  </a:lnTo>
                  <a:lnTo>
                    <a:pt x="629" y="285"/>
                  </a:lnTo>
                  <a:lnTo>
                    <a:pt x="630" y="274"/>
                  </a:lnTo>
                  <a:lnTo>
                    <a:pt x="639" y="270"/>
                  </a:lnTo>
                  <a:lnTo>
                    <a:pt x="639" y="264"/>
                  </a:lnTo>
                  <a:lnTo>
                    <a:pt x="627" y="247"/>
                  </a:lnTo>
                  <a:lnTo>
                    <a:pt x="624" y="236"/>
                  </a:lnTo>
                  <a:lnTo>
                    <a:pt x="624" y="225"/>
                  </a:lnTo>
                  <a:lnTo>
                    <a:pt x="619" y="220"/>
                  </a:lnTo>
                  <a:lnTo>
                    <a:pt x="617" y="203"/>
                  </a:lnTo>
                  <a:lnTo>
                    <a:pt x="614" y="187"/>
                  </a:lnTo>
                  <a:lnTo>
                    <a:pt x="618" y="186"/>
                  </a:lnTo>
                  <a:lnTo>
                    <a:pt x="617" y="177"/>
                  </a:lnTo>
                  <a:lnTo>
                    <a:pt x="617" y="166"/>
                  </a:lnTo>
                  <a:lnTo>
                    <a:pt x="613" y="160"/>
                  </a:lnTo>
                  <a:lnTo>
                    <a:pt x="612" y="139"/>
                  </a:lnTo>
                  <a:lnTo>
                    <a:pt x="610" y="121"/>
                  </a:lnTo>
                  <a:lnTo>
                    <a:pt x="605" y="103"/>
                  </a:lnTo>
                  <a:lnTo>
                    <a:pt x="597" y="68"/>
                  </a:lnTo>
                  <a:lnTo>
                    <a:pt x="595" y="62"/>
                  </a:lnTo>
                  <a:lnTo>
                    <a:pt x="599" y="62"/>
                  </a:lnTo>
                  <a:lnTo>
                    <a:pt x="600" y="49"/>
                  </a:lnTo>
                  <a:lnTo>
                    <a:pt x="596" y="49"/>
                  </a:lnTo>
                  <a:lnTo>
                    <a:pt x="592" y="38"/>
                  </a:lnTo>
                  <a:lnTo>
                    <a:pt x="596" y="33"/>
                  </a:lnTo>
                  <a:lnTo>
                    <a:pt x="606" y="33"/>
                  </a:lnTo>
                  <a:lnTo>
                    <a:pt x="608" y="27"/>
                  </a:lnTo>
                  <a:lnTo>
                    <a:pt x="597" y="16"/>
                  </a:lnTo>
                  <a:lnTo>
                    <a:pt x="599" y="8"/>
                  </a:lnTo>
                  <a:lnTo>
                    <a:pt x="602" y="8"/>
                  </a:lnTo>
                  <a:lnTo>
                    <a:pt x="602" y="3"/>
                  </a:lnTo>
                  <a:lnTo>
                    <a:pt x="608" y="3"/>
                  </a:lnTo>
                  <a:lnTo>
                    <a:pt x="630" y="9"/>
                  </a:lnTo>
                  <a:lnTo>
                    <a:pt x="632" y="15"/>
                  </a:lnTo>
                  <a:lnTo>
                    <a:pt x="650" y="33"/>
                  </a:lnTo>
                  <a:lnTo>
                    <a:pt x="665" y="40"/>
                  </a:lnTo>
                  <a:lnTo>
                    <a:pt x="667" y="37"/>
                  </a:lnTo>
                  <a:lnTo>
                    <a:pt x="669" y="31"/>
                  </a:lnTo>
                  <a:lnTo>
                    <a:pt x="662" y="28"/>
                  </a:lnTo>
                  <a:lnTo>
                    <a:pt x="661" y="21"/>
                  </a:lnTo>
                  <a:lnTo>
                    <a:pt x="661" y="15"/>
                  </a:lnTo>
                  <a:lnTo>
                    <a:pt x="666" y="14"/>
                  </a:lnTo>
                  <a:lnTo>
                    <a:pt x="676" y="19"/>
                  </a:lnTo>
                  <a:lnTo>
                    <a:pt x="678" y="25"/>
                  </a:lnTo>
                  <a:lnTo>
                    <a:pt x="687" y="28"/>
                  </a:lnTo>
                  <a:lnTo>
                    <a:pt x="691" y="44"/>
                  </a:lnTo>
                  <a:lnTo>
                    <a:pt x="696" y="52"/>
                  </a:lnTo>
                  <a:lnTo>
                    <a:pt x="720" y="67"/>
                  </a:lnTo>
                  <a:lnTo>
                    <a:pt x="720" y="74"/>
                  </a:lnTo>
                  <a:lnTo>
                    <a:pt x="734" y="81"/>
                  </a:lnTo>
                  <a:lnTo>
                    <a:pt x="741" y="91"/>
                  </a:lnTo>
                  <a:lnTo>
                    <a:pt x="742" y="96"/>
                  </a:lnTo>
                  <a:lnTo>
                    <a:pt x="750" y="102"/>
                  </a:lnTo>
                  <a:lnTo>
                    <a:pt x="751" y="110"/>
                  </a:lnTo>
                  <a:lnTo>
                    <a:pt x="745" y="123"/>
                  </a:lnTo>
                  <a:lnTo>
                    <a:pt x="751" y="123"/>
                  </a:lnTo>
                  <a:lnTo>
                    <a:pt x="756" y="140"/>
                  </a:lnTo>
                  <a:lnTo>
                    <a:pt x="756" y="151"/>
                  </a:lnTo>
                  <a:lnTo>
                    <a:pt x="755" y="156"/>
                  </a:lnTo>
                  <a:lnTo>
                    <a:pt x="758" y="166"/>
                  </a:lnTo>
                  <a:lnTo>
                    <a:pt x="759" y="177"/>
                  </a:lnTo>
                  <a:lnTo>
                    <a:pt x="766" y="200"/>
                  </a:lnTo>
                  <a:lnTo>
                    <a:pt x="768" y="246"/>
                  </a:lnTo>
                  <a:lnTo>
                    <a:pt x="771" y="250"/>
                  </a:lnTo>
                  <a:lnTo>
                    <a:pt x="775" y="273"/>
                  </a:lnTo>
                  <a:lnTo>
                    <a:pt x="791" y="294"/>
                  </a:lnTo>
                  <a:lnTo>
                    <a:pt x="799" y="306"/>
                  </a:lnTo>
                  <a:lnTo>
                    <a:pt x="804" y="322"/>
                  </a:lnTo>
                  <a:lnTo>
                    <a:pt x="802" y="329"/>
                  </a:lnTo>
                  <a:lnTo>
                    <a:pt x="805" y="336"/>
                  </a:lnTo>
                  <a:lnTo>
                    <a:pt x="806" y="353"/>
                  </a:lnTo>
                  <a:lnTo>
                    <a:pt x="804" y="353"/>
                  </a:lnTo>
                  <a:lnTo>
                    <a:pt x="796" y="358"/>
                  </a:lnTo>
                  <a:lnTo>
                    <a:pt x="798" y="383"/>
                  </a:lnTo>
                  <a:lnTo>
                    <a:pt x="794" y="396"/>
                  </a:lnTo>
                  <a:lnTo>
                    <a:pt x="798" y="409"/>
                  </a:lnTo>
                  <a:lnTo>
                    <a:pt x="812" y="419"/>
                  </a:lnTo>
                  <a:lnTo>
                    <a:pt x="815" y="428"/>
                  </a:lnTo>
                  <a:lnTo>
                    <a:pt x="829" y="455"/>
                  </a:lnTo>
                  <a:lnTo>
                    <a:pt x="847" y="460"/>
                  </a:lnTo>
                  <a:lnTo>
                    <a:pt x="854" y="479"/>
                  </a:lnTo>
                  <a:lnTo>
                    <a:pt x="860" y="483"/>
                  </a:lnTo>
                  <a:lnTo>
                    <a:pt x="870" y="484"/>
                  </a:lnTo>
                  <a:lnTo>
                    <a:pt x="876" y="492"/>
                  </a:lnTo>
                  <a:lnTo>
                    <a:pt x="881" y="487"/>
                  </a:lnTo>
                  <a:lnTo>
                    <a:pt x="881" y="478"/>
                  </a:lnTo>
                  <a:lnTo>
                    <a:pt x="885" y="476"/>
                  </a:lnTo>
                  <a:lnTo>
                    <a:pt x="896" y="480"/>
                  </a:lnTo>
                  <a:lnTo>
                    <a:pt x="901" y="485"/>
                  </a:lnTo>
                  <a:lnTo>
                    <a:pt x="898" y="494"/>
                  </a:lnTo>
                  <a:lnTo>
                    <a:pt x="938" y="531"/>
                  </a:lnTo>
                  <a:lnTo>
                    <a:pt x="946" y="536"/>
                  </a:lnTo>
                  <a:lnTo>
                    <a:pt x="958" y="536"/>
                  </a:lnTo>
                  <a:lnTo>
                    <a:pt x="963" y="543"/>
                  </a:lnTo>
                  <a:lnTo>
                    <a:pt x="962" y="552"/>
                  </a:lnTo>
                  <a:lnTo>
                    <a:pt x="963" y="560"/>
                  </a:lnTo>
                  <a:lnTo>
                    <a:pt x="972" y="562"/>
                  </a:lnTo>
                  <a:lnTo>
                    <a:pt x="978" y="558"/>
                  </a:lnTo>
                  <a:lnTo>
                    <a:pt x="981" y="562"/>
                  </a:lnTo>
                  <a:lnTo>
                    <a:pt x="989" y="558"/>
                  </a:lnTo>
                  <a:lnTo>
                    <a:pt x="994" y="560"/>
                  </a:lnTo>
                  <a:lnTo>
                    <a:pt x="999" y="584"/>
                  </a:lnTo>
                  <a:lnTo>
                    <a:pt x="994" y="596"/>
                  </a:lnTo>
                  <a:lnTo>
                    <a:pt x="997" y="622"/>
                  </a:lnTo>
                  <a:lnTo>
                    <a:pt x="992" y="635"/>
                  </a:lnTo>
                  <a:lnTo>
                    <a:pt x="984" y="638"/>
                  </a:lnTo>
                  <a:lnTo>
                    <a:pt x="977" y="635"/>
                  </a:lnTo>
                  <a:lnTo>
                    <a:pt x="967" y="617"/>
                  </a:lnTo>
                  <a:lnTo>
                    <a:pt x="967" y="595"/>
                  </a:lnTo>
                  <a:lnTo>
                    <a:pt x="961" y="616"/>
                  </a:lnTo>
                  <a:lnTo>
                    <a:pt x="958" y="635"/>
                  </a:lnTo>
                  <a:lnTo>
                    <a:pt x="956" y="640"/>
                  </a:lnTo>
                  <a:lnTo>
                    <a:pt x="952" y="629"/>
                  </a:lnTo>
                  <a:lnTo>
                    <a:pt x="946" y="627"/>
                  </a:lnTo>
                  <a:lnTo>
                    <a:pt x="944" y="633"/>
                  </a:lnTo>
                  <a:lnTo>
                    <a:pt x="938" y="623"/>
                  </a:lnTo>
                  <a:lnTo>
                    <a:pt x="934" y="611"/>
                  </a:lnTo>
                  <a:lnTo>
                    <a:pt x="934" y="597"/>
                  </a:lnTo>
                  <a:lnTo>
                    <a:pt x="931" y="605"/>
                  </a:lnTo>
                  <a:lnTo>
                    <a:pt x="925" y="606"/>
                  </a:lnTo>
                  <a:lnTo>
                    <a:pt x="924" y="602"/>
                  </a:lnTo>
                  <a:lnTo>
                    <a:pt x="918" y="617"/>
                  </a:lnTo>
                  <a:lnTo>
                    <a:pt x="914" y="617"/>
                  </a:lnTo>
                  <a:lnTo>
                    <a:pt x="902" y="624"/>
                  </a:lnTo>
                  <a:lnTo>
                    <a:pt x="902" y="632"/>
                  </a:lnTo>
                  <a:lnTo>
                    <a:pt x="906" y="632"/>
                  </a:lnTo>
                  <a:lnTo>
                    <a:pt x="907" y="656"/>
                  </a:lnTo>
                  <a:lnTo>
                    <a:pt x="899" y="657"/>
                  </a:lnTo>
                  <a:lnTo>
                    <a:pt x="895" y="652"/>
                  </a:lnTo>
                  <a:lnTo>
                    <a:pt x="881" y="651"/>
                  </a:lnTo>
                  <a:lnTo>
                    <a:pt x="874" y="654"/>
                  </a:lnTo>
                  <a:lnTo>
                    <a:pt x="872" y="657"/>
                  </a:lnTo>
                  <a:lnTo>
                    <a:pt x="879" y="670"/>
                  </a:lnTo>
                  <a:lnTo>
                    <a:pt x="880" y="677"/>
                  </a:lnTo>
                  <a:lnTo>
                    <a:pt x="877" y="694"/>
                  </a:lnTo>
                  <a:lnTo>
                    <a:pt x="879" y="700"/>
                  </a:lnTo>
                  <a:lnTo>
                    <a:pt x="888" y="681"/>
                  </a:lnTo>
                  <a:lnTo>
                    <a:pt x="902" y="672"/>
                  </a:lnTo>
                  <a:lnTo>
                    <a:pt x="906" y="663"/>
                  </a:lnTo>
                  <a:lnTo>
                    <a:pt x="929" y="662"/>
                  </a:lnTo>
                  <a:lnTo>
                    <a:pt x="931" y="668"/>
                  </a:lnTo>
                  <a:lnTo>
                    <a:pt x="940" y="671"/>
                  </a:lnTo>
                  <a:lnTo>
                    <a:pt x="936" y="677"/>
                  </a:lnTo>
                  <a:lnTo>
                    <a:pt x="935" y="684"/>
                  </a:lnTo>
                  <a:lnTo>
                    <a:pt x="929" y="691"/>
                  </a:lnTo>
                  <a:lnTo>
                    <a:pt x="930" y="695"/>
                  </a:lnTo>
                  <a:lnTo>
                    <a:pt x="925" y="694"/>
                  </a:lnTo>
                  <a:lnTo>
                    <a:pt x="923" y="700"/>
                  </a:lnTo>
                  <a:lnTo>
                    <a:pt x="927" y="710"/>
                  </a:lnTo>
                  <a:lnTo>
                    <a:pt x="933" y="711"/>
                  </a:lnTo>
                  <a:lnTo>
                    <a:pt x="935" y="700"/>
                  </a:lnTo>
                  <a:lnTo>
                    <a:pt x="947" y="706"/>
                  </a:lnTo>
                  <a:lnTo>
                    <a:pt x="958" y="708"/>
                  </a:lnTo>
                  <a:lnTo>
                    <a:pt x="961" y="719"/>
                  </a:lnTo>
                  <a:lnTo>
                    <a:pt x="960" y="727"/>
                  </a:lnTo>
                  <a:lnTo>
                    <a:pt x="954" y="729"/>
                  </a:lnTo>
                  <a:lnTo>
                    <a:pt x="951" y="726"/>
                  </a:lnTo>
                  <a:lnTo>
                    <a:pt x="949" y="734"/>
                  </a:lnTo>
                  <a:lnTo>
                    <a:pt x="944" y="740"/>
                  </a:lnTo>
                  <a:lnTo>
                    <a:pt x="944" y="745"/>
                  </a:lnTo>
                  <a:lnTo>
                    <a:pt x="936" y="743"/>
                  </a:lnTo>
                  <a:lnTo>
                    <a:pt x="917" y="751"/>
                  </a:lnTo>
                  <a:lnTo>
                    <a:pt x="914" y="761"/>
                  </a:lnTo>
                  <a:lnTo>
                    <a:pt x="901" y="761"/>
                  </a:lnTo>
                  <a:lnTo>
                    <a:pt x="895" y="757"/>
                  </a:lnTo>
                  <a:lnTo>
                    <a:pt x="893" y="767"/>
                  </a:lnTo>
                  <a:lnTo>
                    <a:pt x="887" y="770"/>
                  </a:lnTo>
                  <a:lnTo>
                    <a:pt x="885" y="774"/>
                  </a:lnTo>
                  <a:lnTo>
                    <a:pt x="876" y="769"/>
                  </a:lnTo>
                  <a:lnTo>
                    <a:pt x="861" y="775"/>
                  </a:lnTo>
                  <a:lnTo>
                    <a:pt x="836" y="769"/>
                  </a:lnTo>
                  <a:lnTo>
                    <a:pt x="831" y="761"/>
                  </a:lnTo>
                  <a:lnTo>
                    <a:pt x="814" y="756"/>
                  </a:lnTo>
                  <a:lnTo>
                    <a:pt x="809" y="749"/>
                  </a:lnTo>
                  <a:lnTo>
                    <a:pt x="800" y="749"/>
                  </a:lnTo>
                  <a:lnTo>
                    <a:pt x="795" y="758"/>
                  </a:lnTo>
                  <a:lnTo>
                    <a:pt x="771" y="754"/>
                  </a:lnTo>
                  <a:lnTo>
                    <a:pt x="758" y="749"/>
                  </a:lnTo>
                  <a:lnTo>
                    <a:pt x="757" y="742"/>
                  </a:lnTo>
                  <a:lnTo>
                    <a:pt x="773" y="726"/>
                  </a:lnTo>
                  <a:lnTo>
                    <a:pt x="768" y="720"/>
                  </a:lnTo>
                  <a:lnTo>
                    <a:pt x="758" y="724"/>
                  </a:lnTo>
                  <a:lnTo>
                    <a:pt x="742" y="722"/>
                  </a:lnTo>
                  <a:lnTo>
                    <a:pt x="740" y="715"/>
                  </a:lnTo>
                  <a:lnTo>
                    <a:pt x="726" y="711"/>
                  </a:lnTo>
                  <a:lnTo>
                    <a:pt x="721" y="714"/>
                  </a:lnTo>
                  <a:lnTo>
                    <a:pt x="697" y="710"/>
                  </a:lnTo>
                  <a:lnTo>
                    <a:pt x="696" y="700"/>
                  </a:lnTo>
                  <a:lnTo>
                    <a:pt x="699" y="693"/>
                  </a:lnTo>
                  <a:lnTo>
                    <a:pt x="697" y="677"/>
                  </a:lnTo>
                  <a:lnTo>
                    <a:pt x="693" y="666"/>
                  </a:lnTo>
                  <a:lnTo>
                    <a:pt x="682" y="662"/>
                  </a:lnTo>
                  <a:lnTo>
                    <a:pt x="678" y="670"/>
                  </a:lnTo>
                  <a:lnTo>
                    <a:pt x="673" y="678"/>
                  </a:lnTo>
                  <a:lnTo>
                    <a:pt x="660" y="684"/>
                  </a:lnTo>
                  <a:lnTo>
                    <a:pt x="665" y="702"/>
                  </a:lnTo>
                  <a:lnTo>
                    <a:pt x="665" y="710"/>
                  </a:lnTo>
                  <a:lnTo>
                    <a:pt x="655" y="718"/>
                  </a:lnTo>
                  <a:lnTo>
                    <a:pt x="639" y="741"/>
                  </a:lnTo>
                  <a:lnTo>
                    <a:pt x="612" y="748"/>
                  </a:lnTo>
                  <a:lnTo>
                    <a:pt x="572" y="748"/>
                  </a:lnTo>
                  <a:lnTo>
                    <a:pt x="578" y="753"/>
                  </a:lnTo>
                  <a:lnTo>
                    <a:pt x="567" y="770"/>
                  </a:lnTo>
                  <a:lnTo>
                    <a:pt x="552" y="781"/>
                  </a:lnTo>
                  <a:lnTo>
                    <a:pt x="535" y="788"/>
                  </a:lnTo>
                  <a:lnTo>
                    <a:pt x="521" y="796"/>
                  </a:lnTo>
                  <a:lnTo>
                    <a:pt x="503" y="799"/>
                  </a:lnTo>
                  <a:lnTo>
                    <a:pt x="495" y="795"/>
                  </a:lnTo>
                  <a:lnTo>
                    <a:pt x="482" y="801"/>
                  </a:lnTo>
                  <a:lnTo>
                    <a:pt x="467" y="797"/>
                  </a:lnTo>
                  <a:lnTo>
                    <a:pt x="460" y="802"/>
                  </a:lnTo>
                  <a:lnTo>
                    <a:pt x="455" y="796"/>
                  </a:lnTo>
                  <a:lnTo>
                    <a:pt x="440" y="802"/>
                  </a:lnTo>
                  <a:lnTo>
                    <a:pt x="425" y="805"/>
                  </a:lnTo>
                  <a:lnTo>
                    <a:pt x="423" y="807"/>
                  </a:lnTo>
                  <a:lnTo>
                    <a:pt x="430" y="807"/>
                  </a:lnTo>
                  <a:lnTo>
                    <a:pt x="429" y="812"/>
                  </a:lnTo>
                  <a:lnTo>
                    <a:pt x="415" y="812"/>
                  </a:lnTo>
                  <a:lnTo>
                    <a:pt x="393" y="818"/>
                  </a:lnTo>
                  <a:lnTo>
                    <a:pt x="387" y="815"/>
                  </a:lnTo>
                  <a:lnTo>
                    <a:pt x="369" y="815"/>
                  </a:lnTo>
                  <a:lnTo>
                    <a:pt x="320" y="819"/>
                  </a:lnTo>
                  <a:lnTo>
                    <a:pt x="321" y="816"/>
                  </a:lnTo>
                  <a:lnTo>
                    <a:pt x="332" y="807"/>
                  </a:lnTo>
                  <a:lnTo>
                    <a:pt x="314" y="796"/>
                  </a:lnTo>
                  <a:lnTo>
                    <a:pt x="305" y="783"/>
                  </a:lnTo>
                  <a:lnTo>
                    <a:pt x="301" y="770"/>
                  </a:lnTo>
                  <a:lnTo>
                    <a:pt x="296" y="758"/>
                  </a:lnTo>
                  <a:lnTo>
                    <a:pt x="296" y="743"/>
                  </a:lnTo>
                  <a:lnTo>
                    <a:pt x="300" y="732"/>
                  </a:lnTo>
                  <a:lnTo>
                    <a:pt x="300" y="729"/>
                  </a:lnTo>
                  <a:lnTo>
                    <a:pt x="291" y="724"/>
                  </a:lnTo>
                  <a:lnTo>
                    <a:pt x="290" y="719"/>
                  </a:lnTo>
                  <a:lnTo>
                    <a:pt x="287" y="713"/>
                  </a:lnTo>
                  <a:lnTo>
                    <a:pt x="277" y="706"/>
                  </a:lnTo>
                  <a:lnTo>
                    <a:pt x="277" y="702"/>
                  </a:lnTo>
                  <a:lnTo>
                    <a:pt x="259" y="697"/>
                  </a:lnTo>
                  <a:lnTo>
                    <a:pt x="230" y="6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Freeform 291"/>
            <p:cNvSpPr>
              <a:spLocks noChangeAspect="1"/>
            </p:cNvSpPr>
            <p:nvPr/>
          </p:nvSpPr>
          <p:spPr bwMode="gray">
            <a:xfrm>
              <a:off x="3831187" y="1060227"/>
              <a:ext cx="121833" cy="193688"/>
            </a:xfrm>
            <a:custGeom>
              <a:avLst/>
              <a:gdLst/>
              <a:ahLst/>
              <a:cxnLst>
                <a:cxn ang="0">
                  <a:pos x="124" y="351"/>
                </a:cxn>
                <a:cxn ang="0">
                  <a:pos x="109" y="334"/>
                </a:cxn>
                <a:cxn ang="0">
                  <a:pos x="87" y="317"/>
                </a:cxn>
                <a:cxn ang="0">
                  <a:pos x="55" y="322"/>
                </a:cxn>
                <a:cxn ang="0">
                  <a:pos x="40" y="291"/>
                </a:cxn>
                <a:cxn ang="0">
                  <a:pos x="1" y="245"/>
                </a:cxn>
                <a:cxn ang="0">
                  <a:pos x="6" y="189"/>
                </a:cxn>
                <a:cxn ang="0">
                  <a:pos x="35" y="189"/>
                </a:cxn>
                <a:cxn ang="0">
                  <a:pos x="42" y="202"/>
                </a:cxn>
                <a:cxn ang="0">
                  <a:pos x="64" y="217"/>
                </a:cxn>
                <a:cxn ang="0">
                  <a:pos x="71" y="244"/>
                </a:cxn>
                <a:cxn ang="0">
                  <a:pos x="99" y="236"/>
                </a:cxn>
                <a:cxn ang="0">
                  <a:pos x="124" y="223"/>
                </a:cxn>
                <a:cxn ang="0">
                  <a:pos x="120" y="196"/>
                </a:cxn>
                <a:cxn ang="0">
                  <a:pos x="132" y="190"/>
                </a:cxn>
                <a:cxn ang="0">
                  <a:pos x="116" y="171"/>
                </a:cxn>
                <a:cxn ang="0">
                  <a:pos x="110" y="144"/>
                </a:cxn>
                <a:cxn ang="0">
                  <a:pos x="137" y="151"/>
                </a:cxn>
                <a:cxn ang="0">
                  <a:pos x="114" y="119"/>
                </a:cxn>
                <a:cxn ang="0">
                  <a:pos x="93" y="134"/>
                </a:cxn>
                <a:cxn ang="0">
                  <a:pos x="61" y="105"/>
                </a:cxn>
                <a:cxn ang="0">
                  <a:pos x="80" y="78"/>
                </a:cxn>
                <a:cxn ang="0">
                  <a:pos x="99" y="98"/>
                </a:cxn>
                <a:cxn ang="0">
                  <a:pos x="98" y="71"/>
                </a:cxn>
                <a:cxn ang="0">
                  <a:pos x="71" y="59"/>
                </a:cxn>
                <a:cxn ang="0">
                  <a:pos x="96" y="21"/>
                </a:cxn>
                <a:cxn ang="0">
                  <a:pos x="124" y="39"/>
                </a:cxn>
                <a:cxn ang="0">
                  <a:pos x="113" y="19"/>
                </a:cxn>
                <a:cxn ang="0">
                  <a:pos x="129" y="0"/>
                </a:cxn>
                <a:cxn ang="0">
                  <a:pos x="152" y="22"/>
                </a:cxn>
                <a:cxn ang="0">
                  <a:pos x="188" y="34"/>
                </a:cxn>
                <a:cxn ang="0">
                  <a:pos x="248" y="8"/>
                </a:cxn>
                <a:cxn ang="0">
                  <a:pos x="288" y="26"/>
                </a:cxn>
                <a:cxn ang="0">
                  <a:pos x="284" y="66"/>
                </a:cxn>
                <a:cxn ang="0">
                  <a:pos x="270" y="76"/>
                </a:cxn>
                <a:cxn ang="0">
                  <a:pos x="282" y="112"/>
                </a:cxn>
                <a:cxn ang="0">
                  <a:pos x="250" y="130"/>
                </a:cxn>
                <a:cxn ang="0">
                  <a:pos x="228" y="164"/>
                </a:cxn>
                <a:cxn ang="0">
                  <a:pos x="220" y="195"/>
                </a:cxn>
                <a:cxn ang="0">
                  <a:pos x="265" y="173"/>
                </a:cxn>
                <a:cxn ang="0">
                  <a:pos x="282" y="204"/>
                </a:cxn>
                <a:cxn ang="0">
                  <a:pos x="293" y="222"/>
                </a:cxn>
                <a:cxn ang="0">
                  <a:pos x="290" y="248"/>
                </a:cxn>
                <a:cxn ang="0">
                  <a:pos x="315" y="222"/>
                </a:cxn>
                <a:cxn ang="0">
                  <a:pos x="324" y="247"/>
                </a:cxn>
                <a:cxn ang="0">
                  <a:pos x="329" y="288"/>
                </a:cxn>
                <a:cxn ang="0">
                  <a:pos x="320" y="313"/>
                </a:cxn>
                <a:cxn ang="0">
                  <a:pos x="323" y="344"/>
                </a:cxn>
                <a:cxn ang="0">
                  <a:pos x="325" y="360"/>
                </a:cxn>
                <a:cxn ang="0">
                  <a:pos x="322" y="389"/>
                </a:cxn>
                <a:cxn ang="0">
                  <a:pos x="303" y="410"/>
                </a:cxn>
                <a:cxn ang="0">
                  <a:pos x="249" y="426"/>
                </a:cxn>
                <a:cxn ang="0">
                  <a:pos x="248" y="444"/>
                </a:cxn>
                <a:cxn ang="0">
                  <a:pos x="229" y="475"/>
                </a:cxn>
                <a:cxn ang="0">
                  <a:pos x="205" y="464"/>
                </a:cxn>
                <a:cxn ang="0">
                  <a:pos x="187" y="473"/>
                </a:cxn>
                <a:cxn ang="0">
                  <a:pos x="172" y="424"/>
                </a:cxn>
                <a:cxn ang="0">
                  <a:pos x="144" y="384"/>
                </a:cxn>
              </a:cxnLst>
              <a:rect l="0" t="0" r="r" b="b"/>
              <a:pathLst>
                <a:path w="331" h="484">
                  <a:moveTo>
                    <a:pt x="137" y="376"/>
                  </a:moveTo>
                  <a:lnTo>
                    <a:pt x="132" y="371"/>
                  </a:lnTo>
                  <a:lnTo>
                    <a:pt x="124" y="351"/>
                  </a:lnTo>
                  <a:lnTo>
                    <a:pt x="123" y="344"/>
                  </a:lnTo>
                  <a:lnTo>
                    <a:pt x="116" y="336"/>
                  </a:lnTo>
                  <a:lnTo>
                    <a:pt x="109" y="334"/>
                  </a:lnTo>
                  <a:lnTo>
                    <a:pt x="99" y="341"/>
                  </a:lnTo>
                  <a:lnTo>
                    <a:pt x="94" y="328"/>
                  </a:lnTo>
                  <a:lnTo>
                    <a:pt x="87" y="317"/>
                  </a:lnTo>
                  <a:lnTo>
                    <a:pt x="81" y="317"/>
                  </a:lnTo>
                  <a:lnTo>
                    <a:pt x="78" y="325"/>
                  </a:lnTo>
                  <a:lnTo>
                    <a:pt x="55" y="322"/>
                  </a:lnTo>
                  <a:lnTo>
                    <a:pt x="51" y="307"/>
                  </a:lnTo>
                  <a:lnTo>
                    <a:pt x="42" y="297"/>
                  </a:lnTo>
                  <a:lnTo>
                    <a:pt x="40" y="291"/>
                  </a:lnTo>
                  <a:lnTo>
                    <a:pt x="22" y="275"/>
                  </a:lnTo>
                  <a:lnTo>
                    <a:pt x="18" y="268"/>
                  </a:lnTo>
                  <a:lnTo>
                    <a:pt x="1" y="245"/>
                  </a:lnTo>
                  <a:lnTo>
                    <a:pt x="0" y="227"/>
                  </a:lnTo>
                  <a:lnTo>
                    <a:pt x="2" y="205"/>
                  </a:lnTo>
                  <a:lnTo>
                    <a:pt x="6" y="189"/>
                  </a:lnTo>
                  <a:lnTo>
                    <a:pt x="15" y="182"/>
                  </a:lnTo>
                  <a:lnTo>
                    <a:pt x="28" y="179"/>
                  </a:lnTo>
                  <a:lnTo>
                    <a:pt x="35" y="189"/>
                  </a:lnTo>
                  <a:lnTo>
                    <a:pt x="43" y="194"/>
                  </a:lnTo>
                  <a:lnTo>
                    <a:pt x="44" y="195"/>
                  </a:lnTo>
                  <a:lnTo>
                    <a:pt x="42" y="202"/>
                  </a:lnTo>
                  <a:lnTo>
                    <a:pt x="48" y="209"/>
                  </a:lnTo>
                  <a:lnTo>
                    <a:pt x="59" y="212"/>
                  </a:lnTo>
                  <a:lnTo>
                    <a:pt x="64" y="217"/>
                  </a:lnTo>
                  <a:lnTo>
                    <a:pt x="65" y="228"/>
                  </a:lnTo>
                  <a:lnTo>
                    <a:pt x="69" y="236"/>
                  </a:lnTo>
                  <a:lnTo>
                    <a:pt x="71" y="244"/>
                  </a:lnTo>
                  <a:lnTo>
                    <a:pt x="89" y="245"/>
                  </a:lnTo>
                  <a:lnTo>
                    <a:pt x="97" y="241"/>
                  </a:lnTo>
                  <a:lnTo>
                    <a:pt x="99" y="236"/>
                  </a:lnTo>
                  <a:lnTo>
                    <a:pt x="105" y="238"/>
                  </a:lnTo>
                  <a:lnTo>
                    <a:pt x="113" y="236"/>
                  </a:lnTo>
                  <a:lnTo>
                    <a:pt x="124" y="223"/>
                  </a:lnTo>
                  <a:lnTo>
                    <a:pt x="119" y="214"/>
                  </a:lnTo>
                  <a:lnTo>
                    <a:pt x="116" y="196"/>
                  </a:lnTo>
                  <a:lnTo>
                    <a:pt x="120" y="196"/>
                  </a:lnTo>
                  <a:lnTo>
                    <a:pt x="128" y="206"/>
                  </a:lnTo>
                  <a:lnTo>
                    <a:pt x="132" y="204"/>
                  </a:lnTo>
                  <a:lnTo>
                    <a:pt x="132" y="190"/>
                  </a:lnTo>
                  <a:lnTo>
                    <a:pt x="129" y="183"/>
                  </a:lnTo>
                  <a:lnTo>
                    <a:pt x="119" y="182"/>
                  </a:lnTo>
                  <a:lnTo>
                    <a:pt x="116" y="171"/>
                  </a:lnTo>
                  <a:lnTo>
                    <a:pt x="112" y="168"/>
                  </a:lnTo>
                  <a:lnTo>
                    <a:pt x="112" y="155"/>
                  </a:lnTo>
                  <a:lnTo>
                    <a:pt x="110" y="144"/>
                  </a:lnTo>
                  <a:lnTo>
                    <a:pt x="112" y="140"/>
                  </a:lnTo>
                  <a:lnTo>
                    <a:pt x="121" y="137"/>
                  </a:lnTo>
                  <a:lnTo>
                    <a:pt x="137" y="151"/>
                  </a:lnTo>
                  <a:lnTo>
                    <a:pt x="140" y="146"/>
                  </a:lnTo>
                  <a:lnTo>
                    <a:pt x="118" y="113"/>
                  </a:lnTo>
                  <a:lnTo>
                    <a:pt x="114" y="119"/>
                  </a:lnTo>
                  <a:lnTo>
                    <a:pt x="113" y="128"/>
                  </a:lnTo>
                  <a:lnTo>
                    <a:pt x="104" y="131"/>
                  </a:lnTo>
                  <a:lnTo>
                    <a:pt x="93" y="134"/>
                  </a:lnTo>
                  <a:lnTo>
                    <a:pt x="77" y="123"/>
                  </a:lnTo>
                  <a:lnTo>
                    <a:pt x="69" y="107"/>
                  </a:lnTo>
                  <a:lnTo>
                    <a:pt x="61" y="105"/>
                  </a:lnTo>
                  <a:lnTo>
                    <a:pt x="59" y="89"/>
                  </a:lnTo>
                  <a:lnTo>
                    <a:pt x="60" y="78"/>
                  </a:lnTo>
                  <a:lnTo>
                    <a:pt x="80" y="78"/>
                  </a:lnTo>
                  <a:lnTo>
                    <a:pt x="87" y="85"/>
                  </a:lnTo>
                  <a:lnTo>
                    <a:pt x="89" y="92"/>
                  </a:lnTo>
                  <a:lnTo>
                    <a:pt x="99" y="98"/>
                  </a:lnTo>
                  <a:lnTo>
                    <a:pt x="102" y="92"/>
                  </a:lnTo>
                  <a:lnTo>
                    <a:pt x="98" y="80"/>
                  </a:lnTo>
                  <a:lnTo>
                    <a:pt x="98" y="71"/>
                  </a:lnTo>
                  <a:lnTo>
                    <a:pt x="85" y="67"/>
                  </a:lnTo>
                  <a:lnTo>
                    <a:pt x="80" y="59"/>
                  </a:lnTo>
                  <a:lnTo>
                    <a:pt x="71" y="59"/>
                  </a:lnTo>
                  <a:lnTo>
                    <a:pt x="66" y="45"/>
                  </a:lnTo>
                  <a:lnTo>
                    <a:pt x="77" y="32"/>
                  </a:lnTo>
                  <a:lnTo>
                    <a:pt x="96" y="21"/>
                  </a:lnTo>
                  <a:lnTo>
                    <a:pt x="101" y="28"/>
                  </a:lnTo>
                  <a:lnTo>
                    <a:pt x="114" y="32"/>
                  </a:lnTo>
                  <a:lnTo>
                    <a:pt x="124" y="39"/>
                  </a:lnTo>
                  <a:lnTo>
                    <a:pt x="126" y="32"/>
                  </a:lnTo>
                  <a:lnTo>
                    <a:pt x="126" y="24"/>
                  </a:lnTo>
                  <a:lnTo>
                    <a:pt x="113" y="19"/>
                  </a:lnTo>
                  <a:lnTo>
                    <a:pt x="109" y="12"/>
                  </a:lnTo>
                  <a:lnTo>
                    <a:pt x="119" y="5"/>
                  </a:lnTo>
                  <a:lnTo>
                    <a:pt x="129" y="0"/>
                  </a:lnTo>
                  <a:lnTo>
                    <a:pt x="135" y="5"/>
                  </a:lnTo>
                  <a:lnTo>
                    <a:pt x="144" y="21"/>
                  </a:lnTo>
                  <a:lnTo>
                    <a:pt x="152" y="22"/>
                  </a:lnTo>
                  <a:lnTo>
                    <a:pt x="164" y="32"/>
                  </a:lnTo>
                  <a:lnTo>
                    <a:pt x="175" y="37"/>
                  </a:lnTo>
                  <a:lnTo>
                    <a:pt x="188" y="34"/>
                  </a:lnTo>
                  <a:lnTo>
                    <a:pt x="193" y="38"/>
                  </a:lnTo>
                  <a:lnTo>
                    <a:pt x="217" y="31"/>
                  </a:lnTo>
                  <a:lnTo>
                    <a:pt x="248" y="8"/>
                  </a:lnTo>
                  <a:lnTo>
                    <a:pt x="274" y="1"/>
                  </a:lnTo>
                  <a:lnTo>
                    <a:pt x="276" y="8"/>
                  </a:lnTo>
                  <a:lnTo>
                    <a:pt x="288" y="26"/>
                  </a:lnTo>
                  <a:lnTo>
                    <a:pt x="295" y="28"/>
                  </a:lnTo>
                  <a:lnTo>
                    <a:pt x="293" y="51"/>
                  </a:lnTo>
                  <a:lnTo>
                    <a:pt x="284" y="66"/>
                  </a:lnTo>
                  <a:lnTo>
                    <a:pt x="270" y="69"/>
                  </a:lnTo>
                  <a:lnTo>
                    <a:pt x="266" y="75"/>
                  </a:lnTo>
                  <a:lnTo>
                    <a:pt x="270" y="76"/>
                  </a:lnTo>
                  <a:lnTo>
                    <a:pt x="281" y="86"/>
                  </a:lnTo>
                  <a:lnTo>
                    <a:pt x="284" y="94"/>
                  </a:lnTo>
                  <a:lnTo>
                    <a:pt x="282" y="112"/>
                  </a:lnTo>
                  <a:lnTo>
                    <a:pt x="279" y="108"/>
                  </a:lnTo>
                  <a:lnTo>
                    <a:pt x="268" y="112"/>
                  </a:lnTo>
                  <a:lnTo>
                    <a:pt x="250" y="130"/>
                  </a:lnTo>
                  <a:lnTo>
                    <a:pt x="241" y="148"/>
                  </a:lnTo>
                  <a:lnTo>
                    <a:pt x="233" y="155"/>
                  </a:lnTo>
                  <a:lnTo>
                    <a:pt x="228" y="164"/>
                  </a:lnTo>
                  <a:lnTo>
                    <a:pt x="221" y="172"/>
                  </a:lnTo>
                  <a:lnTo>
                    <a:pt x="220" y="184"/>
                  </a:lnTo>
                  <a:lnTo>
                    <a:pt x="220" y="195"/>
                  </a:lnTo>
                  <a:lnTo>
                    <a:pt x="242" y="172"/>
                  </a:lnTo>
                  <a:lnTo>
                    <a:pt x="257" y="167"/>
                  </a:lnTo>
                  <a:lnTo>
                    <a:pt x="265" y="173"/>
                  </a:lnTo>
                  <a:lnTo>
                    <a:pt x="280" y="189"/>
                  </a:lnTo>
                  <a:lnTo>
                    <a:pt x="279" y="201"/>
                  </a:lnTo>
                  <a:lnTo>
                    <a:pt x="282" y="204"/>
                  </a:lnTo>
                  <a:lnTo>
                    <a:pt x="285" y="215"/>
                  </a:lnTo>
                  <a:lnTo>
                    <a:pt x="290" y="216"/>
                  </a:lnTo>
                  <a:lnTo>
                    <a:pt x="293" y="222"/>
                  </a:lnTo>
                  <a:lnTo>
                    <a:pt x="295" y="228"/>
                  </a:lnTo>
                  <a:lnTo>
                    <a:pt x="290" y="238"/>
                  </a:lnTo>
                  <a:lnTo>
                    <a:pt x="290" y="248"/>
                  </a:lnTo>
                  <a:lnTo>
                    <a:pt x="303" y="236"/>
                  </a:lnTo>
                  <a:lnTo>
                    <a:pt x="314" y="234"/>
                  </a:lnTo>
                  <a:lnTo>
                    <a:pt x="315" y="222"/>
                  </a:lnTo>
                  <a:lnTo>
                    <a:pt x="322" y="232"/>
                  </a:lnTo>
                  <a:lnTo>
                    <a:pt x="322" y="242"/>
                  </a:lnTo>
                  <a:lnTo>
                    <a:pt x="324" y="247"/>
                  </a:lnTo>
                  <a:lnTo>
                    <a:pt x="331" y="274"/>
                  </a:lnTo>
                  <a:lnTo>
                    <a:pt x="331" y="282"/>
                  </a:lnTo>
                  <a:lnTo>
                    <a:pt x="329" y="288"/>
                  </a:lnTo>
                  <a:lnTo>
                    <a:pt x="319" y="300"/>
                  </a:lnTo>
                  <a:lnTo>
                    <a:pt x="314" y="301"/>
                  </a:lnTo>
                  <a:lnTo>
                    <a:pt x="320" y="313"/>
                  </a:lnTo>
                  <a:lnTo>
                    <a:pt x="323" y="322"/>
                  </a:lnTo>
                  <a:lnTo>
                    <a:pt x="324" y="338"/>
                  </a:lnTo>
                  <a:lnTo>
                    <a:pt x="323" y="344"/>
                  </a:lnTo>
                  <a:lnTo>
                    <a:pt x="315" y="355"/>
                  </a:lnTo>
                  <a:lnTo>
                    <a:pt x="323" y="354"/>
                  </a:lnTo>
                  <a:lnTo>
                    <a:pt x="325" y="360"/>
                  </a:lnTo>
                  <a:lnTo>
                    <a:pt x="327" y="373"/>
                  </a:lnTo>
                  <a:lnTo>
                    <a:pt x="327" y="385"/>
                  </a:lnTo>
                  <a:lnTo>
                    <a:pt x="322" y="389"/>
                  </a:lnTo>
                  <a:lnTo>
                    <a:pt x="318" y="384"/>
                  </a:lnTo>
                  <a:lnTo>
                    <a:pt x="307" y="393"/>
                  </a:lnTo>
                  <a:lnTo>
                    <a:pt x="303" y="410"/>
                  </a:lnTo>
                  <a:lnTo>
                    <a:pt x="280" y="428"/>
                  </a:lnTo>
                  <a:lnTo>
                    <a:pt x="266" y="422"/>
                  </a:lnTo>
                  <a:lnTo>
                    <a:pt x="249" y="426"/>
                  </a:lnTo>
                  <a:lnTo>
                    <a:pt x="238" y="422"/>
                  </a:lnTo>
                  <a:lnTo>
                    <a:pt x="236" y="428"/>
                  </a:lnTo>
                  <a:lnTo>
                    <a:pt x="248" y="444"/>
                  </a:lnTo>
                  <a:lnTo>
                    <a:pt x="248" y="454"/>
                  </a:lnTo>
                  <a:lnTo>
                    <a:pt x="231" y="467"/>
                  </a:lnTo>
                  <a:lnTo>
                    <a:pt x="229" y="475"/>
                  </a:lnTo>
                  <a:lnTo>
                    <a:pt x="221" y="483"/>
                  </a:lnTo>
                  <a:lnTo>
                    <a:pt x="212" y="484"/>
                  </a:lnTo>
                  <a:lnTo>
                    <a:pt x="205" y="464"/>
                  </a:lnTo>
                  <a:lnTo>
                    <a:pt x="199" y="465"/>
                  </a:lnTo>
                  <a:lnTo>
                    <a:pt x="195" y="473"/>
                  </a:lnTo>
                  <a:lnTo>
                    <a:pt x="187" y="473"/>
                  </a:lnTo>
                  <a:lnTo>
                    <a:pt x="182" y="454"/>
                  </a:lnTo>
                  <a:lnTo>
                    <a:pt x="178" y="431"/>
                  </a:lnTo>
                  <a:lnTo>
                    <a:pt x="172" y="424"/>
                  </a:lnTo>
                  <a:lnTo>
                    <a:pt x="167" y="406"/>
                  </a:lnTo>
                  <a:lnTo>
                    <a:pt x="158" y="394"/>
                  </a:lnTo>
                  <a:lnTo>
                    <a:pt x="144" y="384"/>
                  </a:lnTo>
                  <a:lnTo>
                    <a:pt x="137" y="3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Freeform 300"/>
            <p:cNvSpPr>
              <a:spLocks noChangeAspect="1"/>
            </p:cNvSpPr>
            <p:nvPr/>
          </p:nvSpPr>
          <p:spPr bwMode="gray">
            <a:xfrm>
              <a:off x="4134859" y="1575397"/>
              <a:ext cx="140017" cy="13977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10" y="27"/>
                </a:cxn>
                <a:cxn ang="0">
                  <a:pos x="118" y="61"/>
                </a:cxn>
                <a:cxn ang="0">
                  <a:pos x="134" y="70"/>
                </a:cxn>
                <a:cxn ang="0">
                  <a:pos x="161" y="70"/>
                </a:cxn>
                <a:cxn ang="0">
                  <a:pos x="179" y="96"/>
                </a:cxn>
                <a:cxn ang="0">
                  <a:pos x="212" y="116"/>
                </a:cxn>
                <a:cxn ang="0">
                  <a:pos x="243" y="143"/>
                </a:cxn>
                <a:cxn ang="0">
                  <a:pos x="276" y="157"/>
                </a:cxn>
                <a:cxn ang="0">
                  <a:pos x="296" y="183"/>
                </a:cxn>
                <a:cxn ang="0">
                  <a:pos x="303" y="236"/>
                </a:cxn>
                <a:cxn ang="0">
                  <a:pos x="327" y="237"/>
                </a:cxn>
                <a:cxn ang="0">
                  <a:pos x="351" y="232"/>
                </a:cxn>
                <a:cxn ang="0">
                  <a:pos x="364" y="256"/>
                </a:cxn>
                <a:cxn ang="0">
                  <a:pos x="384" y="272"/>
                </a:cxn>
                <a:cxn ang="0">
                  <a:pos x="351" y="296"/>
                </a:cxn>
                <a:cxn ang="0">
                  <a:pos x="319" y="303"/>
                </a:cxn>
                <a:cxn ang="0">
                  <a:pos x="307" y="298"/>
                </a:cxn>
                <a:cxn ang="0">
                  <a:pos x="285" y="283"/>
                </a:cxn>
                <a:cxn ang="0">
                  <a:pos x="263" y="282"/>
                </a:cxn>
                <a:cxn ang="0">
                  <a:pos x="263" y="253"/>
                </a:cxn>
                <a:cxn ang="0">
                  <a:pos x="233" y="247"/>
                </a:cxn>
                <a:cxn ang="0">
                  <a:pos x="230" y="232"/>
                </a:cxn>
                <a:cxn ang="0">
                  <a:pos x="212" y="227"/>
                </a:cxn>
                <a:cxn ang="0">
                  <a:pos x="195" y="256"/>
                </a:cxn>
                <a:cxn ang="0">
                  <a:pos x="189" y="274"/>
                </a:cxn>
                <a:cxn ang="0">
                  <a:pos x="176" y="290"/>
                </a:cxn>
                <a:cxn ang="0">
                  <a:pos x="155" y="307"/>
                </a:cxn>
                <a:cxn ang="0">
                  <a:pos x="147" y="317"/>
                </a:cxn>
                <a:cxn ang="0">
                  <a:pos x="108" y="349"/>
                </a:cxn>
                <a:cxn ang="0">
                  <a:pos x="88" y="331"/>
                </a:cxn>
                <a:cxn ang="0">
                  <a:pos x="85" y="283"/>
                </a:cxn>
                <a:cxn ang="0">
                  <a:pos x="79" y="264"/>
                </a:cxn>
                <a:cxn ang="0">
                  <a:pos x="63" y="286"/>
                </a:cxn>
                <a:cxn ang="0">
                  <a:pos x="37" y="285"/>
                </a:cxn>
                <a:cxn ang="0">
                  <a:pos x="4" y="293"/>
                </a:cxn>
                <a:cxn ang="0">
                  <a:pos x="20" y="249"/>
                </a:cxn>
                <a:cxn ang="0">
                  <a:pos x="51" y="211"/>
                </a:cxn>
                <a:cxn ang="0">
                  <a:pos x="44" y="174"/>
                </a:cxn>
                <a:cxn ang="0">
                  <a:pos x="55" y="125"/>
                </a:cxn>
                <a:cxn ang="0">
                  <a:pos x="59" y="72"/>
                </a:cxn>
                <a:cxn ang="0">
                  <a:pos x="66" y="29"/>
                </a:cxn>
              </a:cxnLst>
              <a:rect l="0" t="0" r="r" b="b"/>
              <a:pathLst>
                <a:path w="384" h="349">
                  <a:moveTo>
                    <a:pt x="77" y="14"/>
                  </a:moveTo>
                  <a:lnTo>
                    <a:pt x="86" y="1"/>
                  </a:lnTo>
                  <a:lnTo>
                    <a:pt x="91" y="0"/>
                  </a:lnTo>
                  <a:lnTo>
                    <a:pt x="93" y="11"/>
                  </a:lnTo>
                  <a:lnTo>
                    <a:pt x="106" y="10"/>
                  </a:lnTo>
                  <a:lnTo>
                    <a:pt x="110" y="27"/>
                  </a:lnTo>
                  <a:lnTo>
                    <a:pt x="119" y="38"/>
                  </a:lnTo>
                  <a:lnTo>
                    <a:pt x="114" y="48"/>
                  </a:lnTo>
                  <a:lnTo>
                    <a:pt x="118" y="61"/>
                  </a:lnTo>
                  <a:lnTo>
                    <a:pt x="120" y="81"/>
                  </a:lnTo>
                  <a:lnTo>
                    <a:pt x="129" y="85"/>
                  </a:lnTo>
                  <a:lnTo>
                    <a:pt x="134" y="70"/>
                  </a:lnTo>
                  <a:lnTo>
                    <a:pt x="142" y="57"/>
                  </a:lnTo>
                  <a:lnTo>
                    <a:pt x="150" y="59"/>
                  </a:lnTo>
                  <a:lnTo>
                    <a:pt x="161" y="70"/>
                  </a:lnTo>
                  <a:lnTo>
                    <a:pt x="169" y="72"/>
                  </a:lnTo>
                  <a:lnTo>
                    <a:pt x="168" y="89"/>
                  </a:lnTo>
                  <a:lnTo>
                    <a:pt x="179" y="96"/>
                  </a:lnTo>
                  <a:lnTo>
                    <a:pt x="207" y="100"/>
                  </a:lnTo>
                  <a:lnTo>
                    <a:pt x="209" y="108"/>
                  </a:lnTo>
                  <a:lnTo>
                    <a:pt x="212" y="116"/>
                  </a:lnTo>
                  <a:lnTo>
                    <a:pt x="222" y="127"/>
                  </a:lnTo>
                  <a:lnTo>
                    <a:pt x="233" y="132"/>
                  </a:lnTo>
                  <a:lnTo>
                    <a:pt x="243" y="143"/>
                  </a:lnTo>
                  <a:lnTo>
                    <a:pt x="255" y="151"/>
                  </a:lnTo>
                  <a:lnTo>
                    <a:pt x="265" y="148"/>
                  </a:lnTo>
                  <a:lnTo>
                    <a:pt x="276" y="157"/>
                  </a:lnTo>
                  <a:lnTo>
                    <a:pt x="286" y="161"/>
                  </a:lnTo>
                  <a:lnTo>
                    <a:pt x="290" y="172"/>
                  </a:lnTo>
                  <a:lnTo>
                    <a:pt x="296" y="183"/>
                  </a:lnTo>
                  <a:lnTo>
                    <a:pt x="301" y="213"/>
                  </a:lnTo>
                  <a:lnTo>
                    <a:pt x="307" y="222"/>
                  </a:lnTo>
                  <a:lnTo>
                    <a:pt x="303" y="236"/>
                  </a:lnTo>
                  <a:lnTo>
                    <a:pt x="308" y="239"/>
                  </a:lnTo>
                  <a:lnTo>
                    <a:pt x="319" y="236"/>
                  </a:lnTo>
                  <a:lnTo>
                    <a:pt x="327" y="237"/>
                  </a:lnTo>
                  <a:lnTo>
                    <a:pt x="329" y="240"/>
                  </a:lnTo>
                  <a:lnTo>
                    <a:pt x="343" y="227"/>
                  </a:lnTo>
                  <a:lnTo>
                    <a:pt x="351" y="232"/>
                  </a:lnTo>
                  <a:lnTo>
                    <a:pt x="356" y="240"/>
                  </a:lnTo>
                  <a:lnTo>
                    <a:pt x="362" y="245"/>
                  </a:lnTo>
                  <a:lnTo>
                    <a:pt x="364" y="256"/>
                  </a:lnTo>
                  <a:lnTo>
                    <a:pt x="362" y="260"/>
                  </a:lnTo>
                  <a:lnTo>
                    <a:pt x="383" y="266"/>
                  </a:lnTo>
                  <a:lnTo>
                    <a:pt x="384" y="272"/>
                  </a:lnTo>
                  <a:lnTo>
                    <a:pt x="376" y="274"/>
                  </a:lnTo>
                  <a:lnTo>
                    <a:pt x="360" y="291"/>
                  </a:lnTo>
                  <a:lnTo>
                    <a:pt x="351" y="296"/>
                  </a:lnTo>
                  <a:lnTo>
                    <a:pt x="343" y="307"/>
                  </a:lnTo>
                  <a:lnTo>
                    <a:pt x="335" y="309"/>
                  </a:lnTo>
                  <a:lnTo>
                    <a:pt x="319" y="303"/>
                  </a:lnTo>
                  <a:lnTo>
                    <a:pt x="314" y="298"/>
                  </a:lnTo>
                  <a:lnTo>
                    <a:pt x="313" y="295"/>
                  </a:lnTo>
                  <a:lnTo>
                    <a:pt x="307" y="298"/>
                  </a:lnTo>
                  <a:lnTo>
                    <a:pt x="302" y="288"/>
                  </a:lnTo>
                  <a:lnTo>
                    <a:pt x="293" y="285"/>
                  </a:lnTo>
                  <a:lnTo>
                    <a:pt x="285" y="283"/>
                  </a:lnTo>
                  <a:lnTo>
                    <a:pt x="280" y="280"/>
                  </a:lnTo>
                  <a:lnTo>
                    <a:pt x="275" y="283"/>
                  </a:lnTo>
                  <a:lnTo>
                    <a:pt x="263" y="282"/>
                  </a:lnTo>
                  <a:lnTo>
                    <a:pt x="260" y="275"/>
                  </a:lnTo>
                  <a:lnTo>
                    <a:pt x="265" y="264"/>
                  </a:lnTo>
                  <a:lnTo>
                    <a:pt x="263" y="253"/>
                  </a:lnTo>
                  <a:lnTo>
                    <a:pt x="255" y="249"/>
                  </a:lnTo>
                  <a:lnTo>
                    <a:pt x="236" y="244"/>
                  </a:lnTo>
                  <a:lnTo>
                    <a:pt x="233" y="247"/>
                  </a:lnTo>
                  <a:lnTo>
                    <a:pt x="233" y="249"/>
                  </a:lnTo>
                  <a:lnTo>
                    <a:pt x="225" y="245"/>
                  </a:lnTo>
                  <a:lnTo>
                    <a:pt x="230" y="232"/>
                  </a:lnTo>
                  <a:lnTo>
                    <a:pt x="236" y="226"/>
                  </a:lnTo>
                  <a:lnTo>
                    <a:pt x="233" y="222"/>
                  </a:lnTo>
                  <a:lnTo>
                    <a:pt x="212" y="227"/>
                  </a:lnTo>
                  <a:lnTo>
                    <a:pt x="198" y="233"/>
                  </a:lnTo>
                  <a:lnTo>
                    <a:pt x="198" y="239"/>
                  </a:lnTo>
                  <a:lnTo>
                    <a:pt x="195" y="256"/>
                  </a:lnTo>
                  <a:lnTo>
                    <a:pt x="198" y="263"/>
                  </a:lnTo>
                  <a:lnTo>
                    <a:pt x="196" y="274"/>
                  </a:lnTo>
                  <a:lnTo>
                    <a:pt x="189" y="274"/>
                  </a:lnTo>
                  <a:lnTo>
                    <a:pt x="185" y="281"/>
                  </a:lnTo>
                  <a:lnTo>
                    <a:pt x="178" y="283"/>
                  </a:lnTo>
                  <a:lnTo>
                    <a:pt x="176" y="290"/>
                  </a:lnTo>
                  <a:lnTo>
                    <a:pt x="171" y="296"/>
                  </a:lnTo>
                  <a:lnTo>
                    <a:pt x="162" y="296"/>
                  </a:lnTo>
                  <a:lnTo>
                    <a:pt x="155" y="307"/>
                  </a:lnTo>
                  <a:lnTo>
                    <a:pt x="151" y="315"/>
                  </a:lnTo>
                  <a:lnTo>
                    <a:pt x="147" y="314"/>
                  </a:lnTo>
                  <a:lnTo>
                    <a:pt x="147" y="317"/>
                  </a:lnTo>
                  <a:lnTo>
                    <a:pt x="145" y="325"/>
                  </a:lnTo>
                  <a:lnTo>
                    <a:pt x="137" y="335"/>
                  </a:lnTo>
                  <a:lnTo>
                    <a:pt x="108" y="349"/>
                  </a:lnTo>
                  <a:lnTo>
                    <a:pt x="104" y="345"/>
                  </a:lnTo>
                  <a:lnTo>
                    <a:pt x="97" y="349"/>
                  </a:lnTo>
                  <a:lnTo>
                    <a:pt x="88" y="331"/>
                  </a:lnTo>
                  <a:lnTo>
                    <a:pt x="86" y="309"/>
                  </a:lnTo>
                  <a:lnTo>
                    <a:pt x="87" y="290"/>
                  </a:lnTo>
                  <a:lnTo>
                    <a:pt x="85" y="283"/>
                  </a:lnTo>
                  <a:lnTo>
                    <a:pt x="83" y="269"/>
                  </a:lnTo>
                  <a:lnTo>
                    <a:pt x="82" y="259"/>
                  </a:lnTo>
                  <a:lnTo>
                    <a:pt x="79" y="264"/>
                  </a:lnTo>
                  <a:lnTo>
                    <a:pt x="76" y="281"/>
                  </a:lnTo>
                  <a:lnTo>
                    <a:pt x="69" y="281"/>
                  </a:lnTo>
                  <a:lnTo>
                    <a:pt x="63" y="286"/>
                  </a:lnTo>
                  <a:lnTo>
                    <a:pt x="47" y="286"/>
                  </a:lnTo>
                  <a:lnTo>
                    <a:pt x="43" y="283"/>
                  </a:lnTo>
                  <a:lnTo>
                    <a:pt x="37" y="285"/>
                  </a:lnTo>
                  <a:lnTo>
                    <a:pt x="23" y="295"/>
                  </a:lnTo>
                  <a:lnTo>
                    <a:pt x="8" y="299"/>
                  </a:lnTo>
                  <a:lnTo>
                    <a:pt x="4" y="293"/>
                  </a:lnTo>
                  <a:lnTo>
                    <a:pt x="0" y="283"/>
                  </a:lnTo>
                  <a:lnTo>
                    <a:pt x="12" y="256"/>
                  </a:lnTo>
                  <a:lnTo>
                    <a:pt x="20" y="249"/>
                  </a:lnTo>
                  <a:lnTo>
                    <a:pt x="32" y="245"/>
                  </a:lnTo>
                  <a:lnTo>
                    <a:pt x="51" y="223"/>
                  </a:lnTo>
                  <a:lnTo>
                    <a:pt x="51" y="211"/>
                  </a:lnTo>
                  <a:lnTo>
                    <a:pt x="48" y="206"/>
                  </a:lnTo>
                  <a:lnTo>
                    <a:pt x="47" y="182"/>
                  </a:lnTo>
                  <a:lnTo>
                    <a:pt x="44" y="174"/>
                  </a:lnTo>
                  <a:lnTo>
                    <a:pt x="47" y="158"/>
                  </a:lnTo>
                  <a:lnTo>
                    <a:pt x="53" y="141"/>
                  </a:lnTo>
                  <a:lnTo>
                    <a:pt x="55" y="125"/>
                  </a:lnTo>
                  <a:lnTo>
                    <a:pt x="55" y="121"/>
                  </a:lnTo>
                  <a:lnTo>
                    <a:pt x="58" y="110"/>
                  </a:lnTo>
                  <a:lnTo>
                    <a:pt x="59" y="72"/>
                  </a:lnTo>
                  <a:lnTo>
                    <a:pt x="59" y="60"/>
                  </a:lnTo>
                  <a:lnTo>
                    <a:pt x="63" y="49"/>
                  </a:lnTo>
                  <a:lnTo>
                    <a:pt x="66" y="29"/>
                  </a:lnTo>
                  <a:lnTo>
                    <a:pt x="72" y="19"/>
                  </a:lnTo>
                  <a:lnTo>
                    <a:pt x="77" y="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Freeform 301"/>
            <p:cNvSpPr>
              <a:spLocks noChangeAspect="1"/>
            </p:cNvSpPr>
            <p:nvPr/>
          </p:nvSpPr>
          <p:spPr bwMode="gray">
            <a:xfrm>
              <a:off x="4333065" y="1439616"/>
              <a:ext cx="43642" cy="63897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6" y="0"/>
                </a:cxn>
                <a:cxn ang="0">
                  <a:pos x="59" y="5"/>
                </a:cxn>
                <a:cxn ang="0">
                  <a:pos x="65" y="11"/>
                </a:cxn>
                <a:cxn ang="0">
                  <a:pos x="75" y="3"/>
                </a:cxn>
                <a:cxn ang="0">
                  <a:pos x="87" y="5"/>
                </a:cxn>
                <a:cxn ang="0">
                  <a:pos x="92" y="17"/>
                </a:cxn>
                <a:cxn ang="0">
                  <a:pos x="100" y="19"/>
                </a:cxn>
                <a:cxn ang="0">
                  <a:pos x="111" y="17"/>
                </a:cxn>
                <a:cxn ang="0">
                  <a:pos x="119" y="33"/>
                </a:cxn>
                <a:cxn ang="0">
                  <a:pos x="120" y="49"/>
                </a:cxn>
                <a:cxn ang="0">
                  <a:pos x="119" y="74"/>
                </a:cxn>
                <a:cxn ang="0">
                  <a:pos x="122" y="97"/>
                </a:cxn>
                <a:cxn ang="0">
                  <a:pos x="119" y="119"/>
                </a:cxn>
                <a:cxn ang="0">
                  <a:pos x="104" y="139"/>
                </a:cxn>
                <a:cxn ang="0">
                  <a:pos x="88" y="151"/>
                </a:cxn>
                <a:cxn ang="0">
                  <a:pos x="39" y="161"/>
                </a:cxn>
                <a:cxn ang="0">
                  <a:pos x="33" y="158"/>
                </a:cxn>
                <a:cxn ang="0">
                  <a:pos x="17" y="153"/>
                </a:cxn>
                <a:cxn ang="0">
                  <a:pos x="6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62"/>
                </a:cxn>
                <a:cxn ang="0">
                  <a:pos x="13" y="46"/>
                </a:cxn>
                <a:cxn ang="0">
                  <a:pos x="22" y="27"/>
                </a:cxn>
                <a:cxn ang="0">
                  <a:pos x="33" y="13"/>
                </a:cxn>
                <a:cxn ang="0">
                  <a:pos x="44" y="10"/>
                </a:cxn>
                <a:cxn ang="0">
                  <a:pos x="52" y="4"/>
                </a:cxn>
              </a:cxnLst>
              <a:rect l="0" t="0" r="r" b="b"/>
              <a:pathLst>
                <a:path w="122" h="161">
                  <a:moveTo>
                    <a:pt x="52" y="4"/>
                  </a:moveTo>
                  <a:lnTo>
                    <a:pt x="56" y="0"/>
                  </a:lnTo>
                  <a:lnTo>
                    <a:pt x="59" y="5"/>
                  </a:lnTo>
                  <a:lnTo>
                    <a:pt x="65" y="11"/>
                  </a:lnTo>
                  <a:lnTo>
                    <a:pt x="75" y="3"/>
                  </a:lnTo>
                  <a:lnTo>
                    <a:pt x="87" y="5"/>
                  </a:lnTo>
                  <a:lnTo>
                    <a:pt x="92" y="17"/>
                  </a:lnTo>
                  <a:lnTo>
                    <a:pt x="100" y="19"/>
                  </a:lnTo>
                  <a:lnTo>
                    <a:pt x="111" y="17"/>
                  </a:lnTo>
                  <a:lnTo>
                    <a:pt x="119" y="33"/>
                  </a:lnTo>
                  <a:lnTo>
                    <a:pt x="120" y="49"/>
                  </a:lnTo>
                  <a:lnTo>
                    <a:pt x="119" y="74"/>
                  </a:lnTo>
                  <a:lnTo>
                    <a:pt x="122" y="97"/>
                  </a:lnTo>
                  <a:lnTo>
                    <a:pt x="119" y="119"/>
                  </a:lnTo>
                  <a:lnTo>
                    <a:pt x="104" y="139"/>
                  </a:lnTo>
                  <a:lnTo>
                    <a:pt x="88" y="151"/>
                  </a:lnTo>
                  <a:lnTo>
                    <a:pt x="39" y="161"/>
                  </a:lnTo>
                  <a:lnTo>
                    <a:pt x="33" y="158"/>
                  </a:lnTo>
                  <a:lnTo>
                    <a:pt x="17" y="153"/>
                  </a:lnTo>
                  <a:lnTo>
                    <a:pt x="6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62"/>
                  </a:lnTo>
                  <a:lnTo>
                    <a:pt x="13" y="46"/>
                  </a:lnTo>
                  <a:lnTo>
                    <a:pt x="22" y="27"/>
                  </a:lnTo>
                  <a:lnTo>
                    <a:pt x="33" y="13"/>
                  </a:lnTo>
                  <a:lnTo>
                    <a:pt x="44" y="10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Freeform 303"/>
            <p:cNvSpPr>
              <a:spLocks noChangeAspect="1"/>
            </p:cNvSpPr>
            <p:nvPr/>
          </p:nvSpPr>
          <p:spPr bwMode="gray">
            <a:xfrm>
              <a:off x="4076671" y="1066218"/>
              <a:ext cx="574614" cy="710855"/>
            </a:xfrm>
            <a:custGeom>
              <a:avLst/>
              <a:gdLst/>
              <a:ahLst/>
              <a:cxnLst>
                <a:cxn ang="0">
                  <a:pos x="1131" y="1671"/>
                </a:cxn>
                <a:cxn ang="0">
                  <a:pos x="1196" y="1735"/>
                </a:cxn>
                <a:cxn ang="0">
                  <a:pos x="1317" y="1753"/>
                </a:cxn>
                <a:cxn ang="0">
                  <a:pos x="1220" y="1622"/>
                </a:cxn>
                <a:cxn ang="0">
                  <a:pos x="1258" y="1612"/>
                </a:cxn>
                <a:cxn ang="0">
                  <a:pos x="1376" y="1663"/>
                </a:cxn>
                <a:cxn ang="0">
                  <a:pos x="1400" y="1662"/>
                </a:cxn>
                <a:cxn ang="0">
                  <a:pos x="1406" y="1612"/>
                </a:cxn>
                <a:cxn ang="0">
                  <a:pos x="1383" y="1464"/>
                </a:cxn>
                <a:cxn ang="0">
                  <a:pos x="1312" y="1405"/>
                </a:cxn>
                <a:cxn ang="0">
                  <a:pos x="1253" y="1334"/>
                </a:cxn>
                <a:cxn ang="0">
                  <a:pos x="1242" y="1240"/>
                </a:cxn>
                <a:cxn ang="0">
                  <a:pos x="1265" y="1192"/>
                </a:cxn>
                <a:cxn ang="0">
                  <a:pos x="1384" y="1340"/>
                </a:cxn>
                <a:cxn ang="0">
                  <a:pos x="1470" y="1359"/>
                </a:cxn>
                <a:cxn ang="0">
                  <a:pos x="1512" y="1254"/>
                </a:cxn>
                <a:cxn ang="0">
                  <a:pos x="1581" y="1182"/>
                </a:cxn>
                <a:cxn ang="0">
                  <a:pos x="1471" y="1095"/>
                </a:cxn>
                <a:cxn ang="0">
                  <a:pos x="1374" y="1010"/>
                </a:cxn>
                <a:cxn ang="0">
                  <a:pos x="1283" y="958"/>
                </a:cxn>
                <a:cxn ang="0">
                  <a:pos x="1226" y="870"/>
                </a:cxn>
                <a:cxn ang="0">
                  <a:pos x="1248" y="812"/>
                </a:cxn>
                <a:cxn ang="0">
                  <a:pos x="1178" y="743"/>
                </a:cxn>
                <a:cxn ang="0">
                  <a:pos x="1201" y="661"/>
                </a:cxn>
                <a:cxn ang="0">
                  <a:pos x="1190" y="606"/>
                </a:cxn>
                <a:cxn ang="0">
                  <a:pos x="1102" y="546"/>
                </a:cxn>
                <a:cxn ang="0">
                  <a:pos x="1018" y="500"/>
                </a:cxn>
                <a:cxn ang="0">
                  <a:pos x="928" y="454"/>
                </a:cxn>
                <a:cxn ang="0">
                  <a:pos x="867" y="385"/>
                </a:cxn>
                <a:cxn ang="0">
                  <a:pos x="828" y="289"/>
                </a:cxn>
                <a:cxn ang="0">
                  <a:pos x="618" y="285"/>
                </a:cxn>
                <a:cxn ang="0">
                  <a:pos x="503" y="357"/>
                </a:cxn>
                <a:cxn ang="0">
                  <a:pos x="510" y="176"/>
                </a:cxn>
                <a:cxn ang="0">
                  <a:pos x="390" y="33"/>
                </a:cxn>
                <a:cxn ang="0">
                  <a:pos x="291" y="94"/>
                </a:cxn>
                <a:cxn ang="0">
                  <a:pos x="293" y="177"/>
                </a:cxn>
                <a:cxn ang="0">
                  <a:pos x="279" y="274"/>
                </a:cxn>
                <a:cxn ang="0">
                  <a:pos x="280" y="406"/>
                </a:cxn>
                <a:cxn ang="0">
                  <a:pos x="277" y="485"/>
                </a:cxn>
                <a:cxn ang="0">
                  <a:pos x="281" y="460"/>
                </a:cxn>
                <a:cxn ang="0">
                  <a:pos x="222" y="102"/>
                </a:cxn>
                <a:cxn ang="0">
                  <a:pos x="75" y="101"/>
                </a:cxn>
                <a:cxn ang="0">
                  <a:pos x="7" y="274"/>
                </a:cxn>
                <a:cxn ang="0">
                  <a:pos x="115" y="476"/>
                </a:cxn>
                <a:cxn ang="0">
                  <a:pos x="83" y="602"/>
                </a:cxn>
                <a:cxn ang="0">
                  <a:pos x="265" y="682"/>
                </a:cxn>
                <a:cxn ang="0">
                  <a:pos x="448" y="709"/>
                </a:cxn>
                <a:cxn ang="0">
                  <a:pos x="549" y="682"/>
                </a:cxn>
                <a:cxn ang="0">
                  <a:pos x="658" y="638"/>
                </a:cxn>
                <a:cxn ang="0">
                  <a:pos x="750" y="759"/>
                </a:cxn>
                <a:cxn ang="0">
                  <a:pos x="849" y="829"/>
                </a:cxn>
                <a:cxn ang="0">
                  <a:pos x="912" y="949"/>
                </a:cxn>
                <a:cxn ang="0">
                  <a:pos x="951" y="1121"/>
                </a:cxn>
                <a:cxn ang="0">
                  <a:pos x="908" y="1313"/>
                </a:cxn>
                <a:cxn ang="0">
                  <a:pos x="743" y="1348"/>
                </a:cxn>
                <a:cxn ang="0">
                  <a:pos x="668" y="1462"/>
                </a:cxn>
                <a:cxn ang="0">
                  <a:pos x="780" y="1452"/>
                </a:cxn>
                <a:cxn ang="0">
                  <a:pos x="846" y="1419"/>
                </a:cxn>
                <a:cxn ang="0">
                  <a:pos x="919" y="1456"/>
                </a:cxn>
                <a:cxn ang="0">
                  <a:pos x="968" y="1547"/>
                </a:cxn>
                <a:cxn ang="0">
                  <a:pos x="1003" y="1593"/>
                </a:cxn>
              </a:cxnLst>
              <a:rect l="0" t="0" r="r" b="b"/>
              <a:pathLst>
                <a:path w="1581" h="1779">
                  <a:moveTo>
                    <a:pt x="1037" y="1646"/>
                  </a:moveTo>
                  <a:lnTo>
                    <a:pt x="1053" y="1650"/>
                  </a:lnTo>
                  <a:lnTo>
                    <a:pt x="1071" y="1657"/>
                  </a:lnTo>
                  <a:lnTo>
                    <a:pt x="1072" y="1665"/>
                  </a:lnTo>
                  <a:lnTo>
                    <a:pt x="1078" y="1665"/>
                  </a:lnTo>
                  <a:lnTo>
                    <a:pt x="1091" y="1673"/>
                  </a:lnTo>
                  <a:lnTo>
                    <a:pt x="1102" y="1667"/>
                  </a:lnTo>
                  <a:lnTo>
                    <a:pt x="1109" y="1654"/>
                  </a:lnTo>
                  <a:lnTo>
                    <a:pt x="1111" y="1659"/>
                  </a:lnTo>
                  <a:lnTo>
                    <a:pt x="1109" y="1672"/>
                  </a:lnTo>
                  <a:lnTo>
                    <a:pt x="1118" y="1677"/>
                  </a:lnTo>
                  <a:lnTo>
                    <a:pt x="1121" y="1668"/>
                  </a:lnTo>
                  <a:lnTo>
                    <a:pt x="1131" y="1671"/>
                  </a:lnTo>
                  <a:lnTo>
                    <a:pt x="1137" y="1667"/>
                  </a:lnTo>
                  <a:lnTo>
                    <a:pt x="1135" y="1678"/>
                  </a:lnTo>
                  <a:lnTo>
                    <a:pt x="1138" y="1688"/>
                  </a:lnTo>
                  <a:lnTo>
                    <a:pt x="1145" y="1688"/>
                  </a:lnTo>
                  <a:lnTo>
                    <a:pt x="1148" y="1693"/>
                  </a:lnTo>
                  <a:lnTo>
                    <a:pt x="1150" y="1703"/>
                  </a:lnTo>
                  <a:lnTo>
                    <a:pt x="1159" y="1716"/>
                  </a:lnTo>
                  <a:lnTo>
                    <a:pt x="1170" y="1720"/>
                  </a:lnTo>
                  <a:lnTo>
                    <a:pt x="1175" y="1708"/>
                  </a:lnTo>
                  <a:lnTo>
                    <a:pt x="1175" y="1720"/>
                  </a:lnTo>
                  <a:lnTo>
                    <a:pt x="1181" y="1722"/>
                  </a:lnTo>
                  <a:lnTo>
                    <a:pt x="1185" y="1730"/>
                  </a:lnTo>
                  <a:lnTo>
                    <a:pt x="1196" y="1735"/>
                  </a:lnTo>
                  <a:lnTo>
                    <a:pt x="1205" y="1732"/>
                  </a:lnTo>
                  <a:lnTo>
                    <a:pt x="1213" y="1740"/>
                  </a:lnTo>
                  <a:lnTo>
                    <a:pt x="1236" y="1741"/>
                  </a:lnTo>
                  <a:lnTo>
                    <a:pt x="1238" y="1748"/>
                  </a:lnTo>
                  <a:lnTo>
                    <a:pt x="1249" y="1758"/>
                  </a:lnTo>
                  <a:lnTo>
                    <a:pt x="1254" y="1759"/>
                  </a:lnTo>
                  <a:lnTo>
                    <a:pt x="1267" y="1758"/>
                  </a:lnTo>
                  <a:lnTo>
                    <a:pt x="1280" y="1751"/>
                  </a:lnTo>
                  <a:lnTo>
                    <a:pt x="1306" y="1779"/>
                  </a:lnTo>
                  <a:lnTo>
                    <a:pt x="1325" y="1776"/>
                  </a:lnTo>
                  <a:lnTo>
                    <a:pt x="1323" y="1768"/>
                  </a:lnTo>
                  <a:lnTo>
                    <a:pt x="1317" y="1759"/>
                  </a:lnTo>
                  <a:lnTo>
                    <a:pt x="1317" y="1753"/>
                  </a:lnTo>
                  <a:lnTo>
                    <a:pt x="1320" y="1747"/>
                  </a:lnTo>
                  <a:lnTo>
                    <a:pt x="1322" y="1735"/>
                  </a:lnTo>
                  <a:lnTo>
                    <a:pt x="1319" y="1726"/>
                  </a:lnTo>
                  <a:lnTo>
                    <a:pt x="1301" y="1705"/>
                  </a:lnTo>
                  <a:lnTo>
                    <a:pt x="1285" y="1692"/>
                  </a:lnTo>
                  <a:lnTo>
                    <a:pt x="1279" y="1683"/>
                  </a:lnTo>
                  <a:lnTo>
                    <a:pt x="1270" y="1679"/>
                  </a:lnTo>
                  <a:lnTo>
                    <a:pt x="1253" y="1665"/>
                  </a:lnTo>
                  <a:lnTo>
                    <a:pt x="1249" y="1652"/>
                  </a:lnTo>
                  <a:lnTo>
                    <a:pt x="1236" y="1645"/>
                  </a:lnTo>
                  <a:lnTo>
                    <a:pt x="1236" y="1633"/>
                  </a:lnTo>
                  <a:lnTo>
                    <a:pt x="1224" y="1635"/>
                  </a:lnTo>
                  <a:lnTo>
                    <a:pt x="1220" y="1622"/>
                  </a:lnTo>
                  <a:lnTo>
                    <a:pt x="1216" y="1619"/>
                  </a:lnTo>
                  <a:lnTo>
                    <a:pt x="1213" y="1622"/>
                  </a:lnTo>
                  <a:lnTo>
                    <a:pt x="1210" y="1618"/>
                  </a:lnTo>
                  <a:lnTo>
                    <a:pt x="1188" y="1587"/>
                  </a:lnTo>
                  <a:lnTo>
                    <a:pt x="1178" y="1577"/>
                  </a:lnTo>
                  <a:lnTo>
                    <a:pt x="1167" y="1557"/>
                  </a:lnTo>
                  <a:lnTo>
                    <a:pt x="1180" y="1552"/>
                  </a:lnTo>
                  <a:lnTo>
                    <a:pt x="1197" y="1565"/>
                  </a:lnTo>
                  <a:lnTo>
                    <a:pt x="1216" y="1587"/>
                  </a:lnTo>
                  <a:lnTo>
                    <a:pt x="1231" y="1590"/>
                  </a:lnTo>
                  <a:lnTo>
                    <a:pt x="1227" y="1579"/>
                  </a:lnTo>
                  <a:lnTo>
                    <a:pt x="1236" y="1576"/>
                  </a:lnTo>
                  <a:lnTo>
                    <a:pt x="1258" y="1612"/>
                  </a:lnTo>
                  <a:lnTo>
                    <a:pt x="1269" y="1618"/>
                  </a:lnTo>
                  <a:lnTo>
                    <a:pt x="1280" y="1619"/>
                  </a:lnTo>
                  <a:lnTo>
                    <a:pt x="1287" y="1641"/>
                  </a:lnTo>
                  <a:lnTo>
                    <a:pt x="1318" y="1641"/>
                  </a:lnTo>
                  <a:lnTo>
                    <a:pt x="1330" y="1657"/>
                  </a:lnTo>
                  <a:lnTo>
                    <a:pt x="1335" y="1649"/>
                  </a:lnTo>
                  <a:lnTo>
                    <a:pt x="1341" y="1654"/>
                  </a:lnTo>
                  <a:lnTo>
                    <a:pt x="1350" y="1657"/>
                  </a:lnTo>
                  <a:lnTo>
                    <a:pt x="1356" y="1649"/>
                  </a:lnTo>
                  <a:lnTo>
                    <a:pt x="1360" y="1651"/>
                  </a:lnTo>
                  <a:lnTo>
                    <a:pt x="1361" y="1657"/>
                  </a:lnTo>
                  <a:lnTo>
                    <a:pt x="1367" y="1668"/>
                  </a:lnTo>
                  <a:lnTo>
                    <a:pt x="1376" y="1663"/>
                  </a:lnTo>
                  <a:lnTo>
                    <a:pt x="1376" y="1670"/>
                  </a:lnTo>
                  <a:lnTo>
                    <a:pt x="1372" y="1679"/>
                  </a:lnTo>
                  <a:lnTo>
                    <a:pt x="1371" y="1684"/>
                  </a:lnTo>
                  <a:lnTo>
                    <a:pt x="1382" y="1690"/>
                  </a:lnTo>
                  <a:lnTo>
                    <a:pt x="1387" y="1700"/>
                  </a:lnTo>
                  <a:lnTo>
                    <a:pt x="1394" y="1698"/>
                  </a:lnTo>
                  <a:lnTo>
                    <a:pt x="1390" y="1690"/>
                  </a:lnTo>
                  <a:lnTo>
                    <a:pt x="1389" y="1683"/>
                  </a:lnTo>
                  <a:lnTo>
                    <a:pt x="1382" y="1666"/>
                  </a:lnTo>
                  <a:lnTo>
                    <a:pt x="1380" y="1659"/>
                  </a:lnTo>
                  <a:lnTo>
                    <a:pt x="1384" y="1651"/>
                  </a:lnTo>
                  <a:lnTo>
                    <a:pt x="1393" y="1654"/>
                  </a:lnTo>
                  <a:lnTo>
                    <a:pt x="1400" y="1662"/>
                  </a:lnTo>
                  <a:lnTo>
                    <a:pt x="1410" y="1665"/>
                  </a:lnTo>
                  <a:lnTo>
                    <a:pt x="1412" y="1657"/>
                  </a:lnTo>
                  <a:lnTo>
                    <a:pt x="1411" y="1651"/>
                  </a:lnTo>
                  <a:lnTo>
                    <a:pt x="1408" y="1649"/>
                  </a:lnTo>
                  <a:lnTo>
                    <a:pt x="1408" y="1645"/>
                  </a:lnTo>
                  <a:lnTo>
                    <a:pt x="1403" y="1643"/>
                  </a:lnTo>
                  <a:lnTo>
                    <a:pt x="1393" y="1644"/>
                  </a:lnTo>
                  <a:lnTo>
                    <a:pt x="1387" y="1625"/>
                  </a:lnTo>
                  <a:lnTo>
                    <a:pt x="1380" y="1613"/>
                  </a:lnTo>
                  <a:lnTo>
                    <a:pt x="1383" y="1606"/>
                  </a:lnTo>
                  <a:lnTo>
                    <a:pt x="1383" y="1589"/>
                  </a:lnTo>
                  <a:lnTo>
                    <a:pt x="1395" y="1598"/>
                  </a:lnTo>
                  <a:lnTo>
                    <a:pt x="1406" y="1612"/>
                  </a:lnTo>
                  <a:lnTo>
                    <a:pt x="1408" y="1607"/>
                  </a:lnTo>
                  <a:lnTo>
                    <a:pt x="1405" y="1593"/>
                  </a:lnTo>
                  <a:lnTo>
                    <a:pt x="1409" y="1589"/>
                  </a:lnTo>
                  <a:lnTo>
                    <a:pt x="1409" y="1570"/>
                  </a:lnTo>
                  <a:lnTo>
                    <a:pt x="1411" y="1560"/>
                  </a:lnTo>
                  <a:lnTo>
                    <a:pt x="1405" y="1547"/>
                  </a:lnTo>
                  <a:lnTo>
                    <a:pt x="1401" y="1520"/>
                  </a:lnTo>
                  <a:lnTo>
                    <a:pt x="1388" y="1518"/>
                  </a:lnTo>
                  <a:lnTo>
                    <a:pt x="1374" y="1511"/>
                  </a:lnTo>
                  <a:lnTo>
                    <a:pt x="1368" y="1505"/>
                  </a:lnTo>
                  <a:lnTo>
                    <a:pt x="1367" y="1485"/>
                  </a:lnTo>
                  <a:lnTo>
                    <a:pt x="1379" y="1482"/>
                  </a:lnTo>
                  <a:lnTo>
                    <a:pt x="1383" y="1464"/>
                  </a:lnTo>
                  <a:lnTo>
                    <a:pt x="1380" y="1450"/>
                  </a:lnTo>
                  <a:lnTo>
                    <a:pt x="1367" y="1453"/>
                  </a:lnTo>
                  <a:lnTo>
                    <a:pt x="1368" y="1445"/>
                  </a:lnTo>
                  <a:lnTo>
                    <a:pt x="1366" y="1436"/>
                  </a:lnTo>
                  <a:lnTo>
                    <a:pt x="1362" y="1434"/>
                  </a:lnTo>
                  <a:lnTo>
                    <a:pt x="1346" y="1447"/>
                  </a:lnTo>
                  <a:lnTo>
                    <a:pt x="1346" y="1425"/>
                  </a:lnTo>
                  <a:lnTo>
                    <a:pt x="1344" y="1414"/>
                  </a:lnTo>
                  <a:lnTo>
                    <a:pt x="1331" y="1413"/>
                  </a:lnTo>
                  <a:lnTo>
                    <a:pt x="1315" y="1426"/>
                  </a:lnTo>
                  <a:lnTo>
                    <a:pt x="1308" y="1420"/>
                  </a:lnTo>
                  <a:lnTo>
                    <a:pt x="1320" y="1404"/>
                  </a:lnTo>
                  <a:lnTo>
                    <a:pt x="1312" y="1405"/>
                  </a:lnTo>
                  <a:lnTo>
                    <a:pt x="1299" y="1402"/>
                  </a:lnTo>
                  <a:lnTo>
                    <a:pt x="1291" y="1404"/>
                  </a:lnTo>
                  <a:lnTo>
                    <a:pt x="1288" y="1421"/>
                  </a:lnTo>
                  <a:lnTo>
                    <a:pt x="1283" y="1402"/>
                  </a:lnTo>
                  <a:lnTo>
                    <a:pt x="1275" y="1388"/>
                  </a:lnTo>
                  <a:lnTo>
                    <a:pt x="1275" y="1382"/>
                  </a:lnTo>
                  <a:lnTo>
                    <a:pt x="1271" y="1371"/>
                  </a:lnTo>
                  <a:lnTo>
                    <a:pt x="1258" y="1367"/>
                  </a:lnTo>
                  <a:lnTo>
                    <a:pt x="1258" y="1363"/>
                  </a:lnTo>
                  <a:lnTo>
                    <a:pt x="1263" y="1354"/>
                  </a:lnTo>
                  <a:lnTo>
                    <a:pt x="1256" y="1347"/>
                  </a:lnTo>
                  <a:lnTo>
                    <a:pt x="1263" y="1344"/>
                  </a:lnTo>
                  <a:lnTo>
                    <a:pt x="1253" y="1334"/>
                  </a:lnTo>
                  <a:lnTo>
                    <a:pt x="1252" y="1326"/>
                  </a:lnTo>
                  <a:lnTo>
                    <a:pt x="1256" y="1316"/>
                  </a:lnTo>
                  <a:lnTo>
                    <a:pt x="1240" y="1311"/>
                  </a:lnTo>
                  <a:lnTo>
                    <a:pt x="1221" y="1321"/>
                  </a:lnTo>
                  <a:lnTo>
                    <a:pt x="1220" y="1316"/>
                  </a:lnTo>
                  <a:lnTo>
                    <a:pt x="1224" y="1299"/>
                  </a:lnTo>
                  <a:lnTo>
                    <a:pt x="1221" y="1280"/>
                  </a:lnTo>
                  <a:lnTo>
                    <a:pt x="1229" y="1278"/>
                  </a:lnTo>
                  <a:lnTo>
                    <a:pt x="1236" y="1280"/>
                  </a:lnTo>
                  <a:lnTo>
                    <a:pt x="1252" y="1272"/>
                  </a:lnTo>
                  <a:lnTo>
                    <a:pt x="1263" y="1272"/>
                  </a:lnTo>
                  <a:lnTo>
                    <a:pt x="1256" y="1254"/>
                  </a:lnTo>
                  <a:lnTo>
                    <a:pt x="1242" y="1240"/>
                  </a:lnTo>
                  <a:lnTo>
                    <a:pt x="1222" y="1236"/>
                  </a:lnTo>
                  <a:lnTo>
                    <a:pt x="1215" y="1230"/>
                  </a:lnTo>
                  <a:lnTo>
                    <a:pt x="1209" y="1211"/>
                  </a:lnTo>
                  <a:lnTo>
                    <a:pt x="1226" y="1213"/>
                  </a:lnTo>
                  <a:lnTo>
                    <a:pt x="1221" y="1203"/>
                  </a:lnTo>
                  <a:lnTo>
                    <a:pt x="1231" y="1202"/>
                  </a:lnTo>
                  <a:lnTo>
                    <a:pt x="1253" y="1224"/>
                  </a:lnTo>
                  <a:lnTo>
                    <a:pt x="1260" y="1224"/>
                  </a:lnTo>
                  <a:lnTo>
                    <a:pt x="1252" y="1204"/>
                  </a:lnTo>
                  <a:lnTo>
                    <a:pt x="1260" y="1205"/>
                  </a:lnTo>
                  <a:lnTo>
                    <a:pt x="1247" y="1192"/>
                  </a:lnTo>
                  <a:lnTo>
                    <a:pt x="1253" y="1183"/>
                  </a:lnTo>
                  <a:lnTo>
                    <a:pt x="1265" y="1192"/>
                  </a:lnTo>
                  <a:lnTo>
                    <a:pt x="1277" y="1194"/>
                  </a:lnTo>
                  <a:lnTo>
                    <a:pt x="1279" y="1211"/>
                  </a:lnTo>
                  <a:lnTo>
                    <a:pt x="1272" y="1220"/>
                  </a:lnTo>
                  <a:lnTo>
                    <a:pt x="1288" y="1224"/>
                  </a:lnTo>
                  <a:lnTo>
                    <a:pt x="1317" y="1245"/>
                  </a:lnTo>
                  <a:lnTo>
                    <a:pt x="1329" y="1251"/>
                  </a:lnTo>
                  <a:lnTo>
                    <a:pt x="1333" y="1272"/>
                  </a:lnTo>
                  <a:lnTo>
                    <a:pt x="1350" y="1272"/>
                  </a:lnTo>
                  <a:lnTo>
                    <a:pt x="1362" y="1265"/>
                  </a:lnTo>
                  <a:lnTo>
                    <a:pt x="1358" y="1283"/>
                  </a:lnTo>
                  <a:lnTo>
                    <a:pt x="1362" y="1306"/>
                  </a:lnTo>
                  <a:lnTo>
                    <a:pt x="1366" y="1315"/>
                  </a:lnTo>
                  <a:lnTo>
                    <a:pt x="1384" y="1340"/>
                  </a:lnTo>
                  <a:lnTo>
                    <a:pt x="1400" y="1332"/>
                  </a:lnTo>
                  <a:lnTo>
                    <a:pt x="1403" y="1343"/>
                  </a:lnTo>
                  <a:lnTo>
                    <a:pt x="1395" y="1359"/>
                  </a:lnTo>
                  <a:lnTo>
                    <a:pt x="1405" y="1375"/>
                  </a:lnTo>
                  <a:lnTo>
                    <a:pt x="1422" y="1365"/>
                  </a:lnTo>
                  <a:lnTo>
                    <a:pt x="1430" y="1388"/>
                  </a:lnTo>
                  <a:lnTo>
                    <a:pt x="1442" y="1380"/>
                  </a:lnTo>
                  <a:lnTo>
                    <a:pt x="1446" y="1392"/>
                  </a:lnTo>
                  <a:lnTo>
                    <a:pt x="1451" y="1403"/>
                  </a:lnTo>
                  <a:lnTo>
                    <a:pt x="1459" y="1409"/>
                  </a:lnTo>
                  <a:lnTo>
                    <a:pt x="1465" y="1386"/>
                  </a:lnTo>
                  <a:lnTo>
                    <a:pt x="1466" y="1374"/>
                  </a:lnTo>
                  <a:lnTo>
                    <a:pt x="1470" y="1359"/>
                  </a:lnTo>
                  <a:lnTo>
                    <a:pt x="1479" y="1358"/>
                  </a:lnTo>
                  <a:lnTo>
                    <a:pt x="1475" y="1339"/>
                  </a:lnTo>
                  <a:lnTo>
                    <a:pt x="1466" y="1311"/>
                  </a:lnTo>
                  <a:lnTo>
                    <a:pt x="1468" y="1297"/>
                  </a:lnTo>
                  <a:lnTo>
                    <a:pt x="1491" y="1320"/>
                  </a:lnTo>
                  <a:lnTo>
                    <a:pt x="1506" y="1321"/>
                  </a:lnTo>
                  <a:lnTo>
                    <a:pt x="1508" y="1310"/>
                  </a:lnTo>
                  <a:lnTo>
                    <a:pt x="1512" y="1299"/>
                  </a:lnTo>
                  <a:lnTo>
                    <a:pt x="1523" y="1294"/>
                  </a:lnTo>
                  <a:lnTo>
                    <a:pt x="1524" y="1269"/>
                  </a:lnTo>
                  <a:lnTo>
                    <a:pt x="1541" y="1263"/>
                  </a:lnTo>
                  <a:lnTo>
                    <a:pt x="1533" y="1251"/>
                  </a:lnTo>
                  <a:lnTo>
                    <a:pt x="1512" y="1254"/>
                  </a:lnTo>
                  <a:lnTo>
                    <a:pt x="1514" y="1241"/>
                  </a:lnTo>
                  <a:lnTo>
                    <a:pt x="1527" y="1242"/>
                  </a:lnTo>
                  <a:lnTo>
                    <a:pt x="1529" y="1229"/>
                  </a:lnTo>
                  <a:lnTo>
                    <a:pt x="1513" y="1224"/>
                  </a:lnTo>
                  <a:lnTo>
                    <a:pt x="1525" y="1218"/>
                  </a:lnTo>
                  <a:lnTo>
                    <a:pt x="1549" y="1232"/>
                  </a:lnTo>
                  <a:lnTo>
                    <a:pt x="1562" y="1232"/>
                  </a:lnTo>
                  <a:lnTo>
                    <a:pt x="1567" y="1224"/>
                  </a:lnTo>
                  <a:lnTo>
                    <a:pt x="1557" y="1211"/>
                  </a:lnTo>
                  <a:lnTo>
                    <a:pt x="1560" y="1207"/>
                  </a:lnTo>
                  <a:lnTo>
                    <a:pt x="1564" y="1197"/>
                  </a:lnTo>
                  <a:lnTo>
                    <a:pt x="1573" y="1193"/>
                  </a:lnTo>
                  <a:lnTo>
                    <a:pt x="1581" y="1182"/>
                  </a:lnTo>
                  <a:lnTo>
                    <a:pt x="1573" y="1165"/>
                  </a:lnTo>
                  <a:lnTo>
                    <a:pt x="1555" y="1144"/>
                  </a:lnTo>
                  <a:lnTo>
                    <a:pt x="1544" y="1139"/>
                  </a:lnTo>
                  <a:lnTo>
                    <a:pt x="1535" y="1132"/>
                  </a:lnTo>
                  <a:lnTo>
                    <a:pt x="1523" y="1134"/>
                  </a:lnTo>
                  <a:lnTo>
                    <a:pt x="1513" y="1130"/>
                  </a:lnTo>
                  <a:lnTo>
                    <a:pt x="1496" y="1132"/>
                  </a:lnTo>
                  <a:lnTo>
                    <a:pt x="1474" y="1144"/>
                  </a:lnTo>
                  <a:lnTo>
                    <a:pt x="1480" y="1112"/>
                  </a:lnTo>
                  <a:lnTo>
                    <a:pt x="1490" y="1100"/>
                  </a:lnTo>
                  <a:lnTo>
                    <a:pt x="1489" y="1089"/>
                  </a:lnTo>
                  <a:lnTo>
                    <a:pt x="1478" y="1087"/>
                  </a:lnTo>
                  <a:lnTo>
                    <a:pt x="1471" y="1095"/>
                  </a:lnTo>
                  <a:lnTo>
                    <a:pt x="1439" y="1100"/>
                  </a:lnTo>
                  <a:lnTo>
                    <a:pt x="1426" y="1098"/>
                  </a:lnTo>
                  <a:lnTo>
                    <a:pt x="1435" y="1091"/>
                  </a:lnTo>
                  <a:lnTo>
                    <a:pt x="1422" y="1087"/>
                  </a:lnTo>
                  <a:lnTo>
                    <a:pt x="1427" y="1081"/>
                  </a:lnTo>
                  <a:lnTo>
                    <a:pt x="1441" y="1080"/>
                  </a:lnTo>
                  <a:lnTo>
                    <a:pt x="1441" y="1070"/>
                  </a:lnTo>
                  <a:lnTo>
                    <a:pt x="1423" y="1035"/>
                  </a:lnTo>
                  <a:lnTo>
                    <a:pt x="1416" y="1022"/>
                  </a:lnTo>
                  <a:lnTo>
                    <a:pt x="1410" y="1017"/>
                  </a:lnTo>
                  <a:lnTo>
                    <a:pt x="1401" y="1011"/>
                  </a:lnTo>
                  <a:lnTo>
                    <a:pt x="1379" y="1016"/>
                  </a:lnTo>
                  <a:lnTo>
                    <a:pt x="1374" y="1010"/>
                  </a:lnTo>
                  <a:lnTo>
                    <a:pt x="1377" y="999"/>
                  </a:lnTo>
                  <a:lnTo>
                    <a:pt x="1382" y="993"/>
                  </a:lnTo>
                  <a:lnTo>
                    <a:pt x="1383" y="979"/>
                  </a:lnTo>
                  <a:lnTo>
                    <a:pt x="1363" y="984"/>
                  </a:lnTo>
                  <a:lnTo>
                    <a:pt x="1342" y="985"/>
                  </a:lnTo>
                  <a:lnTo>
                    <a:pt x="1329" y="1000"/>
                  </a:lnTo>
                  <a:lnTo>
                    <a:pt x="1323" y="989"/>
                  </a:lnTo>
                  <a:lnTo>
                    <a:pt x="1312" y="985"/>
                  </a:lnTo>
                  <a:lnTo>
                    <a:pt x="1314" y="976"/>
                  </a:lnTo>
                  <a:lnTo>
                    <a:pt x="1324" y="968"/>
                  </a:lnTo>
                  <a:lnTo>
                    <a:pt x="1315" y="952"/>
                  </a:lnTo>
                  <a:lnTo>
                    <a:pt x="1297" y="957"/>
                  </a:lnTo>
                  <a:lnTo>
                    <a:pt x="1283" y="958"/>
                  </a:lnTo>
                  <a:lnTo>
                    <a:pt x="1279" y="952"/>
                  </a:lnTo>
                  <a:lnTo>
                    <a:pt x="1285" y="940"/>
                  </a:lnTo>
                  <a:lnTo>
                    <a:pt x="1288" y="929"/>
                  </a:lnTo>
                  <a:lnTo>
                    <a:pt x="1279" y="923"/>
                  </a:lnTo>
                  <a:lnTo>
                    <a:pt x="1252" y="918"/>
                  </a:lnTo>
                  <a:lnTo>
                    <a:pt x="1216" y="908"/>
                  </a:lnTo>
                  <a:lnTo>
                    <a:pt x="1204" y="902"/>
                  </a:lnTo>
                  <a:lnTo>
                    <a:pt x="1199" y="893"/>
                  </a:lnTo>
                  <a:lnTo>
                    <a:pt x="1215" y="893"/>
                  </a:lnTo>
                  <a:lnTo>
                    <a:pt x="1216" y="885"/>
                  </a:lnTo>
                  <a:lnTo>
                    <a:pt x="1233" y="882"/>
                  </a:lnTo>
                  <a:lnTo>
                    <a:pt x="1224" y="875"/>
                  </a:lnTo>
                  <a:lnTo>
                    <a:pt x="1226" y="870"/>
                  </a:lnTo>
                  <a:lnTo>
                    <a:pt x="1209" y="852"/>
                  </a:lnTo>
                  <a:lnTo>
                    <a:pt x="1210" y="842"/>
                  </a:lnTo>
                  <a:lnTo>
                    <a:pt x="1228" y="843"/>
                  </a:lnTo>
                  <a:lnTo>
                    <a:pt x="1231" y="836"/>
                  </a:lnTo>
                  <a:lnTo>
                    <a:pt x="1220" y="826"/>
                  </a:lnTo>
                  <a:lnTo>
                    <a:pt x="1202" y="815"/>
                  </a:lnTo>
                  <a:lnTo>
                    <a:pt x="1188" y="816"/>
                  </a:lnTo>
                  <a:lnTo>
                    <a:pt x="1186" y="807"/>
                  </a:lnTo>
                  <a:lnTo>
                    <a:pt x="1202" y="804"/>
                  </a:lnTo>
                  <a:lnTo>
                    <a:pt x="1207" y="807"/>
                  </a:lnTo>
                  <a:lnTo>
                    <a:pt x="1215" y="804"/>
                  </a:lnTo>
                  <a:lnTo>
                    <a:pt x="1215" y="791"/>
                  </a:lnTo>
                  <a:lnTo>
                    <a:pt x="1248" y="812"/>
                  </a:lnTo>
                  <a:lnTo>
                    <a:pt x="1263" y="812"/>
                  </a:lnTo>
                  <a:lnTo>
                    <a:pt x="1280" y="805"/>
                  </a:lnTo>
                  <a:lnTo>
                    <a:pt x="1295" y="811"/>
                  </a:lnTo>
                  <a:lnTo>
                    <a:pt x="1299" y="802"/>
                  </a:lnTo>
                  <a:lnTo>
                    <a:pt x="1299" y="793"/>
                  </a:lnTo>
                  <a:lnTo>
                    <a:pt x="1286" y="779"/>
                  </a:lnTo>
                  <a:lnTo>
                    <a:pt x="1269" y="768"/>
                  </a:lnTo>
                  <a:lnTo>
                    <a:pt x="1249" y="766"/>
                  </a:lnTo>
                  <a:lnTo>
                    <a:pt x="1228" y="767"/>
                  </a:lnTo>
                  <a:lnTo>
                    <a:pt x="1211" y="757"/>
                  </a:lnTo>
                  <a:lnTo>
                    <a:pt x="1206" y="769"/>
                  </a:lnTo>
                  <a:lnTo>
                    <a:pt x="1191" y="752"/>
                  </a:lnTo>
                  <a:lnTo>
                    <a:pt x="1178" y="743"/>
                  </a:lnTo>
                  <a:lnTo>
                    <a:pt x="1169" y="751"/>
                  </a:lnTo>
                  <a:lnTo>
                    <a:pt x="1180" y="735"/>
                  </a:lnTo>
                  <a:lnTo>
                    <a:pt x="1201" y="736"/>
                  </a:lnTo>
                  <a:lnTo>
                    <a:pt x="1215" y="729"/>
                  </a:lnTo>
                  <a:lnTo>
                    <a:pt x="1222" y="716"/>
                  </a:lnTo>
                  <a:lnTo>
                    <a:pt x="1238" y="713"/>
                  </a:lnTo>
                  <a:lnTo>
                    <a:pt x="1258" y="723"/>
                  </a:lnTo>
                  <a:lnTo>
                    <a:pt x="1267" y="705"/>
                  </a:lnTo>
                  <a:lnTo>
                    <a:pt x="1261" y="691"/>
                  </a:lnTo>
                  <a:lnTo>
                    <a:pt x="1226" y="641"/>
                  </a:lnTo>
                  <a:lnTo>
                    <a:pt x="1207" y="632"/>
                  </a:lnTo>
                  <a:lnTo>
                    <a:pt x="1200" y="646"/>
                  </a:lnTo>
                  <a:lnTo>
                    <a:pt x="1201" y="661"/>
                  </a:lnTo>
                  <a:lnTo>
                    <a:pt x="1185" y="673"/>
                  </a:lnTo>
                  <a:lnTo>
                    <a:pt x="1178" y="688"/>
                  </a:lnTo>
                  <a:lnTo>
                    <a:pt x="1161" y="687"/>
                  </a:lnTo>
                  <a:lnTo>
                    <a:pt x="1178" y="661"/>
                  </a:lnTo>
                  <a:lnTo>
                    <a:pt x="1178" y="649"/>
                  </a:lnTo>
                  <a:lnTo>
                    <a:pt x="1142" y="651"/>
                  </a:lnTo>
                  <a:lnTo>
                    <a:pt x="1130" y="660"/>
                  </a:lnTo>
                  <a:lnTo>
                    <a:pt x="1125" y="653"/>
                  </a:lnTo>
                  <a:lnTo>
                    <a:pt x="1140" y="640"/>
                  </a:lnTo>
                  <a:lnTo>
                    <a:pt x="1169" y="628"/>
                  </a:lnTo>
                  <a:lnTo>
                    <a:pt x="1178" y="606"/>
                  </a:lnTo>
                  <a:lnTo>
                    <a:pt x="1188" y="619"/>
                  </a:lnTo>
                  <a:lnTo>
                    <a:pt x="1190" y="606"/>
                  </a:lnTo>
                  <a:lnTo>
                    <a:pt x="1190" y="585"/>
                  </a:lnTo>
                  <a:lnTo>
                    <a:pt x="1154" y="570"/>
                  </a:lnTo>
                  <a:lnTo>
                    <a:pt x="1143" y="560"/>
                  </a:lnTo>
                  <a:lnTo>
                    <a:pt x="1131" y="557"/>
                  </a:lnTo>
                  <a:lnTo>
                    <a:pt x="1111" y="563"/>
                  </a:lnTo>
                  <a:lnTo>
                    <a:pt x="1099" y="580"/>
                  </a:lnTo>
                  <a:lnTo>
                    <a:pt x="1093" y="585"/>
                  </a:lnTo>
                  <a:lnTo>
                    <a:pt x="1083" y="597"/>
                  </a:lnTo>
                  <a:lnTo>
                    <a:pt x="1083" y="591"/>
                  </a:lnTo>
                  <a:lnTo>
                    <a:pt x="1089" y="575"/>
                  </a:lnTo>
                  <a:lnTo>
                    <a:pt x="1102" y="563"/>
                  </a:lnTo>
                  <a:lnTo>
                    <a:pt x="1110" y="542"/>
                  </a:lnTo>
                  <a:lnTo>
                    <a:pt x="1102" y="546"/>
                  </a:lnTo>
                  <a:lnTo>
                    <a:pt x="1091" y="556"/>
                  </a:lnTo>
                  <a:lnTo>
                    <a:pt x="1076" y="560"/>
                  </a:lnTo>
                  <a:lnTo>
                    <a:pt x="1057" y="575"/>
                  </a:lnTo>
                  <a:lnTo>
                    <a:pt x="1059" y="564"/>
                  </a:lnTo>
                  <a:lnTo>
                    <a:pt x="1066" y="552"/>
                  </a:lnTo>
                  <a:lnTo>
                    <a:pt x="1075" y="528"/>
                  </a:lnTo>
                  <a:lnTo>
                    <a:pt x="1071" y="509"/>
                  </a:lnTo>
                  <a:lnTo>
                    <a:pt x="1060" y="506"/>
                  </a:lnTo>
                  <a:lnTo>
                    <a:pt x="1044" y="520"/>
                  </a:lnTo>
                  <a:lnTo>
                    <a:pt x="1028" y="525"/>
                  </a:lnTo>
                  <a:lnTo>
                    <a:pt x="1021" y="513"/>
                  </a:lnTo>
                  <a:lnTo>
                    <a:pt x="990" y="506"/>
                  </a:lnTo>
                  <a:lnTo>
                    <a:pt x="1018" y="500"/>
                  </a:lnTo>
                  <a:lnTo>
                    <a:pt x="1034" y="501"/>
                  </a:lnTo>
                  <a:lnTo>
                    <a:pt x="1041" y="489"/>
                  </a:lnTo>
                  <a:lnTo>
                    <a:pt x="1048" y="477"/>
                  </a:lnTo>
                  <a:lnTo>
                    <a:pt x="1041" y="455"/>
                  </a:lnTo>
                  <a:lnTo>
                    <a:pt x="1028" y="431"/>
                  </a:lnTo>
                  <a:lnTo>
                    <a:pt x="986" y="412"/>
                  </a:lnTo>
                  <a:lnTo>
                    <a:pt x="968" y="393"/>
                  </a:lnTo>
                  <a:lnTo>
                    <a:pt x="965" y="395"/>
                  </a:lnTo>
                  <a:lnTo>
                    <a:pt x="962" y="412"/>
                  </a:lnTo>
                  <a:lnTo>
                    <a:pt x="949" y="425"/>
                  </a:lnTo>
                  <a:lnTo>
                    <a:pt x="935" y="419"/>
                  </a:lnTo>
                  <a:lnTo>
                    <a:pt x="922" y="423"/>
                  </a:lnTo>
                  <a:lnTo>
                    <a:pt x="928" y="454"/>
                  </a:lnTo>
                  <a:lnTo>
                    <a:pt x="927" y="463"/>
                  </a:lnTo>
                  <a:lnTo>
                    <a:pt x="926" y="455"/>
                  </a:lnTo>
                  <a:lnTo>
                    <a:pt x="914" y="457"/>
                  </a:lnTo>
                  <a:lnTo>
                    <a:pt x="912" y="452"/>
                  </a:lnTo>
                  <a:lnTo>
                    <a:pt x="904" y="443"/>
                  </a:lnTo>
                  <a:lnTo>
                    <a:pt x="906" y="419"/>
                  </a:lnTo>
                  <a:lnTo>
                    <a:pt x="896" y="418"/>
                  </a:lnTo>
                  <a:lnTo>
                    <a:pt x="882" y="438"/>
                  </a:lnTo>
                  <a:lnTo>
                    <a:pt x="895" y="408"/>
                  </a:lnTo>
                  <a:lnTo>
                    <a:pt x="912" y="385"/>
                  </a:lnTo>
                  <a:lnTo>
                    <a:pt x="910" y="379"/>
                  </a:lnTo>
                  <a:lnTo>
                    <a:pt x="883" y="385"/>
                  </a:lnTo>
                  <a:lnTo>
                    <a:pt x="867" y="385"/>
                  </a:lnTo>
                  <a:lnTo>
                    <a:pt x="851" y="406"/>
                  </a:lnTo>
                  <a:lnTo>
                    <a:pt x="844" y="411"/>
                  </a:lnTo>
                  <a:lnTo>
                    <a:pt x="845" y="391"/>
                  </a:lnTo>
                  <a:lnTo>
                    <a:pt x="829" y="401"/>
                  </a:lnTo>
                  <a:lnTo>
                    <a:pt x="846" y="381"/>
                  </a:lnTo>
                  <a:lnTo>
                    <a:pt x="863" y="370"/>
                  </a:lnTo>
                  <a:lnTo>
                    <a:pt x="871" y="357"/>
                  </a:lnTo>
                  <a:lnTo>
                    <a:pt x="867" y="334"/>
                  </a:lnTo>
                  <a:lnTo>
                    <a:pt x="846" y="328"/>
                  </a:lnTo>
                  <a:lnTo>
                    <a:pt x="825" y="328"/>
                  </a:lnTo>
                  <a:lnTo>
                    <a:pt x="819" y="322"/>
                  </a:lnTo>
                  <a:lnTo>
                    <a:pt x="831" y="305"/>
                  </a:lnTo>
                  <a:lnTo>
                    <a:pt x="828" y="289"/>
                  </a:lnTo>
                  <a:lnTo>
                    <a:pt x="818" y="266"/>
                  </a:lnTo>
                  <a:lnTo>
                    <a:pt x="808" y="259"/>
                  </a:lnTo>
                  <a:lnTo>
                    <a:pt x="812" y="250"/>
                  </a:lnTo>
                  <a:lnTo>
                    <a:pt x="791" y="240"/>
                  </a:lnTo>
                  <a:lnTo>
                    <a:pt x="771" y="239"/>
                  </a:lnTo>
                  <a:lnTo>
                    <a:pt x="712" y="209"/>
                  </a:lnTo>
                  <a:lnTo>
                    <a:pt x="685" y="208"/>
                  </a:lnTo>
                  <a:lnTo>
                    <a:pt x="656" y="221"/>
                  </a:lnTo>
                  <a:lnTo>
                    <a:pt x="631" y="245"/>
                  </a:lnTo>
                  <a:lnTo>
                    <a:pt x="630" y="266"/>
                  </a:lnTo>
                  <a:lnTo>
                    <a:pt x="646" y="280"/>
                  </a:lnTo>
                  <a:lnTo>
                    <a:pt x="634" y="285"/>
                  </a:lnTo>
                  <a:lnTo>
                    <a:pt x="618" y="285"/>
                  </a:lnTo>
                  <a:lnTo>
                    <a:pt x="607" y="300"/>
                  </a:lnTo>
                  <a:lnTo>
                    <a:pt x="588" y="274"/>
                  </a:lnTo>
                  <a:lnTo>
                    <a:pt x="575" y="289"/>
                  </a:lnTo>
                  <a:lnTo>
                    <a:pt x="565" y="283"/>
                  </a:lnTo>
                  <a:lnTo>
                    <a:pt x="566" y="267"/>
                  </a:lnTo>
                  <a:lnTo>
                    <a:pt x="562" y="251"/>
                  </a:lnTo>
                  <a:lnTo>
                    <a:pt x="550" y="275"/>
                  </a:lnTo>
                  <a:lnTo>
                    <a:pt x="550" y="283"/>
                  </a:lnTo>
                  <a:lnTo>
                    <a:pt x="545" y="306"/>
                  </a:lnTo>
                  <a:lnTo>
                    <a:pt x="537" y="304"/>
                  </a:lnTo>
                  <a:lnTo>
                    <a:pt x="533" y="322"/>
                  </a:lnTo>
                  <a:lnTo>
                    <a:pt x="519" y="344"/>
                  </a:lnTo>
                  <a:lnTo>
                    <a:pt x="503" y="357"/>
                  </a:lnTo>
                  <a:lnTo>
                    <a:pt x="506" y="347"/>
                  </a:lnTo>
                  <a:lnTo>
                    <a:pt x="498" y="336"/>
                  </a:lnTo>
                  <a:lnTo>
                    <a:pt x="503" y="325"/>
                  </a:lnTo>
                  <a:lnTo>
                    <a:pt x="517" y="328"/>
                  </a:lnTo>
                  <a:lnTo>
                    <a:pt x="519" y="323"/>
                  </a:lnTo>
                  <a:lnTo>
                    <a:pt x="511" y="312"/>
                  </a:lnTo>
                  <a:lnTo>
                    <a:pt x="506" y="312"/>
                  </a:lnTo>
                  <a:lnTo>
                    <a:pt x="512" y="289"/>
                  </a:lnTo>
                  <a:lnTo>
                    <a:pt x="518" y="274"/>
                  </a:lnTo>
                  <a:lnTo>
                    <a:pt x="528" y="230"/>
                  </a:lnTo>
                  <a:lnTo>
                    <a:pt x="534" y="212"/>
                  </a:lnTo>
                  <a:lnTo>
                    <a:pt x="518" y="196"/>
                  </a:lnTo>
                  <a:lnTo>
                    <a:pt x="510" y="176"/>
                  </a:lnTo>
                  <a:lnTo>
                    <a:pt x="508" y="167"/>
                  </a:lnTo>
                  <a:lnTo>
                    <a:pt x="518" y="159"/>
                  </a:lnTo>
                  <a:lnTo>
                    <a:pt x="519" y="148"/>
                  </a:lnTo>
                  <a:lnTo>
                    <a:pt x="512" y="134"/>
                  </a:lnTo>
                  <a:lnTo>
                    <a:pt x="496" y="122"/>
                  </a:lnTo>
                  <a:lnTo>
                    <a:pt x="475" y="115"/>
                  </a:lnTo>
                  <a:lnTo>
                    <a:pt x="489" y="99"/>
                  </a:lnTo>
                  <a:lnTo>
                    <a:pt x="484" y="47"/>
                  </a:lnTo>
                  <a:lnTo>
                    <a:pt x="475" y="33"/>
                  </a:lnTo>
                  <a:lnTo>
                    <a:pt x="470" y="22"/>
                  </a:lnTo>
                  <a:lnTo>
                    <a:pt x="417" y="26"/>
                  </a:lnTo>
                  <a:lnTo>
                    <a:pt x="401" y="25"/>
                  </a:lnTo>
                  <a:lnTo>
                    <a:pt x="390" y="33"/>
                  </a:lnTo>
                  <a:lnTo>
                    <a:pt x="378" y="37"/>
                  </a:lnTo>
                  <a:lnTo>
                    <a:pt x="358" y="49"/>
                  </a:lnTo>
                  <a:lnTo>
                    <a:pt x="339" y="68"/>
                  </a:lnTo>
                  <a:lnTo>
                    <a:pt x="355" y="84"/>
                  </a:lnTo>
                  <a:lnTo>
                    <a:pt x="351" y="103"/>
                  </a:lnTo>
                  <a:lnTo>
                    <a:pt x="347" y="92"/>
                  </a:lnTo>
                  <a:lnTo>
                    <a:pt x="340" y="80"/>
                  </a:lnTo>
                  <a:lnTo>
                    <a:pt x="325" y="73"/>
                  </a:lnTo>
                  <a:lnTo>
                    <a:pt x="307" y="81"/>
                  </a:lnTo>
                  <a:lnTo>
                    <a:pt x="304" y="94"/>
                  </a:lnTo>
                  <a:lnTo>
                    <a:pt x="313" y="118"/>
                  </a:lnTo>
                  <a:lnTo>
                    <a:pt x="303" y="112"/>
                  </a:lnTo>
                  <a:lnTo>
                    <a:pt x="291" y="94"/>
                  </a:lnTo>
                  <a:lnTo>
                    <a:pt x="277" y="97"/>
                  </a:lnTo>
                  <a:lnTo>
                    <a:pt x="272" y="115"/>
                  </a:lnTo>
                  <a:lnTo>
                    <a:pt x="285" y="131"/>
                  </a:lnTo>
                  <a:lnTo>
                    <a:pt x="344" y="153"/>
                  </a:lnTo>
                  <a:lnTo>
                    <a:pt x="341" y="160"/>
                  </a:lnTo>
                  <a:lnTo>
                    <a:pt x="324" y="156"/>
                  </a:lnTo>
                  <a:lnTo>
                    <a:pt x="266" y="138"/>
                  </a:lnTo>
                  <a:lnTo>
                    <a:pt x="264" y="148"/>
                  </a:lnTo>
                  <a:lnTo>
                    <a:pt x="258" y="144"/>
                  </a:lnTo>
                  <a:lnTo>
                    <a:pt x="250" y="148"/>
                  </a:lnTo>
                  <a:lnTo>
                    <a:pt x="261" y="156"/>
                  </a:lnTo>
                  <a:lnTo>
                    <a:pt x="276" y="160"/>
                  </a:lnTo>
                  <a:lnTo>
                    <a:pt x="293" y="177"/>
                  </a:lnTo>
                  <a:lnTo>
                    <a:pt x="312" y="186"/>
                  </a:lnTo>
                  <a:lnTo>
                    <a:pt x="331" y="204"/>
                  </a:lnTo>
                  <a:lnTo>
                    <a:pt x="319" y="207"/>
                  </a:lnTo>
                  <a:lnTo>
                    <a:pt x="280" y="176"/>
                  </a:lnTo>
                  <a:lnTo>
                    <a:pt x="255" y="170"/>
                  </a:lnTo>
                  <a:lnTo>
                    <a:pt x="243" y="171"/>
                  </a:lnTo>
                  <a:lnTo>
                    <a:pt x="238" y="181"/>
                  </a:lnTo>
                  <a:lnTo>
                    <a:pt x="239" y="210"/>
                  </a:lnTo>
                  <a:lnTo>
                    <a:pt x="248" y="237"/>
                  </a:lnTo>
                  <a:lnTo>
                    <a:pt x="243" y="246"/>
                  </a:lnTo>
                  <a:lnTo>
                    <a:pt x="250" y="263"/>
                  </a:lnTo>
                  <a:lnTo>
                    <a:pt x="269" y="274"/>
                  </a:lnTo>
                  <a:lnTo>
                    <a:pt x="279" y="274"/>
                  </a:lnTo>
                  <a:lnTo>
                    <a:pt x="285" y="268"/>
                  </a:lnTo>
                  <a:lnTo>
                    <a:pt x="288" y="273"/>
                  </a:lnTo>
                  <a:lnTo>
                    <a:pt x="282" y="291"/>
                  </a:lnTo>
                  <a:lnTo>
                    <a:pt x="272" y="302"/>
                  </a:lnTo>
                  <a:lnTo>
                    <a:pt x="254" y="299"/>
                  </a:lnTo>
                  <a:lnTo>
                    <a:pt x="249" y="314"/>
                  </a:lnTo>
                  <a:lnTo>
                    <a:pt x="248" y="325"/>
                  </a:lnTo>
                  <a:lnTo>
                    <a:pt x="226" y="343"/>
                  </a:lnTo>
                  <a:lnTo>
                    <a:pt x="229" y="354"/>
                  </a:lnTo>
                  <a:lnTo>
                    <a:pt x="245" y="364"/>
                  </a:lnTo>
                  <a:lnTo>
                    <a:pt x="245" y="381"/>
                  </a:lnTo>
                  <a:lnTo>
                    <a:pt x="259" y="398"/>
                  </a:lnTo>
                  <a:lnTo>
                    <a:pt x="280" y="406"/>
                  </a:lnTo>
                  <a:lnTo>
                    <a:pt x="295" y="406"/>
                  </a:lnTo>
                  <a:lnTo>
                    <a:pt x="298" y="419"/>
                  </a:lnTo>
                  <a:lnTo>
                    <a:pt x="295" y="441"/>
                  </a:lnTo>
                  <a:lnTo>
                    <a:pt x="295" y="447"/>
                  </a:lnTo>
                  <a:lnTo>
                    <a:pt x="290" y="455"/>
                  </a:lnTo>
                  <a:lnTo>
                    <a:pt x="291" y="471"/>
                  </a:lnTo>
                  <a:lnTo>
                    <a:pt x="290" y="485"/>
                  </a:lnTo>
                  <a:lnTo>
                    <a:pt x="288" y="504"/>
                  </a:lnTo>
                  <a:lnTo>
                    <a:pt x="281" y="525"/>
                  </a:lnTo>
                  <a:lnTo>
                    <a:pt x="275" y="519"/>
                  </a:lnTo>
                  <a:lnTo>
                    <a:pt x="277" y="500"/>
                  </a:lnTo>
                  <a:lnTo>
                    <a:pt x="281" y="490"/>
                  </a:lnTo>
                  <a:lnTo>
                    <a:pt x="277" y="485"/>
                  </a:lnTo>
                  <a:lnTo>
                    <a:pt x="271" y="489"/>
                  </a:lnTo>
                  <a:lnTo>
                    <a:pt x="254" y="487"/>
                  </a:lnTo>
                  <a:lnTo>
                    <a:pt x="242" y="490"/>
                  </a:lnTo>
                  <a:lnTo>
                    <a:pt x="227" y="498"/>
                  </a:lnTo>
                  <a:lnTo>
                    <a:pt x="207" y="515"/>
                  </a:lnTo>
                  <a:lnTo>
                    <a:pt x="190" y="513"/>
                  </a:lnTo>
                  <a:lnTo>
                    <a:pt x="215" y="495"/>
                  </a:lnTo>
                  <a:lnTo>
                    <a:pt x="227" y="481"/>
                  </a:lnTo>
                  <a:lnTo>
                    <a:pt x="252" y="476"/>
                  </a:lnTo>
                  <a:lnTo>
                    <a:pt x="256" y="470"/>
                  </a:lnTo>
                  <a:lnTo>
                    <a:pt x="268" y="465"/>
                  </a:lnTo>
                  <a:lnTo>
                    <a:pt x="281" y="467"/>
                  </a:lnTo>
                  <a:lnTo>
                    <a:pt x="281" y="460"/>
                  </a:lnTo>
                  <a:lnTo>
                    <a:pt x="277" y="446"/>
                  </a:lnTo>
                  <a:lnTo>
                    <a:pt x="274" y="438"/>
                  </a:lnTo>
                  <a:lnTo>
                    <a:pt x="255" y="433"/>
                  </a:lnTo>
                  <a:lnTo>
                    <a:pt x="205" y="361"/>
                  </a:lnTo>
                  <a:lnTo>
                    <a:pt x="196" y="334"/>
                  </a:lnTo>
                  <a:lnTo>
                    <a:pt x="198" y="306"/>
                  </a:lnTo>
                  <a:lnTo>
                    <a:pt x="206" y="274"/>
                  </a:lnTo>
                  <a:lnTo>
                    <a:pt x="198" y="252"/>
                  </a:lnTo>
                  <a:lnTo>
                    <a:pt x="185" y="229"/>
                  </a:lnTo>
                  <a:lnTo>
                    <a:pt x="186" y="198"/>
                  </a:lnTo>
                  <a:lnTo>
                    <a:pt x="207" y="155"/>
                  </a:lnTo>
                  <a:lnTo>
                    <a:pt x="211" y="124"/>
                  </a:lnTo>
                  <a:lnTo>
                    <a:pt x="222" y="102"/>
                  </a:lnTo>
                  <a:lnTo>
                    <a:pt x="236" y="88"/>
                  </a:lnTo>
                  <a:lnTo>
                    <a:pt x="247" y="67"/>
                  </a:lnTo>
                  <a:lnTo>
                    <a:pt x="275" y="38"/>
                  </a:lnTo>
                  <a:lnTo>
                    <a:pt x="285" y="25"/>
                  </a:lnTo>
                  <a:lnTo>
                    <a:pt x="285" y="21"/>
                  </a:lnTo>
                  <a:lnTo>
                    <a:pt x="279" y="16"/>
                  </a:lnTo>
                  <a:lnTo>
                    <a:pt x="270" y="8"/>
                  </a:lnTo>
                  <a:lnTo>
                    <a:pt x="206" y="0"/>
                  </a:lnTo>
                  <a:lnTo>
                    <a:pt x="190" y="3"/>
                  </a:lnTo>
                  <a:lnTo>
                    <a:pt x="146" y="20"/>
                  </a:lnTo>
                  <a:lnTo>
                    <a:pt x="114" y="42"/>
                  </a:lnTo>
                  <a:lnTo>
                    <a:pt x="81" y="76"/>
                  </a:lnTo>
                  <a:lnTo>
                    <a:pt x="75" y="101"/>
                  </a:lnTo>
                  <a:lnTo>
                    <a:pt x="61" y="118"/>
                  </a:lnTo>
                  <a:lnTo>
                    <a:pt x="55" y="123"/>
                  </a:lnTo>
                  <a:lnTo>
                    <a:pt x="49" y="134"/>
                  </a:lnTo>
                  <a:lnTo>
                    <a:pt x="44" y="149"/>
                  </a:lnTo>
                  <a:lnTo>
                    <a:pt x="51" y="164"/>
                  </a:lnTo>
                  <a:lnTo>
                    <a:pt x="39" y="172"/>
                  </a:lnTo>
                  <a:lnTo>
                    <a:pt x="38" y="199"/>
                  </a:lnTo>
                  <a:lnTo>
                    <a:pt x="48" y="204"/>
                  </a:lnTo>
                  <a:lnTo>
                    <a:pt x="29" y="204"/>
                  </a:lnTo>
                  <a:lnTo>
                    <a:pt x="24" y="230"/>
                  </a:lnTo>
                  <a:lnTo>
                    <a:pt x="16" y="236"/>
                  </a:lnTo>
                  <a:lnTo>
                    <a:pt x="14" y="261"/>
                  </a:lnTo>
                  <a:lnTo>
                    <a:pt x="7" y="274"/>
                  </a:lnTo>
                  <a:lnTo>
                    <a:pt x="12" y="310"/>
                  </a:lnTo>
                  <a:lnTo>
                    <a:pt x="27" y="310"/>
                  </a:lnTo>
                  <a:lnTo>
                    <a:pt x="17" y="316"/>
                  </a:lnTo>
                  <a:lnTo>
                    <a:pt x="7" y="330"/>
                  </a:lnTo>
                  <a:lnTo>
                    <a:pt x="0" y="347"/>
                  </a:lnTo>
                  <a:lnTo>
                    <a:pt x="7" y="369"/>
                  </a:lnTo>
                  <a:lnTo>
                    <a:pt x="13" y="381"/>
                  </a:lnTo>
                  <a:lnTo>
                    <a:pt x="3" y="401"/>
                  </a:lnTo>
                  <a:lnTo>
                    <a:pt x="3" y="441"/>
                  </a:lnTo>
                  <a:lnTo>
                    <a:pt x="8" y="454"/>
                  </a:lnTo>
                  <a:lnTo>
                    <a:pt x="12" y="460"/>
                  </a:lnTo>
                  <a:lnTo>
                    <a:pt x="62" y="471"/>
                  </a:lnTo>
                  <a:lnTo>
                    <a:pt x="115" y="476"/>
                  </a:lnTo>
                  <a:lnTo>
                    <a:pt x="126" y="490"/>
                  </a:lnTo>
                  <a:lnTo>
                    <a:pt x="145" y="506"/>
                  </a:lnTo>
                  <a:lnTo>
                    <a:pt x="162" y="516"/>
                  </a:lnTo>
                  <a:lnTo>
                    <a:pt x="131" y="528"/>
                  </a:lnTo>
                  <a:lnTo>
                    <a:pt x="107" y="530"/>
                  </a:lnTo>
                  <a:lnTo>
                    <a:pt x="73" y="510"/>
                  </a:lnTo>
                  <a:lnTo>
                    <a:pt x="53" y="509"/>
                  </a:lnTo>
                  <a:lnTo>
                    <a:pt x="37" y="504"/>
                  </a:lnTo>
                  <a:lnTo>
                    <a:pt x="45" y="515"/>
                  </a:lnTo>
                  <a:lnTo>
                    <a:pt x="38" y="532"/>
                  </a:lnTo>
                  <a:lnTo>
                    <a:pt x="48" y="548"/>
                  </a:lnTo>
                  <a:lnTo>
                    <a:pt x="61" y="575"/>
                  </a:lnTo>
                  <a:lnTo>
                    <a:pt x="83" y="602"/>
                  </a:lnTo>
                  <a:lnTo>
                    <a:pt x="118" y="624"/>
                  </a:lnTo>
                  <a:lnTo>
                    <a:pt x="105" y="627"/>
                  </a:lnTo>
                  <a:lnTo>
                    <a:pt x="124" y="634"/>
                  </a:lnTo>
                  <a:lnTo>
                    <a:pt x="126" y="628"/>
                  </a:lnTo>
                  <a:lnTo>
                    <a:pt x="141" y="627"/>
                  </a:lnTo>
                  <a:lnTo>
                    <a:pt x="167" y="632"/>
                  </a:lnTo>
                  <a:lnTo>
                    <a:pt x="186" y="627"/>
                  </a:lnTo>
                  <a:lnTo>
                    <a:pt x="194" y="606"/>
                  </a:lnTo>
                  <a:lnTo>
                    <a:pt x="196" y="635"/>
                  </a:lnTo>
                  <a:lnTo>
                    <a:pt x="209" y="656"/>
                  </a:lnTo>
                  <a:lnTo>
                    <a:pt x="226" y="673"/>
                  </a:lnTo>
                  <a:lnTo>
                    <a:pt x="253" y="682"/>
                  </a:lnTo>
                  <a:lnTo>
                    <a:pt x="265" y="682"/>
                  </a:lnTo>
                  <a:lnTo>
                    <a:pt x="250" y="672"/>
                  </a:lnTo>
                  <a:lnTo>
                    <a:pt x="265" y="670"/>
                  </a:lnTo>
                  <a:lnTo>
                    <a:pt x="292" y="680"/>
                  </a:lnTo>
                  <a:lnTo>
                    <a:pt x="344" y="688"/>
                  </a:lnTo>
                  <a:lnTo>
                    <a:pt x="358" y="696"/>
                  </a:lnTo>
                  <a:lnTo>
                    <a:pt x="360" y="689"/>
                  </a:lnTo>
                  <a:lnTo>
                    <a:pt x="384" y="678"/>
                  </a:lnTo>
                  <a:lnTo>
                    <a:pt x="419" y="702"/>
                  </a:lnTo>
                  <a:lnTo>
                    <a:pt x="435" y="703"/>
                  </a:lnTo>
                  <a:lnTo>
                    <a:pt x="437" y="708"/>
                  </a:lnTo>
                  <a:lnTo>
                    <a:pt x="442" y="700"/>
                  </a:lnTo>
                  <a:lnTo>
                    <a:pt x="441" y="702"/>
                  </a:lnTo>
                  <a:lnTo>
                    <a:pt x="448" y="709"/>
                  </a:lnTo>
                  <a:lnTo>
                    <a:pt x="455" y="693"/>
                  </a:lnTo>
                  <a:lnTo>
                    <a:pt x="469" y="687"/>
                  </a:lnTo>
                  <a:lnTo>
                    <a:pt x="483" y="696"/>
                  </a:lnTo>
                  <a:lnTo>
                    <a:pt x="496" y="718"/>
                  </a:lnTo>
                  <a:lnTo>
                    <a:pt x="506" y="718"/>
                  </a:lnTo>
                  <a:lnTo>
                    <a:pt x="501" y="704"/>
                  </a:lnTo>
                  <a:lnTo>
                    <a:pt x="481" y="680"/>
                  </a:lnTo>
                  <a:lnTo>
                    <a:pt x="462" y="672"/>
                  </a:lnTo>
                  <a:lnTo>
                    <a:pt x="464" y="659"/>
                  </a:lnTo>
                  <a:lnTo>
                    <a:pt x="517" y="676"/>
                  </a:lnTo>
                  <a:lnTo>
                    <a:pt x="530" y="682"/>
                  </a:lnTo>
                  <a:lnTo>
                    <a:pt x="543" y="676"/>
                  </a:lnTo>
                  <a:lnTo>
                    <a:pt x="549" y="682"/>
                  </a:lnTo>
                  <a:lnTo>
                    <a:pt x="556" y="682"/>
                  </a:lnTo>
                  <a:lnTo>
                    <a:pt x="569" y="707"/>
                  </a:lnTo>
                  <a:lnTo>
                    <a:pt x="596" y="698"/>
                  </a:lnTo>
                  <a:lnTo>
                    <a:pt x="618" y="696"/>
                  </a:lnTo>
                  <a:lnTo>
                    <a:pt x="625" y="684"/>
                  </a:lnTo>
                  <a:lnTo>
                    <a:pt x="620" y="659"/>
                  </a:lnTo>
                  <a:lnTo>
                    <a:pt x="605" y="624"/>
                  </a:lnTo>
                  <a:lnTo>
                    <a:pt x="591" y="626"/>
                  </a:lnTo>
                  <a:lnTo>
                    <a:pt x="581" y="618"/>
                  </a:lnTo>
                  <a:lnTo>
                    <a:pt x="593" y="607"/>
                  </a:lnTo>
                  <a:lnTo>
                    <a:pt x="620" y="614"/>
                  </a:lnTo>
                  <a:lnTo>
                    <a:pt x="653" y="649"/>
                  </a:lnTo>
                  <a:lnTo>
                    <a:pt x="658" y="638"/>
                  </a:lnTo>
                  <a:lnTo>
                    <a:pt x="670" y="646"/>
                  </a:lnTo>
                  <a:lnTo>
                    <a:pt x="684" y="643"/>
                  </a:lnTo>
                  <a:lnTo>
                    <a:pt x="685" y="707"/>
                  </a:lnTo>
                  <a:lnTo>
                    <a:pt x="694" y="716"/>
                  </a:lnTo>
                  <a:lnTo>
                    <a:pt x="701" y="700"/>
                  </a:lnTo>
                  <a:lnTo>
                    <a:pt x="711" y="708"/>
                  </a:lnTo>
                  <a:lnTo>
                    <a:pt x="723" y="707"/>
                  </a:lnTo>
                  <a:lnTo>
                    <a:pt x="728" y="714"/>
                  </a:lnTo>
                  <a:lnTo>
                    <a:pt x="727" y="726"/>
                  </a:lnTo>
                  <a:lnTo>
                    <a:pt x="715" y="736"/>
                  </a:lnTo>
                  <a:lnTo>
                    <a:pt x="727" y="737"/>
                  </a:lnTo>
                  <a:lnTo>
                    <a:pt x="738" y="745"/>
                  </a:lnTo>
                  <a:lnTo>
                    <a:pt x="750" y="759"/>
                  </a:lnTo>
                  <a:lnTo>
                    <a:pt x="787" y="793"/>
                  </a:lnTo>
                  <a:lnTo>
                    <a:pt x="792" y="816"/>
                  </a:lnTo>
                  <a:lnTo>
                    <a:pt x="772" y="833"/>
                  </a:lnTo>
                  <a:lnTo>
                    <a:pt x="752" y="828"/>
                  </a:lnTo>
                  <a:lnTo>
                    <a:pt x="737" y="828"/>
                  </a:lnTo>
                  <a:lnTo>
                    <a:pt x="743" y="854"/>
                  </a:lnTo>
                  <a:lnTo>
                    <a:pt x="740" y="887"/>
                  </a:lnTo>
                  <a:lnTo>
                    <a:pt x="761" y="880"/>
                  </a:lnTo>
                  <a:lnTo>
                    <a:pt x="791" y="859"/>
                  </a:lnTo>
                  <a:lnTo>
                    <a:pt x="798" y="843"/>
                  </a:lnTo>
                  <a:lnTo>
                    <a:pt x="812" y="849"/>
                  </a:lnTo>
                  <a:lnTo>
                    <a:pt x="829" y="834"/>
                  </a:lnTo>
                  <a:lnTo>
                    <a:pt x="849" y="829"/>
                  </a:lnTo>
                  <a:lnTo>
                    <a:pt x="868" y="833"/>
                  </a:lnTo>
                  <a:lnTo>
                    <a:pt x="836" y="843"/>
                  </a:lnTo>
                  <a:lnTo>
                    <a:pt x="842" y="848"/>
                  </a:lnTo>
                  <a:lnTo>
                    <a:pt x="835" y="863"/>
                  </a:lnTo>
                  <a:lnTo>
                    <a:pt x="858" y="892"/>
                  </a:lnTo>
                  <a:lnTo>
                    <a:pt x="872" y="906"/>
                  </a:lnTo>
                  <a:lnTo>
                    <a:pt x="878" y="901"/>
                  </a:lnTo>
                  <a:lnTo>
                    <a:pt x="871" y="887"/>
                  </a:lnTo>
                  <a:lnTo>
                    <a:pt x="872" y="877"/>
                  </a:lnTo>
                  <a:lnTo>
                    <a:pt x="892" y="883"/>
                  </a:lnTo>
                  <a:lnTo>
                    <a:pt x="890" y="920"/>
                  </a:lnTo>
                  <a:lnTo>
                    <a:pt x="895" y="936"/>
                  </a:lnTo>
                  <a:lnTo>
                    <a:pt x="912" y="949"/>
                  </a:lnTo>
                  <a:lnTo>
                    <a:pt x="925" y="941"/>
                  </a:lnTo>
                  <a:lnTo>
                    <a:pt x="939" y="963"/>
                  </a:lnTo>
                  <a:lnTo>
                    <a:pt x="942" y="988"/>
                  </a:lnTo>
                  <a:lnTo>
                    <a:pt x="948" y="1004"/>
                  </a:lnTo>
                  <a:lnTo>
                    <a:pt x="955" y="1014"/>
                  </a:lnTo>
                  <a:lnTo>
                    <a:pt x="958" y="1037"/>
                  </a:lnTo>
                  <a:lnTo>
                    <a:pt x="965" y="1049"/>
                  </a:lnTo>
                  <a:lnTo>
                    <a:pt x="967" y="1069"/>
                  </a:lnTo>
                  <a:lnTo>
                    <a:pt x="970" y="1085"/>
                  </a:lnTo>
                  <a:lnTo>
                    <a:pt x="976" y="1089"/>
                  </a:lnTo>
                  <a:lnTo>
                    <a:pt x="971" y="1103"/>
                  </a:lnTo>
                  <a:lnTo>
                    <a:pt x="964" y="1114"/>
                  </a:lnTo>
                  <a:lnTo>
                    <a:pt x="951" y="1121"/>
                  </a:lnTo>
                  <a:lnTo>
                    <a:pt x="942" y="1130"/>
                  </a:lnTo>
                  <a:lnTo>
                    <a:pt x="941" y="1166"/>
                  </a:lnTo>
                  <a:lnTo>
                    <a:pt x="937" y="1170"/>
                  </a:lnTo>
                  <a:lnTo>
                    <a:pt x="924" y="1173"/>
                  </a:lnTo>
                  <a:lnTo>
                    <a:pt x="911" y="1191"/>
                  </a:lnTo>
                  <a:lnTo>
                    <a:pt x="895" y="1204"/>
                  </a:lnTo>
                  <a:lnTo>
                    <a:pt x="882" y="1224"/>
                  </a:lnTo>
                  <a:lnTo>
                    <a:pt x="861" y="1242"/>
                  </a:lnTo>
                  <a:lnTo>
                    <a:pt x="863" y="1254"/>
                  </a:lnTo>
                  <a:lnTo>
                    <a:pt x="877" y="1275"/>
                  </a:lnTo>
                  <a:lnTo>
                    <a:pt x="894" y="1292"/>
                  </a:lnTo>
                  <a:lnTo>
                    <a:pt x="898" y="1310"/>
                  </a:lnTo>
                  <a:lnTo>
                    <a:pt x="908" y="1313"/>
                  </a:lnTo>
                  <a:lnTo>
                    <a:pt x="908" y="1338"/>
                  </a:lnTo>
                  <a:lnTo>
                    <a:pt x="889" y="1328"/>
                  </a:lnTo>
                  <a:lnTo>
                    <a:pt x="888" y="1333"/>
                  </a:lnTo>
                  <a:lnTo>
                    <a:pt x="874" y="1327"/>
                  </a:lnTo>
                  <a:lnTo>
                    <a:pt x="871" y="1334"/>
                  </a:lnTo>
                  <a:lnTo>
                    <a:pt x="862" y="1337"/>
                  </a:lnTo>
                  <a:lnTo>
                    <a:pt x="846" y="1347"/>
                  </a:lnTo>
                  <a:lnTo>
                    <a:pt x="822" y="1347"/>
                  </a:lnTo>
                  <a:lnTo>
                    <a:pt x="820" y="1360"/>
                  </a:lnTo>
                  <a:lnTo>
                    <a:pt x="811" y="1364"/>
                  </a:lnTo>
                  <a:lnTo>
                    <a:pt x="793" y="1354"/>
                  </a:lnTo>
                  <a:lnTo>
                    <a:pt x="765" y="1358"/>
                  </a:lnTo>
                  <a:lnTo>
                    <a:pt x="743" y="1348"/>
                  </a:lnTo>
                  <a:lnTo>
                    <a:pt x="731" y="1348"/>
                  </a:lnTo>
                  <a:lnTo>
                    <a:pt x="718" y="1344"/>
                  </a:lnTo>
                  <a:lnTo>
                    <a:pt x="711" y="1338"/>
                  </a:lnTo>
                  <a:lnTo>
                    <a:pt x="700" y="1339"/>
                  </a:lnTo>
                  <a:lnTo>
                    <a:pt x="707" y="1350"/>
                  </a:lnTo>
                  <a:lnTo>
                    <a:pt x="697" y="1350"/>
                  </a:lnTo>
                  <a:lnTo>
                    <a:pt x="700" y="1374"/>
                  </a:lnTo>
                  <a:lnTo>
                    <a:pt x="688" y="1378"/>
                  </a:lnTo>
                  <a:lnTo>
                    <a:pt x="668" y="1393"/>
                  </a:lnTo>
                  <a:lnTo>
                    <a:pt x="661" y="1408"/>
                  </a:lnTo>
                  <a:lnTo>
                    <a:pt x="658" y="1425"/>
                  </a:lnTo>
                  <a:lnTo>
                    <a:pt x="659" y="1441"/>
                  </a:lnTo>
                  <a:lnTo>
                    <a:pt x="668" y="1462"/>
                  </a:lnTo>
                  <a:lnTo>
                    <a:pt x="680" y="1473"/>
                  </a:lnTo>
                  <a:lnTo>
                    <a:pt x="690" y="1473"/>
                  </a:lnTo>
                  <a:lnTo>
                    <a:pt x="702" y="1488"/>
                  </a:lnTo>
                  <a:lnTo>
                    <a:pt x="710" y="1485"/>
                  </a:lnTo>
                  <a:lnTo>
                    <a:pt x="731" y="1491"/>
                  </a:lnTo>
                  <a:lnTo>
                    <a:pt x="737" y="1496"/>
                  </a:lnTo>
                  <a:lnTo>
                    <a:pt x="739" y="1493"/>
                  </a:lnTo>
                  <a:lnTo>
                    <a:pt x="761" y="1487"/>
                  </a:lnTo>
                  <a:lnTo>
                    <a:pt x="759" y="1478"/>
                  </a:lnTo>
                  <a:lnTo>
                    <a:pt x="776" y="1477"/>
                  </a:lnTo>
                  <a:lnTo>
                    <a:pt x="783" y="1473"/>
                  </a:lnTo>
                  <a:lnTo>
                    <a:pt x="785" y="1463"/>
                  </a:lnTo>
                  <a:lnTo>
                    <a:pt x="780" y="1452"/>
                  </a:lnTo>
                  <a:lnTo>
                    <a:pt x="792" y="1447"/>
                  </a:lnTo>
                  <a:lnTo>
                    <a:pt x="807" y="1447"/>
                  </a:lnTo>
                  <a:lnTo>
                    <a:pt x="812" y="1457"/>
                  </a:lnTo>
                  <a:lnTo>
                    <a:pt x="814" y="1467"/>
                  </a:lnTo>
                  <a:lnTo>
                    <a:pt x="840" y="1468"/>
                  </a:lnTo>
                  <a:lnTo>
                    <a:pt x="849" y="1472"/>
                  </a:lnTo>
                  <a:lnTo>
                    <a:pt x="847" y="1461"/>
                  </a:lnTo>
                  <a:lnTo>
                    <a:pt x="855" y="1453"/>
                  </a:lnTo>
                  <a:lnTo>
                    <a:pt x="857" y="1460"/>
                  </a:lnTo>
                  <a:lnTo>
                    <a:pt x="847" y="1441"/>
                  </a:lnTo>
                  <a:lnTo>
                    <a:pt x="835" y="1436"/>
                  </a:lnTo>
                  <a:lnTo>
                    <a:pt x="834" y="1423"/>
                  </a:lnTo>
                  <a:lnTo>
                    <a:pt x="846" y="1419"/>
                  </a:lnTo>
                  <a:lnTo>
                    <a:pt x="851" y="1413"/>
                  </a:lnTo>
                  <a:lnTo>
                    <a:pt x="851" y="1425"/>
                  </a:lnTo>
                  <a:lnTo>
                    <a:pt x="852" y="1435"/>
                  </a:lnTo>
                  <a:lnTo>
                    <a:pt x="860" y="1426"/>
                  </a:lnTo>
                  <a:lnTo>
                    <a:pt x="862" y="1435"/>
                  </a:lnTo>
                  <a:lnTo>
                    <a:pt x="871" y="1444"/>
                  </a:lnTo>
                  <a:lnTo>
                    <a:pt x="876" y="1439"/>
                  </a:lnTo>
                  <a:lnTo>
                    <a:pt x="885" y="1435"/>
                  </a:lnTo>
                  <a:lnTo>
                    <a:pt x="889" y="1436"/>
                  </a:lnTo>
                  <a:lnTo>
                    <a:pt x="898" y="1450"/>
                  </a:lnTo>
                  <a:lnTo>
                    <a:pt x="906" y="1444"/>
                  </a:lnTo>
                  <a:lnTo>
                    <a:pt x="914" y="1446"/>
                  </a:lnTo>
                  <a:lnTo>
                    <a:pt x="919" y="1456"/>
                  </a:lnTo>
                  <a:lnTo>
                    <a:pt x="916" y="1462"/>
                  </a:lnTo>
                  <a:lnTo>
                    <a:pt x="917" y="1473"/>
                  </a:lnTo>
                  <a:lnTo>
                    <a:pt x="921" y="1485"/>
                  </a:lnTo>
                  <a:lnTo>
                    <a:pt x="927" y="1482"/>
                  </a:lnTo>
                  <a:lnTo>
                    <a:pt x="938" y="1498"/>
                  </a:lnTo>
                  <a:lnTo>
                    <a:pt x="941" y="1507"/>
                  </a:lnTo>
                  <a:lnTo>
                    <a:pt x="939" y="1515"/>
                  </a:lnTo>
                  <a:lnTo>
                    <a:pt x="942" y="1518"/>
                  </a:lnTo>
                  <a:lnTo>
                    <a:pt x="943" y="1528"/>
                  </a:lnTo>
                  <a:lnTo>
                    <a:pt x="951" y="1526"/>
                  </a:lnTo>
                  <a:lnTo>
                    <a:pt x="955" y="1528"/>
                  </a:lnTo>
                  <a:lnTo>
                    <a:pt x="963" y="1544"/>
                  </a:lnTo>
                  <a:lnTo>
                    <a:pt x="968" y="1547"/>
                  </a:lnTo>
                  <a:lnTo>
                    <a:pt x="975" y="1541"/>
                  </a:lnTo>
                  <a:lnTo>
                    <a:pt x="980" y="1543"/>
                  </a:lnTo>
                  <a:lnTo>
                    <a:pt x="980" y="1550"/>
                  </a:lnTo>
                  <a:lnTo>
                    <a:pt x="986" y="1560"/>
                  </a:lnTo>
                  <a:lnTo>
                    <a:pt x="994" y="1563"/>
                  </a:lnTo>
                  <a:lnTo>
                    <a:pt x="995" y="1554"/>
                  </a:lnTo>
                  <a:lnTo>
                    <a:pt x="1001" y="1542"/>
                  </a:lnTo>
                  <a:lnTo>
                    <a:pt x="1012" y="1559"/>
                  </a:lnTo>
                  <a:lnTo>
                    <a:pt x="1018" y="1563"/>
                  </a:lnTo>
                  <a:lnTo>
                    <a:pt x="1022" y="1571"/>
                  </a:lnTo>
                  <a:lnTo>
                    <a:pt x="1033" y="1571"/>
                  </a:lnTo>
                  <a:lnTo>
                    <a:pt x="1019" y="1587"/>
                  </a:lnTo>
                  <a:lnTo>
                    <a:pt x="1003" y="1593"/>
                  </a:lnTo>
                  <a:lnTo>
                    <a:pt x="992" y="1579"/>
                  </a:lnTo>
                  <a:lnTo>
                    <a:pt x="998" y="1595"/>
                  </a:lnTo>
                  <a:lnTo>
                    <a:pt x="1014" y="1628"/>
                  </a:lnTo>
                  <a:lnTo>
                    <a:pt x="1024" y="1630"/>
                  </a:lnTo>
                  <a:lnTo>
                    <a:pt x="1035" y="1643"/>
                  </a:lnTo>
                  <a:lnTo>
                    <a:pt x="1037" y="16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9" name="Freeform 304"/>
            <p:cNvSpPr>
              <a:spLocks noChangeAspect="1"/>
            </p:cNvSpPr>
            <p:nvPr/>
          </p:nvSpPr>
          <p:spPr bwMode="gray">
            <a:xfrm>
              <a:off x="3062005" y="1203996"/>
              <a:ext cx="1703838" cy="1293915"/>
            </a:xfrm>
            <a:custGeom>
              <a:avLst/>
              <a:gdLst/>
              <a:ahLst/>
              <a:cxnLst>
                <a:cxn ang="0">
                  <a:pos x="4121" y="2577"/>
                </a:cxn>
                <a:cxn ang="0">
                  <a:pos x="3985" y="2718"/>
                </a:cxn>
                <a:cxn ang="0">
                  <a:pos x="4193" y="2896"/>
                </a:cxn>
                <a:cxn ang="0">
                  <a:pos x="4252" y="3041"/>
                </a:cxn>
                <a:cxn ang="0">
                  <a:pos x="4261" y="2980"/>
                </a:cxn>
                <a:cxn ang="0">
                  <a:pos x="3928" y="2815"/>
                </a:cxn>
                <a:cxn ang="0">
                  <a:pos x="3510" y="3092"/>
                </a:cxn>
                <a:cxn ang="0">
                  <a:pos x="3186" y="3206"/>
                </a:cxn>
                <a:cxn ang="0">
                  <a:pos x="3305" y="3028"/>
                </a:cxn>
                <a:cxn ang="0">
                  <a:pos x="3138" y="2904"/>
                </a:cxn>
                <a:cxn ang="0">
                  <a:pos x="2884" y="2730"/>
                </a:cxn>
                <a:cxn ang="0">
                  <a:pos x="2558" y="2711"/>
                </a:cxn>
                <a:cxn ang="0">
                  <a:pos x="999" y="2670"/>
                </a:cxn>
                <a:cxn ang="0">
                  <a:pos x="900" y="2578"/>
                </a:cxn>
                <a:cxn ang="0">
                  <a:pos x="745" y="2484"/>
                </a:cxn>
                <a:cxn ang="0">
                  <a:pos x="658" y="2308"/>
                </a:cxn>
                <a:cxn ang="0">
                  <a:pos x="605" y="2062"/>
                </a:cxn>
                <a:cxn ang="0">
                  <a:pos x="257" y="1689"/>
                </a:cxn>
                <a:cxn ang="0">
                  <a:pos x="0" y="1022"/>
                </a:cxn>
                <a:cxn ang="0">
                  <a:pos x="300" y="501"/>
                </a:cxn>
                <a:cxn ang="0">
                  <a:pos x="554" y="316"/>
                </a:cxn>
                <a:cxn ang="0">
                  <a:pos x="516" y="434"/>
                </a:cxn>
                <a:cxn ang="0">
                  <a:pos x="780" y="376"/>
                </a:cxn>
                <a:cxn ang="0">
                  <a:pos x="908" y="308"/>
                </a:cxn>
                <a:cxn ang="0">
                  <a:pos x="1229" y="461"/>
                </a:cxn>
                <a:cxn ang="0">
                  <a:pos x="1409" y="630"/>
                </a:cxn>
                <a:cxn ang="0">
                  <a:pos x="1713" y="655"/>
                </a:cxn>
                <a:cxn ang="0">
                  <a:pos x="1850" y="758"/>
                </a:cxn>
                <a:cxn ang="0">
                  <a:pos x="1884" y="566"/>
                </a:cxn>
                <a:cxn ang="0">
                  <a:pos x="1897" y="496"/>
                </a:cxn>
                <a:cxn ang="0">
                  <a:pos x="2137" y="669"/>
                </a:cxn>
                <a:cxn ang="0">
                  <a:pos x="2360" y="650"/>
                </a:cxn>
                <a:cxn ang="0">
                  <a:pos x="2467" y="619"/>
                </a:cxn>
                <a:cxn ang="0">
                  <a:pos x="2592" y="506"/>
                </a:cxn>
                <a:cxn ang="0">
                  <a:pos x="2465" y="360"/>
                </a:cxn>
                <a:cxn ang="0">
                  <a:pos x="2513" y="2"/>
                </a:cxn>
                <a:cxn ang="0">
                  <a:pos x="2671" y="301"/>
                </a:cxn>
                <a:cxn ang="0">
                  <a:pos x="2773" y="515"/>
                </a:cxn>
                <a:cxn ang="0">
                  <a:pos x="2955" y="732"/>
                </a:cxn>
                <a:cxn ang="0">
                  <a:pos x="3048" y="400"/>
                </a:cxn>
                <a:cxn ang="0">
                  <a:pos x="3223" y="566"/>
                </a:cxn>
                <a:cxn ang="0">
                  <a:pos x="3139" y="886"/>
                </a:cxn>
                <a:cxn ang="0">
                  <a:pos x="2869" y="956"/>
                </a:cxn>
                <a:cxn ang="0">
                  <a:pos x="2806" y="1170"/>
                </a:cxn>
                <a:cxn ang="0">
                  <a:pos x="2662" y="1202"/>
                </a:cxn>
                <a:cxn ang="0">
                  <a:pos x="2634" y="1400"/>
                </a:cxn>
                <a:cxn ang="0">
                  <a:pos x="2596" y="1772"/>
                </a:cxn>
                <a:cxn ang="0">
                  <a:pos x="2978" y="2076"/>
                </a:cxn>
                <a:cxn ang="0">
                  <a:pos x="3253" y="2406"/>
                </a:cxn>
                <a:cxn ang="0">
                  <a:pos x="3435" y="2410"/>
                </a:cxn>
                <a:cxn ang="0">
                  <a:pos x="3543" y="2007"/>
                </a:cxn>
                <a:cxn ang="0">
                  <a:pos x="3489" y="1658"/>
                </a:cxn>
                <a:cxn ang="0">
                  <a:pos x="3454" y="1379"/>
                </a:cxn>
                <a:cxn ang="0">
                  <a:pos x="3782" y="1465"/>
                </a:cxn>
                <a:cxn ang="0">
                  <a:pos x="3908" y="1642"/>
                </a:cxn>
                <a:cxn ang="0">
                  <a:pos x="3931" y="1765"/>
                </a:cxn>
                <a:cxn ang="0">
                  <a:pos x="4124" y="1745"/>
                </a:cxn>
                <a:cxn ang="0">
                  <a:pos x="4254" y="1721"/>
                </a:cxn>
                <a:cxn ang="0">
                  <a:pos x="4305" y="1837"/>
                </a:cxn>
                <a:cxn ang="0">
                  <a:pos x="4379" y="2060"/>
                </a:cxn>
                <a:cxn ang="0">
                  <a:pos x="4580" y="2206"/>
                </a:cxn>
                <a:cxn ang="0">
                  <a:pos x="4538" y="2229"/>
                </a:cxn>
                <a:cxn ang="0">
                  <a:pos x="4668" y="2398"/>
                </a:cxn>
              </a:cxnLst>
              <a:rect l="0" t="0" r="r" b="b"/>
              <a:pathLst>
                <a:path w="4686" h="3236">
                  <a:moveTo>
                    <a:pt x="4668" y="2398"/>
                  </a:moveTo>
                  <a:lnTo>
                    <a:pt x="4678" y="2405"/>
                  </a:lnTo>
                  <a:lnTo>
                    <a:pt x="4684" y="2412"/>
                  </a:lnTo>
                  <a:lnTo>
                    <a:pt x="4675" y="2423"/>
                  </a:lnTo>
                  <a:lnTo>
                    <a:pt x="4664" y="2437"/>
                  </a:lnTo>
                  <a:lnTo>
                    <a:pt x="4646" y="2449"/>
                  </a:lnTo>
                  <a:lnTo>
                    <a:pt x="4630" y="2469"/>
                  </a:lnTo>
                  <a:lnTo>
                    <a:pt x="4619" y="2470"/>
                  </a:lnTo>
                  <a:lnTo>
                    <a:pt x="4616" y="2475"/>
                  </a:lnTo>
                  <a:lnTo>
                    <a:pt x="4601" y="2475"/>
                  </a:lnTo>
                  <a:lnTo>
                    <a:pt x="4578" y="2474"/>
                  </a:lnTo>
                  <a:lnTo>
                    <a:pt x="4564" y="2481"/>
                  </a:lnTo>
                  <a:lnTo>
                    <a:pt x="4533" y="2487"/>
                  </a:lnTo>
                  <a:lnTo>
                    <a:pt x="4521" y="2496"/>
                  </a:lnTo>
                  <a:lnTo>
                    <a:pt x="4510" y="2512"/>
                  </a:lnTo>
                  <a:lnTo>
                    <a:pt x="4505" y="2511"/>
                  </a:lnTo>
                  <a:lnTo>
                    <a:pt x="4493" y="2531"/>
                  </a:lnTo>
                  <a:lnTo>
                    <a:pt x="4476" y="2554"/>
                  </a:lnTo>
                  <a:lnTo>
                    <a:pt x="4465" y="2560"/>
                  </a:lnTo>
                  <a:lnTo>
                    <a:pt x="4453" y="2574"/>
                  </a:lnTo>
                  <a:lnTo>
                    <a:pt x="4444" y="2579"/>
                  </a:lnTo>
                  <a:lnTo>
                    <a:pt x="4438" y="2579"/>
                  </a:lnTo>
                  <a:lnTo>
                    <a:pt x="4433" y="2574"/>
                  </a:lnTo>
                  <a:lnTo>
                    <a:pt x="4438" y="2563"/>
                  </a:lnTo>
                  <a:lnTo>
                    <a:pt x="4431" y="2566"/>
                  </a:lnTo>
                  <a:lnTo>
                    <a:pt x="4425" y="2577"/>
                  </a:lnTo>
                  <a:lnTo>
                    <a:pt x="4385" y="2583"/>
                  </a:lnTo>
                  <a:lnTo>
                    <a:pt x="4359" y="2593"/>
                  </a:lnTo>
                  <a:lnTo>
                    <a:pt x="4353" y="2590"/>
                  </a:lnTo>
                  <a:lnTo>
                    <a:pt x="4352" y="2584"/>
                  </a:lnTo>
                  <a:lnTo>
                    <a:pt x="4343" y="2579"/>
                  </a:lnTo>
                  <a:lnTo>
                    <a:pt x="4325" y="2577"/>
                  </a:lnTo>
                  <a:lnTo>
                    <a:pt x="4280" y="2577"/>
                  </a:lnTo>
                  <a:lnTo>
                    <a:pt x="4264" y="2581"/>
                  </a:lnTo>
                  <a:lnTo>
                    <a:pt x="4232" y="2574"/>
                  </a:lnTo>
                  <a:lnTo>
                    <a:pt x="4225" y="2574"/>
                  </a:lnTo>
                  <a:lnTo>
                    <a:pt x="4200" y="2572"/>
                  </a:lnTo>
                  <a:lnTo>
                    <a:pt x="4173" y="2579"/>
                  </a:lnTo>
                  <a:lnTo>
                    <a:pt x="4164" y="2577"/>
                  </a:lnTo>
                  <a:lnTo>
                    <a:pt x="4151" y="2577"/>
                  </a:lnTo>
                  <a:lnTo>
                    <a:pt x="4134" y="2579"/>
                  </a:lnTo>
                  <a:lnTo>
                    <a:pt x="4121" y="2577"/>
                  </a:lnTo>
                  <a:lnTo>
                    <a:pt x="4113" y="2581"/>
                  </a:lnTo>
                  <a:lnTo>
                    <a:pt x="4100" y="2581"/>
                  </a:lnTo>
                  <a:lnTo>
                    <a:pt x="4095" y="2583"/>
                  </a:lnTo>
                  <a:lnTo>
                    <a:pt x="4094" y="2590"/>
                  </a:lnTo>
                  <a:lnTo>
                    <a:pt x="4084" y="2589"/>
                  </a:lnTo>
                  <a:lnTo>
                    <a:pt x="4080" y="2593"/>
                  </a:lnTo>
                  <a:lnTo>
                    <a:pt x="4074" y="2597"/>
                  </a:lnTo>
                  <a:lnTo>
                    <a:pt x="4068" y="2604"/>
                  </a:lnTo>
                  <a:lnTo>
                    <a:pt x="4058" y="2617"/>
                  </a:lnTo>
                  <a:lnTo>
                    <a:pt x="4053" y="2635"/>
                  </a:lnTo>
                  <a:lnTo>
                    <a:pt x="4044" y="2654"/>
                  </a:lnTo>
                  <a:lnTo>
                    <a:pt x="4042" y="2657"/>
                  </a:lnTo>
                  <a:lnTo>
                    <a:pt x="4004" y="2659"/>
                  </a:lnTo>
                  <a:lnTo>
                    <a:pt x="3993" y="2670"/>
                  </a:lnTo>
                  <a:lnTo>
                    <a:pt x="3987" y="2670"/>
                  </a:lnTo>
                  <a:lnTo>
                    <a:pt x="3987" y="2675"/>
                  </a:lnTo>
                  <a:lnTo>
                    <a:pt x="3968" y="2694"/>
                  </a:lnTo>
                  <a:lnTo>
                    <a:pt x="3958" y="2699"/>
                  </a:lnTo>
                  <a:lnTo>
                    <a:pt x="3930" y="2743"/>
                  </a:lnTo>
                  <a:lnTo>
                    <a:pt x="3919" y="2751"/>
                  </a:lnTo>
                  <a:lnTo>
                    <a:pt x="3908" y="2753"/>
                  </a:lnTo>
                  <a:lnTo>
                    <a:pt x="3909" y="2769"/>
                  </a:lnTo>
                  <a:lnTo>
                    <a:pt x="3887" y="2810"/>
                  </a:lnTo>
                  <a:lnTo>
                    <a:pt x="3882" y="2810"/>
                  </a:lnTo>
                  <a:lnTo>
                    <a:pt x="3860" y="2832"/>
                  </a:lnTo>
                  <a:lnTo>
                    <a:pt x="3834" y="2858"/>
                  </a:lnTo>
                  <a:lnTo>
                    <a:pt x="3834" y="2861"/>
                  </a:lnTo>
                  <a:lnTo>
                    <a:pt x="3848" y="2858"/>
                  </a:lnTo>
                  <a:lnTo>
                    <a:pt x="3859" y="2851"/>
                  </a:lnTo>
                  <a:lnTo>
                    <a:pt x="3859" y="2847"/>
                  </a:lnTo>
                  <a:lnTo>
                    <a:pt x="3864" y="2845"/>
                  </a:lnTo>
                  <a:lnTo>
                    <a:pt x="3879" y="2827"/>
                  </a:lnTo>
                  <a:lnTo>
                    <a:pt x="3888" y="2814"/>
                  </a:lnTo>
                  <a:lnTo>
                    <a:pt x="3898" y="2805"/>
                  </a:lnTo>
                  <a:lnTo>
                    <a:pt x="3908" y="2794"/>
                  </a:lnTo>
                  <a:lnTo>
                    <a:pt x="3920" y="2770"/>
                  </a:lnTo>
                  <a:lnTo>
                    <a:pt x="3930" y="2761"/>
                  </a:lnTo>
                  <a:lnTo>
                    <a:pt x="3952" y="2739"/>
                  </a:lnTo>
                  <a:lnTo>
                    <a:pt x="3958" y="2735"/>
                  </a:lnTo>
                  <a:lnTo>
                    <a:pt x="3968" y="2733"/>
                  </a:lnTo>
                  <a:lnTo>
                    <a:pt x="3974" y="2726"/>
                  </a:lnTo>
                  <a:lnTo>
                    <a:pt x="3985" y="2718"/>
                  </a:lnTo>
                  <a:lnTo>
                    <a:pt x="3998" y="2713"/>
                  </a:lnTo>
                  <a:lnTo>
                    <a:pt x="4030" y="2694"/>
                  </a:lnTo>
                  <a:lnTo>
                    <a:pt x="4084" y="2670"/>
                  </a:lnTo>
                  <a:lnTo>
                    <a:pt x="4114" y="2663"/>
                  </a:lnTo>
                  <a:lnTo>
                    <a:pt x="4128" y="2664"/>
                  </a:lnTo>
                  <a:lnTo>
                    <a:pt x="4139" y="2662"/>
                  </a:lnTo>
                  <a:lnTo>
                    <a:pt x="4167" y="2664"/>
                  </a:lnTo>
                  <a:lnTo>
                    <a:pt x="4194" y="2676"/>
                  </a:lnTo>
                  <a:lnTo>
                    <a:pt x="4207" y="2685"/>
                  </a:lnTo>
                  <a:lnTo>
                    <a:pt x="4214" y="2701"/>
                  </a:lnTo>
                  <a:lnTo>
                    <a:pt x="4207" y="2697"/>
                  </a:lnTo>
                  <a:lnTo>
                    <a:pt x="4205" y="2700"/>
                  </a:lnTo>
                  <a:lnTo>
                    <a:pt x="4211" y="2707"/>
                  </a:lnTo>
                  <a:lnTo>
                    <a:pt x="4211" y="2723"/>
                  </a:lnTo>
                  <a:lnTo>
                    <a:pt x="4200" y="2733"/>
                  </a:lnTo>
                  <a:lnTo>
                    <a:pt x="4176" y="2753"/>
                  </a:lnTo>
                  <a:lnTo>
                    <a:pt x="4160" y="2761"/>
                  </a:lnTo>
                  <a:lnTo>
                    <a:pt x="4141" y="2760"/>
                  </a:lnTo>
                  <a:lnTo>
                    <a:pt x="4126" y="2753"/>
                  </a:lnTo>
                  <a:lnTo>
                    <a:pt x="4105" y="2756"/>
                  </a:lnTo>
                  <a:lnTo>
                    <a:pt x="4089" y="2762"/>
                  </a:lnTo>
                  <a:lnTo>
                    <a:pt x="4085" y="2765"/>
                  </a:lnTo>
                  <a:lnTo>
                    <a:pt x="4100" y="2765"/>
                  </a:lnTo>
                  <a:lnTo>
                    <a:pt x="4127" y="2773"/>
                  </a:lnTo>
                  <a:lnTo>
                    <a:pt x="4132" y="2787"/>
                  </a:lnTo>
                  <a:lnTo>
                    <a:pt x="4137" y="2791"/>
                  </a:lnTo>
                  <a:lnTo>
                    <a:pt x="4166" y="2776"/>
                  </a:lnTo>
                  <a:lnTo>
                    <a:pt x="4170" y="2777"/>
                  </a:lnTo>
                  <a:lnTo>
                    <a:pt x="4168" y="2782"/>
                  </a:lnTo>
                  <a:lnTo>
                    <a:pt x="4177" y="2783"/>
                  </a:lnTo>
                  <a:lnTo>
                    <a:pt x="4183" y="2788"/>
                  </a:lnTo>
                  <a:lnTo>
                    <a:pt x="4182" y="2798"/>
                  </a:lnTo>
                  <a:lnTo>
                    <a:pt x="4173" y="2823"/>
                  </a:lnTo>
                  <a:lnTo>
                    <a:pt x="4157" y="2839"/>
                  </a:lnTo>
                  <a:lnTo>
                    <a:pt x="4157" y="2841"/>
                  </a:lnTo>
                  <a:lnTo>
                    <a:pt x="4165" y="2840"/>
                  </a:lnTo>
                  <a:lnTo>
                    <a:pt x="4180" y="2842"/>
                  </a:lnTo>
                  <a:lnTo>
                    <a:pt x="4178" y="2862"/>
                  </a:lnTo>
                  <a:lnTo>
                    <a:pt x="4180" y="2870"/>
                  </a:lnTo>
                  <a:lnTo>
                    <a:pt x="4184" y="2879"/>
                  </a:lnTo>
                  <a:lnTo>
                    <a:pt x="4188" y="2889"/>
                  </a:lnTo>
                  <a:lnTo>
                    <a:pt x="4193" y="2896"/>
                  </a:lnTo>
                  <a:lnTo>
                    <a:pt x="4199" y="2902"/>
                  </a:lnTo>
                  <a:lnTo>
                    <a:pt x="4198" y="2906"/>
                  </a:lnTo>
                  <a:lnTo>
                    <a:pt x="4215" y="2907"/>
                  </a:lnTo>
                  <a:lnTo>
                    <a:pt x="4236" y="2917"/>
                  </a:lnTo>
                  <a:lnTo>
                    <a:pt x="4240" y="2921"/>
                  </a:lnTo>
                  <a:lnTo>
                    <a:pt x="4231" y="2926"/>
                  </a:lnTo>
                  <a:lnTo>
                    <a:pt x="4230" y="2932"/>
                  </a:lnTo>
                  <a:lnTo>
                    <a:pt x="4239" y="2936"/>
                  </a:lnTo>
                  <a:lnTo>
                    <a:pt x="4250" y="2937"/>
                  </a:lnTo>
                  <a:lnTo>
                    <a:pt x="4266" y="2943"/>
                  </a:lnTo>
                  <a:lnTo>
                    <a:pt x="4294" y="2947"/>
                  </a:lnTo>
                  <a:lnTo>
                    <a:pt x="4297" y="2953"/>
                  </a:lnTo>
                  <a:lnTo>
                    <a:pt x="4320" y="2950"/>
                  </a:lnTo>
                  <a:lnTo>
                    <a:pt x="4339" y="2937"/>
                  </a:lnTo>
                  <a:lnTo>
                    <a:pt x="4344" y="2947"/>
                  </a:lnTo>
                  <a:lnTo>
                    <a:pt x="4342" y="2955"/>
                  </a:lnTo>
                  <a:lnTo>
                    <a:pt x="4348" y="2954"/>
                  </a:lnTo>
                  <a:lnTo>
                    <a:pt x="4358" y="2955"/>
                  </a:lnTo>
                  <a:lnTo>
                    <a:pt x="4368" y="2954"/>
                  </a:lnTo>
                  <a:lnTo>
                    <a:pt x="4375" y="2963"/>
                  </a:lnTo>
                  <a:lnTo>
                    <a:pt x="4379" y="2968"/>
                  </a:lnTo>
                  <a:lnTo>
                    <a:pt x="4372" y="2971"/>
                  </a:lnTo>
                  <a:lnTo>
                    <a:pt x="4371" y="2977"/>
                  </a:lnTo>
                  <a:lnTo>
                    <a:pt x="4387" y="2979"/>
                  </a:lnTo>
                  <a:lnTo>
                    <a:pt x="4391" y="2981"/>
                  </a:lnTo>
                  <a:lnTo>
                    <a:pt x="4385" y="2986"/>
                  </a:lnTo>
                  <a:lnTo>
                    <a:pt x="4375" y="2985"/>
                  </a:lnTo>
                  <a:lnTo>
                    <a:pt x="4366" y="2991"/>
                  </a:lnTo>
                  <a:lnTo>
                    <a:pt x="4359" y="2988"/>
                  </a:lnTo>
                  <a:lnTo>
                    <a:pt x="4345" y="2997"/>
                  </a:lnTo>
                  <a:lnTo>
                    <a:pt x="4325" y="3006"/>
                  </a:lnTo>
                  <a:lnTo>
                    <a:pt x="4316" y="3012"/>
                  </a:lnTo>
                  <a:lnTo>
                    <a:pt x="4311" y="3013"/>
                  </a:lnTo>
                  <a:lnTo>
                    <a:pt x="4309" y="3018"/>
                  </a:lnTo>
                  <a:lnTo>
                    <a:pt x="4300" y="3017"/>
                  </a:lnTo>
                  <a:lnTo>
                    <a:pt x="4289" y="3025"/>
                  </a:lnTo>
                  <a:lnTo>
                    <a:pt x="4279" y="3026"/>
                  </a:lnTo>
                  <a:lnTo>
                    <a:pt x="4277" y="3024"/>
                  </a:lnTo>
                  <a:lnTo>
                    <a:pt x="4269" y="3028"/>
                  </a:lnTo>
                  <a:lnTo>
                    <a:pt x="4262" y="3033"/>
                  </a:lnTo>
                  <a:lnTo>
                    <a:pt x="4250" y="3028"/>
                  </a:lnTo>
                  <a:lnTo>
                    <a:pt x="4252" y="3041"/>
                  </a:lnTo>
                  <a:lnTo>
                    <a:pt x="4251" y="3046"/>
                  </a:lnTo>
                  <a:lnTo>
                    <a:pt x="4239" y="3046"/>
                  </a:lnTo>
                  <a:lnTo>
                    <a:pt x="4232" y="3038"/>
                  </a:lnTo>
                  <a:lnTo>
                    <a:pt x="4232" y="3033"/>
                  </a:lnTo>
                  <a:lnTo>
                    <a:pt x="4224" y="3046"/>
                  </a:lnTo>
                  <a:lnTo>
                    <a:pt x="4220" y="3038"/>
                  </a:lnTo>
                  <a:lnTo>
                    <a:pt x="4215" y="3047"/>
                  </a:lnTo>
                  <a:lnTo>
                    <a:pt x="4213" y="3061"/>
                  </a:lnTo>
                  <a:lnTo>
                    <a:pt x="4203" y="3068"/>
                  </a:lnTo>
                  <a:lnTo>
                    <a:pt x="4189" y="3085"/>
                  </a:lnTo>
                  <a:lnTo>
                    <a:pt x="4187" y="3090"/>
                  </a:lnTo>
                  <a:lnTo>
                    <a:pt x="4176" y="3095"/>
                  </a:lnTo>
                  <a:lnTo>
                    <a:pt x="4170" y="3108"/>
                  </a:lnTo>
                  <a:lnTo>
                    <a:pt x="4162" y="3104"/>
                  </a:lnTo>
                  <a:lnTo>
                    <a:pt x="4156" y="3106"/>
                  </a:lnTo>
                  <a:lnTo>
                    <a:pt x="4155" y="3117"/>
                  </a:lnTo>
                  <a:lnTo>
                    <a:pt x="4149" y="3121"/>
                  </a:lnTo>
                  <a:lnTo>
                    <a:pt x="4145" y="3121"/>
                  </a:lnTo>
                  <a:lnTo>
                    <a:pt x="4134" y="3119"/>
                  </a:lnTo>
                  <a:lnTo>
                    <a:pt x="4129" y="3105"/>
                  </a:lnTo>
                  <a:lnTo>
                    <a:pt x="4124" y="3098"/>
                  </a:lnTo>
                  <a:lnTo>
                    <a:pt x="4116" y="3098"/>
                  </a:lnTo>
                  <a:lnTo>
                    <a:pt x="4111" y="3083"/>
                  </a:lnTo>
                  <a:lnTo>
                    <a:pt x="4110" y="3068"/>
                  </a:lnTo>
                  <a:lnTo>
                    <a:pt x="4112" y="3056"/>
                  </a:lnTo>
                  <a:lnTo>
                    <a:pt x="4124" y="3038"/>
                  </a:lnTo>
                  <a:lnTo>
                    <a:pt x="4119" y="3044"/>
                  </a:lnTo>
                  <a:lnTo>
                    <a:pt x="4108" y="3050"/>
                  </a:lnTo>
                  <a:lnTo>
                    <a:pt x="4111" y="3042"/>
                  </a:lnTo>
                  <a:lnTo>
                    <a:pt x="4127" y="3030"/>
                  </a:lnTo>
                  <a:lnTo>
                    <a:pt x="4133" y="3031"/>
                  </a:lnTo>
                  <a:lnTo>
                    <a:pt x="4143" y="3026"/>
                  </a:lnTo>
                  <a:lnTo>
                    <a:pt x="4143" y="3020"/>
                  </a:lnTo>
                  <a:lnTo>
                    <a:pt x="4166" y="3004"/>
                  </a:lnTo>
                  <a:lnTo>
                    <a:pt x="4189" y="2990"/>
                  </a:lnTo>
                  <a:lnTo>
                    <a:pt x="4203" y="2982"/>
                  </a:lnTo>
                  <a:lnTo>
                    <a:pt x="4207" y="2987"/>
                  </a:lnTo>
                  <a:lnTo>
                    <a:pt x="4209" y="2995"/>
                  </a:lnTo>
                  <a:lnTo>
                    <a:pt x="4218" y="2999"/>
                  </a:lnTo>
                  <a:lnTo>
                    <a:pt x="4227" y="2988"/>
                  </a:lnTo>
                  <a:lnTo>
                    <a:pt x="4237" y="2983"/>
                  </a:lnTo>
                  <a:lnTo>
                    <a:pt x="4261" y="2980"/>
                  </a:lnTo>
                  <a:lnTo>
                    <a:pt x="4262" y="2975"/>
                  </a:lnTo>
                  <a:lnTo>
                    <a:pt x="4247" y="2974"/>
                  </a:lnTo>
                  <a:lnTo>
                    <a:pt x="4232" y="2977"/>
                  </a:lnTo>
                  <a:lnTo>
                    <a:pt x="4207" y="2972"/>
                  </a:lnTo>
                  <a:lnTo>
                    <a:pt x="4194" y="2979"/>
                  </a:lnTo>
                  <a:lnTo>
                    <a:pt x="4183" y="2980"/>
                  </a:lnTo>
                  <a:lnTo>
                    <a:pt x="4182" y="2968"/>
                  </a:lnTo>
                  <a:lnTo>
                    <a:pt x="4196" y="2958"/>
                  </a:lnTo>
                  <a:lnTo>
                    <a:pt x="4207" y="2943"/>
                  </a:lnTo>
                  <a:lnTo>
                    <a:pt x="4199" y="2943"/>
                  </a:lnTo>
                  <a:lnTo>
                    <a:pt x="4197" y="2936"/>
                  </a:lnTo>
                  <a:lnTo>
                    <a:pt x="4187" y="2953"/>
                  </a:lnTo>
                  <a:lnTo>
                    <a:pt x="4176" y="2955"/>
                  </a:lnTo>
                  <a:lnTo>
                    <a:pt x="4144" y="2980"/>
                  </a:lnTo>
                  <a:lnTo>
                    <a:pt x="4134" y="2985"/>
                  </a:lnTo>
                  <a:lnTo>
                    <a:pt x="4124" y="2986"/>
                  </a:lnTo>
                  <a:lnTo>
                    <a:pt x="4116" y="2985"/>
                  </a:lnTo>
                  <a:lnTo>
                    <a:pt x="4110" y="2991"/>
                  </a:lnTo>
                  <a:lnTo>
                    <a:pt x="4101" y="2996"/>
                  </a:lnTo>
                  <a:lnTo>
                    <a:pt x="4079" y="2999"/>
                  </a:lnTo>
                  <a:lnTo>
                    <a:pt x="4074" y="2998"/>
                  </a:lnTo>
                  <a:lnTo>
                    <a:pt x="4068" y="2995"/>
                  </a:lnTo>
                  <a:lnTo>
                    <a:pt x="4058" y="2992"/>
                  </a:lnTo>
                  <a:lnTo>
                    <a:pt x="4057" y="2996"/>
                  </a:lnTo>
                  <a:lnTo>
                    <a:pt x="4052" y="2996"/>
                  </a:lnTo>
                  <a:lnTo>
                    <a:pt x="4043" y="2995"/>
                  </a:lnTo>
                  <a:lnTo>
                    <a:pt x="4035" y="2988"/>
                  </a:lnTo>
                  <a:lnTo>
                    <a:pt x="4032" y="2983"/>
                  </a:lnTo>
                  <a:lnTo>
                    <a:pt x="4031" y="2979"/>
                  </a:lnTo>
                  <a:lnTo>
                    <a:pt x="4031" y="2963"/>
                  </a:lnTo>
                  <a:lnTo>
                    <a:pt x="4016" y="2955"/>
                  </a:lnTo>
                  <a:lnTo>
                    <a:pt x="4016" y="2899"/>
                  </a:lnTo>
                  <a:lnTo>
                    <a:pt x="4016" y="2848"/>
                  </a:lnTo>
                  <a:lnTo>
                    <a:pt x="3990" y="2823"/>
                  </a:lnTo>
                  <a:lnTo>
                    <a:pt x="3983" y="2823"/>
                  </a:lnTo>
                  <a:lnTo>
                    <a:pt x="3976" y="2834"/>
                  </a:lnTo>
                  <a:lnTo>
                    <a:pt x="3958" y="2837"/>
                  </a:lnTo>
                  <a:lnTo>
                    <a:pt x="3946" y="2832"/>
                  </a:lnTo>
                  <a:lnTo>
                    <a:pt x="3944" y="2829"/>
                  </a:lnTo>
                  <a:lnTo>
                    <a:pt x="3941" y="2823"/>
                  </a:lnTo>
                  <a:lnTo>
                    <a:pt x="3934" y="2816"/>
                  </a:lnTo>
                  <a:lnTo>
                    <a:pt x="3928" y="2815"/>
                  </a:lnTo>
                  <a:lnTo>
                    <a:pt x="3922" y="2819"/>
                  </a:lnTo>
                  <a:lnTo>
                    <a:pt x="3895" y="2864"/>
                  </a:lnTo>
                  <a:lnTo>
                    <a:pt x="3891" y="2888"/>
                  </a:lnTo>
                  <a:lnTo>
                    <a:pt x="3885" y="2900"/>
                  </a:lnTo>
                  <a:lnTo>
                    <a:pt x="3884" y="2906"/>
                  </a:lnTo>
                  <a:lnTo>
                    <a:pt x="3879" y="2915"/>
                  </a:lnTo>
                  <a:lnTo>
                    <a:pt x="3876" y="2922"/>
                  </a:lnTo>
                  <a:lnTo>
                    <a:pt x="3872" y="2958"/>
                  </a:lnTo>
                  <a:lnTo>
                    <a:pt x="3871" y="2960"/>
                  </a:lnTo>
                  <a:lnTo>
                    <a:pt x="3864" y="2965"/>
                  </a:lnTo>
                  <a:lnTo>
                    <a:pt x="3861" y="2970"/>
                  </a:lnTo>
                  <a:lnTo>
                    <a:pt x="3860" y="2975"/>
                  </a:lnTo>
                  <a:lnTo>
                    <a:pt x="3861" y="2981"/>
                  </a:lnTo>
                  <a:lnTo>
                    <a:pt x="3861" y="2983"/>
                  </a:lnTo>
                  <a:lnTo>
                    <a:pt x="3854" y="2980"/>
                  </a:lnTo>
                  <a:lnTo>
                    <a:pt x="3853" y="2981"/>
                  </a:lnTo>
                  <a:lnTo>
                    <a:pt x="3853" y="2987"/>
                  </a:lnTo>
                  <a:lnTo>
                    <a:pt x="3842" y="2983"/>
                  </a:lnTo>
                  <a:lnTo>
                    <a:pt x="3833" y="2986"/>
                  </a:lnTo>
                  <a:lnTo>
                    <a:pt x="3831" y="2988"/>
                  </a:lnTo>
                  <a:lnTo>
                    <a:pt x="3818" y="2990"/>
                  </a:lnTo>
                  <a:lnTo>
                    <a:pt x="3815" y="2993"/>
                  </a:lnTo>
                  <a:lnTo>
                    <a:pt x="3809" y="3009"/>
                  </a:lnTo>
                  <a:lnTo>
                    <a:pt x="3807" y="3009"/>
                  </a:lnTo>
                  <a:lnTo>
                    <a:pt x="3709" y="3009"/>
                  </a:lnTo>
                  <a:lnTo>
                    <a:pt x="3634" y="3009"/>
                  </a:lnTo>
                  <a:lnTo>
                    <a:pt x="3619" y="3009"/>
                  </a:lnTo>
                  <a:lnTo>
                    <a:pt x="3603" y="3024"/>
                  </a:lnTo>
                  <a:lnTo>
                    <a:pt x="3584" y="3035"/>
                  </a:lnTo>
                  <a:lnTo>
                    <a:pt x="3581" y="3040"/>
                  </a:lnTo>
                  <a:lnTo>
                    <a:pt x="3580" y="3041"/>
                  </a:lnTo>
                  <a:lnTo>
                    <a:pt x="3567" y="3056"/>
                  </a:lnTo>
                  <a:lnTo>
                    <a:pt x="3554" y="3058"/>
                  </a:lnTo>
                  <a:lnTo>
                    <a:pt x="3524" y="3072"/>
                  </a:lnTo>
                  <a:lnTo>
                    <a:pt x="3514" y="3078"/>
                  </a:lnTo>
                  <a:lnTo>
                    <a:pt x="3511" y="3071"/>
                  </a:lnTo>
                  <a:lnTo>
                    <a:pt x="3508" y="3071"/>
                  </a:lnTo>
                  <a:lnTo>
                    <a:pt x="3499" y="3072"/>
                  </a:lnTo>
                  <a:lnTo>
                    <a:pt x="3498" y="3076"/>
                  </a:lnTo>
                  <a:lnTo>
                    <a:pt x="3503" y="3076"/>
                  </a:lnTo>
                  <a:lnTo>
                    <a:pt x="3509" y="3087"/>
                  </a:lnTo>
                  <a:lnTo>
                    <a:pt x="3510" y="3092"/>
                  </a:lnTo>
                  <a:lnTo>
                    <a:pt x="3501" y="3093"/>
                  </a:lnTo>
                  <a:lnTo>
                    <a:pt x="3497" y="3089"/>
                  </a:lnTo>
                  <a:lnTo>
                    <a:pt x="3485" y="3088"/>
                  </a:lnTo>
                  <a:lnTo>
                    <a:pt x="3479" y="3085"/>
                  </a:lnTo>
                  <a:lnTo>
                    <a:pt x="3466" y="3084"/>
                  </a:lnTo>
                  <a:lnTo>
                    <a:pt x="3449" y="3085"/>
                  </a:lnTo>
                  <a:lnTo>
                    <a:pt x="3392" y="3103"/>
                  </a:lnTo>
                  <a:lnTo>
                    <a:pt x="3377" y="3114"/>
                  </a:lnTo>
                  <a:lnTo>
                    <a:pt x="3371" y="3119"/>
                  </a:lnTo>
                  <a:lnTo>
                    <a:pt x="3369" y="3125"/>
                  </a:lnTo>
                  <a:lnTo>
                    <a:pt x="3358" y="3138"/>
                  </a:lnTo>
                  <a:lnTo>
                    <a:pt x="3380" y="3146"/>
                  </a:lnTo>
                  <a:lnTo>
                    <a:pt x="3388" y="3143"/>
                  </a:lnTo>
                  <a:lnTo>
                    <a:pt x="3398" y="3142"/>
                  </a:lnTo>
                  <a:lnTo>
                    <a:pt x="3401" y="3152"/>
                  </a:lnTo>
                  <a:lnTo>
                    <a:pt x="3406" y="3159"/>
                  </a:lnTo>
                  <a:lnTo>
                    <a:pt x="3408" y="3171"/>
                  </a:lnTo>
                  <a:lnTo>
                    <a:pt x="3386" y="3168"/>
                  </a:lnTo>
                  <a:lnTo>
                    <a:pt x="3379" y="3168"/>
                  </a:lnTo>
                  <a:lnTo>
                    <a:pt x="3368" y="3169"/>
                  </a:lnTo>
                  <a:lnTo>
                    <a:pt x="3363" y="3169"/>
                  </a:lnTo>
                  <a:lnTo>
                    <a:pt x="3344" y="3173"/>
                  </a:lnTo>
                  <a:lnTo>
                    <a:pt x="3332" y="3178"/>
                  </a:lnTo>
                  <a:lnTo>
                    <a:pt x="3317" y="3191"/>
                  </a:lnTo>
                  <a:lnTo>
                    <a:pt x="3305" y="3187"/>
                  </a:lnTo>
                  <a:lnTo>
                    <a:pt x="3285" y="3184"/>
                  </a:lnTo>
                  <a:lnTo>
                    <a:pt x="3266" y="3190"/>
                  </a:lnTo>
                  <a:lnTo>
                    <a:pt x="3261" y="3194"/>
                  </a:lnTo>
                  <a:lnTo>
                    <a:pt x="3256" y="3196"/>
                  </a:lnTo>
                  <a:lnTo>
                    <a:pt x="3248" y="3211"/>
                  </a:lnTo>
                  <a:lnTo>
                    <a:pt x="3246" y="3209"/>
                  </a:lnTo>
                  <a:lnTo>
                    <a:pt x="3234" y="3214"/>
                  </a:lnTo>
                  <a:lnTo>
                    <a:pt x="3228" y="3219"/>
                  </a:lnTo>
                  <a:lnTo>
                    <a:pt x="3218" y="3227"/>
                  </a:lnTo>
                  <a:lnTo>
                    <a:pt x="3213" y="3232"/>
                  </a:lnTo>
                  <a:lnTo>
                    <a:pt x="3212" y="3236"/>
                  </a:lnTo>
                  <a:lnTo>
                    <a:pt x="3197" y="3233"/>
                  </a:lnTo>
                  <a:lnTo>
                    <a:pt x="3191" y="3235"/>
                  </a:lnTo>
                  <a:lnTo>
                    <a:pt x="3175" y="3234"/>
                  </a:lnTo>
                  <a:lnTo>
                    <a:pt x="3175" y="3223"/>
                  </a:lnTo>
                  <a:lnTo>
                    <a:pt x="3180" y="3211"/>
                  </a:lnTo>
                  <a:lnTo>
                    <a:pt x="3186" y="3206"/>
                  </a:lnTo>
                  <a:lnTo>
                    <a:pt x="3187" y="3209"/>
                  </a:lnTo>
                  <a:lnTo>
                    <a:pt x="3198" y="3212"/>
                  </a:lnTo>
                  <a:lnTo>
                    <a:pt x="3207" y="3211"/>
                  </a:lnTo>
                  <a:lnTo>
                    <a:pt x="3210" y="3208"/>
                  </a:lnTo>
                  <a:lnTo>
                    <a:pt x="3212" y="3205"/>
                  </a:lnTo>
                  <a:lnTo>
                    <a:pt x="3213" y="3201"/>
                  </a:lnTo>
                  <a:lnTo>
                    <a:pt x="3212" y="3197"/>
                  </a:lnTo>
                  <a:lnTo>
                    <a:pt x="3207" y="3195"/>
                  </a:lnTo>
                  <a:lnTo>
                    <a:pt x="3205" y="3187"/>
                  </a:lnTo>
                  <a:lnTo>
                    <a:pt x="3205" y="3187"/>
                  </a:lnTo>
                  <a:lnTo>
                    <a:pt x="3213" y="3160"/>
                  </a:lnTo>
                  <a:lnTo>
                    <a:pt x="3213" y="3153"/>
                  </a:lnTo>
                  <a:lnTo>
                    <a:pt x="3223" y="3153"/>
                  </a:lnTo>
                  <a:lnTo>
                    <a:pt x="3228" y="3148"/>
                  </a:lnTo>
                  <a:lnTo>
                    <a:pt x="3230" y="3143"/>
                  </a:lnTo>
                  <a:lnTo>
                    <a:pt x="3239" y="3142"/>
                  </a:lnTo>
                  <a:lnTo>
                    <a:pt x="3247" y="3132"/>
                  </a:lnTo>
                  <a:lnTo>
                    <a:pt x="3251" y="3116"/>
                  </a:lnTo>
                  <a:lnTo>
                    <a:pt x="3250" y="3100"/>
                  </a:lnTo>
                  <a:lnTo>
                    <a:pt x="3248" y="3084"/>
                  </a:lnTo>
                  <a:lnTo>
                    <a:pt x="3248" y="3072"/>
                  </a:lnTo>
                  <a:lnTo>
                    <a:pt x="3266" y="3044"/>
                  </a:lnTo>
                  <a:lnTo>
                    <a:pt x="3269" y="3035"/>
                  </a:lnTo>
                  <a:lnTo>
                    <a:pt x="3271" y="3028"/>
                  </a:lnTo>
                  <a:lnTo>
                    <a:pt x="3271" y="3020"/>
                  </a:lnTo>
                  <a:lnTo>
                    <a:pt x="3267" y="3008"/>
                  </a:lnTo>
                  <a:lnTo>
                    <a:pt x="3261" y="2995"/>
                  </a:lnTo>
                  <a:lnTo>
                    <a:pt x="3257" y="2993"/>
                  </a:lnTo>
                  <a:lnTo>
                    <a:pt x="3255" y="2987"/>
                  </a:lnTo>
                  <a:lnTo>
                    <a:pt x="3257" y="2986"/>
                  </a:lnTo>
                  <a:lnTo>
                    <a:pt x="3273" y="2988"/>
                  </a:lnTo>
                  <a:lnTo>
                    <a:pt x="3275" y="3002"/>
                  </a:lnTo>
                  <a:lnTo>
                    <a:pt x="3282" y="3014"/>
                  </a:lnTo>
                  <a:lnTo>
                    <a:pt x="3284" y="3015"/>
                  </a:lnTo>
                  <a:lnTo>
                    <a:pt x="3286" y="3012"/>
                  </a:lnTo>
                  <a:lnTo>
                    <a:pt x="3290" y="3009"/>
                  </a:lnTo>
                  <a:lnTo>
                    <a:pt x="3288" y="3023"/>
                  </a:lnTo>
                  <a:lnTo>
                    <a:pt x="3293" y="3023"/>
                  </a:lnTo>
                  <a:lnTo>
                    <a:pt x="3294" y="3031"/>
                  </a:lnTo>
                  <a:lnTo>
                    <a:pt x="3294" y="3038"/>
                  </a:lnTo>
                  <a:lnTo>
                    <a:pt x="3302" y="3029"/>
                  </a:lnTo>
                  <a:lnTo>
                    <a:pt x="3305" y="3028"/>
                  </a:lnTo>
                  <a:lnTo>
                    <a:pt x="3310" y="3036"/>
                  </a:lnTo>
                  <a:lnTo>
                    <a:pt x="3315" y="3039"/>
                  </a:lnTo>
                  <a:lnTo>
                    <a:pt x="3327" y="3044"/>
                  </a:lnTo>
                  <a:lnTo>
                    <a:pt x="3342" y="3044"/>
                  </a:lnTo>
                  <a:lnTo>
                    <a:pt x="3345" y="3038"/>
                  </a:lnTo>
                  <a:lnTo>
                    <a:pt x="3345" y="3033"/>
                  </a:lnTo>
                  <a:lnTo>
                    <a:pt x="3341" y="3023"/>
                  </a:lnTo>
                  <a:lnTo>
                    <a:pt x="3342" y="3018"/>
                  </a:lnTo>
                  <a:lnTo>
                    <a:pt x="3344" y="3017"/>
                  </a:lnTo>
                  <a:lnTo>
                    <a:pt x="3350" y="3023"/>
                  </a:lnTo>
                  <a:lnTo>
                    <a:pt x="3359" y="3023"/>
                  </a:lnTo>
                  <a:lnTo>
                    <a:pt x="3363" y="3020"/>
                  </a:lnTo>
                  <a:lnTo>
                    <a:pt x="3363" y="3019"/>
                  </a:lnTo>
                  <a:lnTo>
                    <a:pt x="3361" y="3015"/>
                  </a:lnTo>
                  <a:lnTo>
                    <a:pt x="3360" y="3013"/>
                  </a:lnTo>
                  <a:lnTo>
                    <a:pt x="3350" y="3009"/>
                  </a:lnTo>
                  <a:lnTo>
                    <a:pt x="3343" y="2997"/>
                  </a:lnTo>
                  <a:lnTo>
                    <a:pt x="3345" y="2995"/>
                  </a:lnTo>
                  <a:lnTo>
                    <a:pt x="3343" y="2986"/>
                  </a:lnTo>
                  <a:lnTo>
                    <a:pt x="3343" y="2979"/>
                  </a:lnTo>
                  <a:lnTo>
                    <a:pt x="3337" y="2979"/>
                  </a:lnTo>
                  <a:lnTo>
                    <a:pt x="3331" y="2975"/>
                  </a:lnTo>
                  <a:lnTo>
                    <a:pt x="3326" y="2968"/>
                  </a:lnTo>
                  <a:lnTo>
                    <a:pt x="3316" y="2960"/>
                  </a:lnTo>
                  <a:lnTo>
                    <a:pt x="3311" y="2942"/>
                  </a:lnTo>
                  <a:lnTo>
                    <a:pt x="3301" y="2936"/>
                  </a:lnTo>
                  <a:lnTo>
                    <a:pt x="3291" y="2933"/>
                  </a:lnTo>
                  <a:lnTo>
                    <a:pt x="3272" y="2931"/>
                  </a:lnTo>
                  <a:lnTo>
                    <a:pt x="3259" y="2933"/>
                  </a:lnTo>
                  <a:lnTo>
                    <a:pt x="3258" y="2928"/>
                  </a:lnTo>
                  <a:lnTo>
                    <a:pt x="3258" y="2923"/>
                  </a:lnTo>
                  <a:lnTo>
                    <a:pt x="3246" y="2925"/>
                  </a:lnTo>
                  <a:lnTo>
                    <a:pt x="3231" y="2923"/>
                  </a:lnTo>
                  <a:lnTo>
                    <a:pt x="3214" y="2920"/>
                  </a:lnTo>
                  <a:lnTo>
                    <a:pt x="3209" y="2917"/>
                  </a:lnTo>
                  <a:lnTo>
                    <a:pt x="3205" y="2918"/>
                  </a:lnTo>
                  <a:lnTo>
                    <a:pt x="3198" y="2917"/>
                  </a:lnTo>
                  <a:lnTo>
                    <a:pt x="3193" y="2912"/>
                  </a:lnTo>
                  <a:lnTo>
                    <a:pt x="3181" y="2915"/>
                  </a:lnTo>
                  <a:lnTo>
                    <a:pt x="3177" y="2917"/>
                  </a:lnTo>
                  <a:lnTo>
                    <a:pt x="3171" y="2916"/>
                  </a:lnTo>
                  <a:lnTo>
                    <a:pt x="3138" y="2904"/>
                  </a:lnTo>
                  <a:lnTo>
                    <a:pt x="3126" y="2905"/>
                  </a:lnTo>
                  <a:lnTo>
                    <a:pt x="3119" y="2906"/>
                  </a:lnTo>
                  <a:lnTo>
                    <a:pt x="3119" y="2899"/>
                  </a:lnTo>
                  <a:lnTo>
                    <a:pt x="3111" y="2884"/>
                  </a:lnTo>
                  <a:lnTo>
                    <a:pt x="3108" y="2882"/>
                  </a:lnTo>
                  <a:lnTo>
                    <a:pt x="3107" y="2883"/>
                  </a:lnTo>
                  <a:lnTo>
                    <a:pt x="3106" y="2886"/>
                  </a:lnTo>
                  <a:lnTo>
                    <a:pt x="3106" y="2891"/>
                  </a:lnTo>
                  <a:lnTo>
                    <a:pt x="3099" y="2891"/>
                  </a:lnTo>
                  <a:lnTo>
                    <a:pt x="3101" y="2890"/>
                  </a:lnTo>
                  <a:lnTo>
                    <a:pt x="3101" y="2889"/>
                  </a:lnTo>
                  <a:lnTo>
                    <a:pt x="3099" y="2888"/>
                  </a:lnTo>
                  <a:lnTo>
                    <a:pt x="3096" y="2880"/>
                  </a:lnTo>
                  <a:lnTo>
                    <a:pt x="3100" y="2873"/>
                  </a:lnTo>
                  <a:lnTo>
                    <a:pt x="3097" y="2873"/>
                  </a:lnTo>
                  <a:lnTo>
                    <a:pt x="3096" y="2868"/>
                  </a:lnTo>
                  <a:lnTo>
                    <a:pt x="3102" y="2861"/>
                  </a:lnTo>
                  <a:lnTo>
                    <a:pt x="3089" y="2853"/>
                  </a:lnTo>
                  <a:lnTo>
                    <a:pt x="3085" y="2840"/>
                  </a:lnTo>
                  <a:lnTo>
                    <a:pt x="3090" y="2824"/>
                  </a:lnTo>
                  <a:lnTo>
                    <a:pt x="3075" y="2805"/>
                  </a:lnTo>
                  <a:lnTo>
                    <a:pt x="3072" y="2798"/>
                  </a:lnTo>
                  <a:lnTo>
                    <a:pt x="3074" y="2781"/>
                  </a:lnTo>
                  <a:lnTo>
                    <a:pt x="3076" y="2770"/>
                  </a:lnTo>
                  <a:lnTo>
                    <a:pt x="3053" y="2773"/>
                  </a:lnTo>
                  <a:lnTo>
                    <a:pt x="3031" y="2775"/>
                  </a:lnTo>
                  <a:lnTo>
                    <a:pt x="3020" y="2766"/>
                  </a:lnTo>
                  <a:lnTo>
                    <a:pt x="3005" y="2733"/>
                  </a:lnTo>
                  <a:lnTo>
                    <a:pt x="2999" y="2717"/>
                  </a:lnTo>
                  <a:lnTo>
                    <a:pt x="2994" y="2710"/>
                  </a:lnTo>
                  <a:lnTo>
                    <a:pt x="2986" y="2710"/>
                  </a:lnTo>
                  <a:lnTo>
                    <a:pt x="2972" y="2705"/>
                  </a:lnTo>
                  <a:lnTo>
                    <a:pt x="2957" y="2705"/>
                  </a:lnTo>
                  <a:lnTo>
                    <a:pt x="2957" y="2744"/>
                  </a:lnTo>
                  <a:lnTo>
                    <a:pt x="2938" y="2699"/>
                  </a:lnTo>
                  <a:lnTo>
                    <a:pt x="2903" y="2686"/>
                  </a:lnTo>
                  <a:lnTo>
                    <a:pt x="2898" y="2690"/>
                  </a:lnTo>
                  <a:lnTo>
                    <a:pt x="2897" y="2692"/>
                  </a:lnTo>
                  <a:lnTo>
                    <a:pt x="2898" y="2712"/>
                  </a:lnTo>
                  <a:lnTo>
                    <a:pt x="2897" y="2716"/>
                  </a:lnTo>
                  <a:lnTo>
                    <a:pt x="2888" y="2722"/>
                  </a:lnTo>
                  <a:lnTo>
                    <a:pt x="2884" y="2730"/>
                  </a:lnTo>
                  <a:lnTo>
                    <a:pt x="2880" y="2733"/>
                  </a:lnTo>
                  <a:lnTo>
                    <a:pt x="2877" y="2726"/>
                  </a:lnTo>
                  <a:lnTo>
                    <a:pt x="2882" y="2716"/>
                  </a:lnTo>
                  <a:lnTo>
                    <a:pt x="2885" y="2707"/>
                  </a:lnTo>
                  <a:lnTo>
                    <a:pt x="2884" y="2702"/>
                  </a:lnTo>
                  <a:lnTo>
                    <a:pt x="2879" y="2711"/>
                  </a:lnTo>
                  <a:lnTo>
                    <a:pt x="2869" y="2734"/>
                  </a:lnTo>
                  <a:lnTo>
                    <a:pt x="2866" y="2738"/>
                  </a:lnTo>
                  <a:lnTo>
                    <a:pt x="2860" y="2740"/>
                  </a:lnTo>
                  <a:lnTo>
                    <a:pt x="2858" y="2732"/>
                  </a:lnTo>
                  <a:lnTo>
                    <a:pt x="2859" y="2721"/>
                  </a:lnTo>
                  <a:lnTo>
                    <a:pt x="2845" y="2738"/>
                  </a:lnTo>
                  <a:lnTo>
                    <a:pt x="2839" y="2753"/>
                  </a:lnTo>
                  <a:lnTo>
                    <a:pt x="2834" y="2756"/>
                  </a:lnTo>
                  <a:lnTo>
                    <a:pt x="2833" y="2761"/>
                  </a:lnTo>
                  <a:lnTo>
                    <a:pt x="2812" y="2771"/>
                  </a:lnTo>
                  <a:lnTo>
                    <a:pt x="2807" y="2771"/>
                  </a:lnTo>
                  <a:lnTo>
                    <a:pt x="2793" y="2764"/>
                  </a:lnTo>
                  <a:lnTo>
                    <a:pt x="2767" y="2764"/>
                  </a:lnTo>
                  <a:lnTo>
                    <a:pt x="2750" y="2756"/>
                  </a:lnTo>
                  <a:lnTo>
                    <a:pt x="2741" y="2757"/>
                  </a:lnTo>
                  <a:lnTo>
                    <a:pt x="2728" y="2764"/>
                  </a:lnTo>
                  <a:lnTo>
                    <a:pt x="2721" y="2765"/>
                  </a:lnTo>
                  <a:lnTo>
                    <a:pt x="2709" y="2759"/>
                  </a:lnTo>
                  <a:lnTo>
                    <a:pt x="2702" y="2749"/>
                  </a:lnTo>
                  <a:lnTo>
                    <a:pt x="2689" y="2745"/>
                  </a:lnTo>
                  <a:lnTo>
                    <a:pt x="2682" y="2739"/>
                  </a:lnTo>
                  <a:lnTo>
                    <a:pt x="2673" y="2737"/>
                  </a:lnTo>
                  <a:lnTo>
                    <a:pt x="2669" y="2734"/>
                  </a:lnTo>
                  <a:lnTo>
                    <a:pt x="2662" y="2727"/>
                  </a:lnTo>
                  <a:lnTo>
                    <a:pt x="2654" y="2721"/>
                  </a:lnTo>
                  <a:lnTo>
                    <a:pt x="2644" y="2717"/>
                  </a:lnTo>
                  <a:lnTo>
                    <a:pt x="2618" y="2716"/>
                  </a:lnTo>
                  <a:lnTo>
                    <a:pt x="2610" y="2721"/>
                  </a:lnTo>
                  <a:lnTo>
                    <a:pt x="2599" y="2721"/>
                  </a:lnTo>
                  <a:lnTo>
                    <a:pt x="2592" y="2719"/>
                  </a:lnTo>
                  <a:lnTo>
                    <a:pt x="2592" y="2717"/>
                  </a:lnTo>
                  <a:lnTo>
                    <a:pt x="2590" y="2716"/>
                  </a:lnTo>
                  <a:lnTo>
                    <a:pt x="2576" y="2712"/>
                  </a:lnTo>
                  <a:lnTo>
                    <a:pt x="2572" y="2708"/>
                  </a:lnTo>
                  <a:lnTo>
                    <a:pt x="2562" y="2711"/>
                  </a:lnTo>
                  <a:lnTo>
                    <a:pt x="2558" y="2711"/>
                  </a:lnTo>
                  <a:lnTo>
                    <a:pt x="2557" y="2708"/>
                  </a:lnTo>
                  <a:lnTo>
                    <a:pt x="2548" y="2710"/>
                  </a:lnTo>
                  <a:lnTo>
                    <a:pt x="2540" y="2687"/>
                  </a:lnTo>
                  <a:lnTo>
                    <a:pt x="2537" y="2686"/>
                  </a:lnTo>
                  <a:lnTo>
                    <a:pt x="2526" y="2654"/>
                  </a:lnTo>
                  <a:lnTo>
                    <a:pt x="2519" y="2653"/>
                  </a:lnTo>
                  <a:lnTo>
                    <a:pt x="2514" y="2653"/>
                  </a:lnTo>
                  <a:lnTo>
                    <a:pt x="2514" y="2689"/>
                  </a:lnTo>
                  <a:lnTo>
                    <a:pt x="2455" y="2689"/>
                  </a:lnTo>
                  <a:lnTo>
                    <a:pt x="2400" y="2689"/>
                  </a:lnTo>
                  <a:lnTo>
                    <a:pt x="2388" y="2689"/>
                  </a:lnTo>
                  <a:lnTo>
                    <a:pt x="2342" y="2689"/>
                  </a:lnTo>
                  <a:lnTo>
                    <a:pt x="2294" y="2689"/>
                  </a:lnTo>
                  <a:lnTo>
                    <a:pt x="2241" y="2689"/>
                  </a:lnTo>
                  <a:lnTo>
                    <a:pt x="2191" y="2689"/>
                  </a:lnTo>
                  <a:lnTo>
                    <a:pt x="2174" y="2689"/>
                  </a:lnTo>
                  <a:lnTo>
                    <a:pt x="2027" y="2689"/>
                  </a:lnTo>
                  <a:lnTo>
                    <a:pt x="1983" y="2689"/>
                  </a:lnTo>
                  <a:lnTo>
                    <a:pt x="1929" y="2689"/>
                  </a:lnTo>
                  <a:lnTo>
                    <a:pt x="1880" y="2689"/>
                  </a:lnTo>
                  <a:lnTo>
                    <a:pt x="1833" y="2689"/>
                  </a:lnTo>
                  <a:lnTo>
                    <a:pt x="1785" y="2689"/>
                  </a:lnTo>
                  <a:lnTo>
                    <a:pt x="1731" y="2689"/>
                  </a:lnTo>
                  <a:lnTo>
                    <a:pt x="1699" y="2689"/>
                  </a:lnTo>
                  <a:lnTo>
                    <a:pt x="1650" y="2687"/>
                  </a:lnTo>
                  <a:lnTo>
                    <a:pt x="1596" y="2687"/>
                  </a:lnTo>
                  <a:lnTo>
                    <a:pt x="1546" y="2687"/>
                  </a:lnTo>
                  <a:lnTo>
                    <a:pt x="1477" y="2687"/>
                  </a:lnTo>
                  <a:lnTo>
                    <a:pt x="1368" y="2687"/>
                  </a:lnTo>
                  <a:lnTo>
                    <a:pt x="1315" y="2687"/>
                  </a:lnTo>
                  <a:lnTo>
                    <a:pt x="1262" y="2687"/>
                  </a:lnTo>
                  <a:lnTo>
                    <a:pt x="1217" y="2687"/>
                  </a:lnTo>
                  <a:lnTo>
                    <a:pt x="1167" y="2687"/>
                  </a:lnTo>
                  <a:lnTo>
                    <a:pt x="1115" y="2687"/>
                  </a:lnTo>
                  <a:lnTo>
                    <a:pt x="1064" y="2687"/>
                  </a:lnTo>
                  <a:lnTo>
                    <a:pt x="1002" y="2687"/>
                  </a:lnTo>
                  <a:lnTo>
                    <a:pt x="1000" y="2683"/>
                  </a:lnTo>
                  <a:lnTo>
                    <a:pt x="994" y="2679"/>
                  </a:lnTo>
                  <a:lnTo>
                    <a:pt x="989" y="2680"/>
                  </a:lnTo>
                  <a:lnTo>
                    <a:pt x="988" y="2678"/>
                  </a:lnTo>
                  <a:lnTo>
                    <a:pt x="989" y="2674"/>
                  </a:lnTo>
                  <a:lnTo>
                    <a:pt x="999" y="2670"/>
                  </a:lnTo>
                  <a:lnTo>
                    <a:pt x="1011" y="2671"/>
                  </a:lnTo>
                  <a:lnTo>
                    <a:pt x="1010" y="2665"/>
                  </a:lnTo>
                  <a:lnTo>
                    <a:pt x="1008" y="2665"/>
                  </a:lnTo>
                  <a:lnTo>
                    <a:pt x="1006" y="2663"/>
                  </a:lnTo>
                  <a:lnTo>
                    <a:pt x="1004" y="2662"/>
                  </a:lnTo>
                  <a:lnTo>
                    <a:pt x="992" y="2665"/>
                  </a:lnTo>
                  <a:lnTo>
                    <a:pt x="981" y="2664"/>
                  </a:lnTo>
                  <a:lnTo>
                    <a:pt x="979" y="2660"/>
                  </a:lnTo>
                  <a:lnTo>
                    <a:pt x="979" y="2659"/>
                  </a:lnTo>
                  <a:lnTo>
                    <a:pt x="977" y="2656"/>
                  </a:lnTo>
                  <a:lnTo>
                    <a:pt x="977" y="2652"/>
                  </a:lnTo>
                  <a:lnTo>
                    <a:pt x="979" y="2651"/>
                  </a:lnTo>
                  <a:lnTo>
                    <a:pt x="981" y="2626"/>
                  </a:lnTo>
                  <a:lnTo>
                    <a:pt x="976" y="2625"/>
                  </a:lnTo>
                  <a:lnTo>
                    <a:pt x="975" y="2630"/>
                  </a:lnTo>
                  <a:lnTo>
                    <a:pt x="966" y="2638"/>
                  </a:lnTo>
                  <a:lnTo>
                    <a:pt x="960" y="2649"/>
                  </a:lnTo>
                  <a:lnTo>
                    <a:pt x="955" y="2648"/>
                  </a:lnTo>
                  <a:lnTo>
                    <a:pt x="952" y="2641"/>
                  </a:lnTo>
                  <a:lnTo>
                    <a:pt x="952" y="2637"/>
                  </a:lnTo>
                  <a:lnTo>
                    <a:pt x="955" y="2626"/>
                  </a:lnTo>
                  <a:lnTo>
                    <a:pt x="949" y="2626"/>
                  </a:lnTo>
                  <a:lnTo>
                    <a:pt x="949" y="2621"/>
                  </a:lnTo>
                  <a:lnTo>
                    <a:pt x="946" y="2621"/>
                  </a:lnTo>
                  <a:lnTo>
                    <a:pt x="944" y="2616"/>
                  </a:lnTo>
                  <a:lnTo>
                    <a:pt x="944" y="2611"/>
                  </a:lnTo>
                  <a:lnTo>
                    <a:pt x="939" y="2606"/>
                  </a:lnTo>
                  <a:lnTo>
                    <a:pt x="936" y="2598"/>
                  </a:lnTo>
                  <a:lnTo>
                    <a:pt x="935" y="2600"/>
                  </a:lnTo>
                  <a:lnTo>
                    <a:pt x="938" y="2609"/>
                  </a:lnTo>
                  <a:lnTo>
                    <a:pt x="936" y="2614"/>
                  </a:lnTo>
                  <a:lnTo>
                    <a:pt x="930" y="2605"/>
                  </a:lnTo>
                  <a:lnTo>
                    <a:pt x="927" y="2615"/>
                  </a:lnTo>
                  <a:lnTo>
                    <a:pt x="923" y="2617"/>
                  </a:lnTo>
                  <a:lnTo>
                    <a:pt x="911" y="2617"/>
                  </a:lnTo>
                  <a:lnTo>
                    <a:pt x="902" y="2610"/>
                  </a:lnTo>
                  <a:lnTo>
                    <a:pt x="898" y="2605"/>
                  </a:lnTo>
                  <a:lnTo>
                    <a:pt x="892" y="2599"/>
                  </a:lnTo>
                  <a:lnTo>
                    <a:pt x="891" y="2594"/>
                  </a:lnTo>
                  <a:lnTo>
                    <a:pt x="898" y="2588"/>
                  </a:lnTo>
                  <a:lnTo>
                    <a:pt x="900" y="2584"/>
                  </a:lnTo>
                  <a:lnTo>
                    <a:pt x="900" y="2578"/>
                  </a:lnTo>
                  <a:lnTo>
                    <a:pt x="897" y="2573"/>
                  </a:lnTo>
                  <a:lnTo>
                    <a:pt x="900" y="2565"/>
                  </a:lnTo>
                  <a:lnTo>
                    <a:pt x="896" y="2563"/>
                  </a:lnTo>
                  <a:lnTo>
                    <a:pt x="890" y="2568"/>
                  </a:lnTo>
                  <a:lnTo>
                    <a:pt x="884" y="2570"/>
                  </a:lnTo>
                  <a:lnTo>
                    <a:pt x="880" y="2565"/>
                  </a:lnTo>
                  <a:lnTo>
                    <a:pt x="878" y="2555"/>
                  </a:lnTo>
                  <a:lnTo>
                    <a:pt x="875" y="2555"/>
                  </a:lnTo>
                  <a:lnTo>
                    <a:pt x="864" y="2561"/>
                  </a:lnTo>
                  <a:lnTo>
                    <a:pt x="853" y="2557"/>
                  </a:lnTo>
                  <a:lnTo>
                    <a:pt x="849" y="2560"/>
                  </a:lnTo>
                  <a:lnTo>
                    <a:pt x="842" y="2554"/>
                  </a:lnTo>
                  <a:lnTo>
                    <a:pt x="841" y="2558"/>
                  </a:lnTo>
                  <a:lnTo>
                    <a:pt x="837" y="2561"/>
                  </a:lnTo>
                  <a:lnTo>
                    <a:pt x="833" y="2557"/>
                  </a:lnTo>
                  <a:lnTo>
                    <a:pt x="803" y="2556"/>
                  </a:lnTo>
                  <a:lnTo>
                    <a:pt x="800" y="2552"/>
                  </a:lnTo>
                  <a:lnTo>
                    <a:pt x="826" y="2545"/>
                  </a:lnTo>
                  <a:lnTo>
                    <a:pt x="828" y="2541"/>
                  </a:lnTo>
                  <a:lnTo>
                    <a:pt x="816" y="2541"/>
                  </a:lnTo>
                  <a:lnTo>
                    <a:pt x="819" y="2531"/>
                  </a:lnTo>
                  <a:lnTo>
                    <a:pt x="809" y="2528"/>
                  </a:lnTo>
                  <a:lnTo>
                    <a:pt x="803" y="2527"/>
                  </a:lnTo>
                  <a:lnTo>
                    <a:pt x="803" y="2525"/>
                  </a:lnTo>
                  <a:lnTo>
                    <a:pt x="810" y="2525"/>
                  </a:lnTo>
                  <a:lnTo>
                    <a:pt x="815" y="2523"/>
                  </a:lnTo>
                  <a:lnTo>
                    <a:pt x="810" y="2517"/>
                  </a:lnTo>
                  <a:lnTo>
                    <a:pt x="794" y="2514"/>
                  </a:lnTo>
                  <a:lnTo>
                    <a:pt x="787" y="2522"/>
                  </a:lnTo>
                  <a:lnTo>
                    <a:pt x="783" y="2518"/>
                  </a:lnTo>
                  <a:lnTo>
                    <a:pt x="766" y="2517"/>
                  </a:lnTo>
                  <a:lnTo>
                    <a:pt x="764" y="2520"/>
                  </a:lnTo>
                  <a:lnTo>
                    <a:pt x="767" y="2524"/>
                  </a:lnTo>
                  <a:lnTo>
                    <a:pt x="762" y="2525"/>
                  </a:lnTo>
                  <a:lnTo>
                    <a:pt x="740" y="2514"/>
                  </a:lnTo>
                  <a:lnTo>
                    <a:pt x="731" y="2504"/>
                  </a:lnTo>
                  <a:lnTo>
                    <a:pt x="729" y="2498"/>
                  </a:lnTo>
                  <a:lnTo>
                    <a:pt x="729" y="2492"/>
                  </a:lnTo>
                  <a:lnTo>
                    <a:pt x="735" y="2490"/>
                  </a:lnTo>
                  <a:lnTo>
                    <a:pt x="741" y="2490"/>
                  </a:lnTo>
                  <a:lnTo>
                    <a:pt x="747" y="2487"/>
                  </a:lnTo>
                  <a:lnTo>
                    <a:pt x="745" y="2484"/>
                  </a:lnTo>
                  <a:lnTo>
                    <a:pt x="740" y="2481"/>
                  </a:lnTo>
                  <a:lnTo>
                    <a:pt x="729" y="2484"/>
                  </a:lnTo>
                  <a:lnTo>
                    <a:pt x="730" y="2479"/>
                  </a:lnTo>
                  <a:lnTo>
                    <a:pt x="741" y="2474"/>
                  </a:lnTo>
                  <a:lnTo>
                    <a:pt x="752" y="2475"/>
                  </a:lnTo>
                  <a:lnTo>
                    <a:pt x="756" y="2472"/>
                  </a:lnTo>
                  <a:lnTo>
                    <a:pt x="745" y="2469"/>
                  </a:lnTo>
                  <a:lnTo>
                    <a:pt x="742" y="2465"/>
                  </a:lnTo>
                  <a:lnTo>
                    <a:pt x="750" y="2457"/>
                  </a:lnTo>
                  <a:lnTo>
                    <a:pt x="742" y="2448"/>
                  </a:lnTo>
                  <a:lnTo>
                    <a:pt x="734" y="2461"/>
                  </a:lnTo>
                  <a:lnTo>
                    <a:pt x="728" y="2463"/>
                  </a:lnTo>
                  <a:lnTo>
                    <a:pt x="725" y="2461"/>
                  </a:lnTo>
                  <a:lnTo>
                    <a:pt x="723" y="2454"/>
                  </a:lnTo>
                  <a:lnTo>
                    <a:pt x="723" y="2443"/>
                  </a:lnTo>
                  <a:lnTo>
                    <a:pt x="725" y="2430"/>
                  </a:lnTo>
                  <a:lnTo>
                    <a:pt x="723" y="2428"/>
                  </a:lnTo>
                  <a:lnTo>
                    <a:pt x="722" y="2425"/>
                  </a:lnTo>
                  <a:lnTo>
                    <a:pt x="722" y="2420"/>
                  </a:lnTo>
                  <a:lnTo>
                    <a:pt x="724" y="2409"/>
                  </a:lnTo>
                  <a:lnTo>
                    <a:pt x="723" y="2402"/>
                  </a:lnTo>
                  <a:lnTo>
                    <a:pt x="719" y="2400"/>
                  </a:lnTo>
                  <a:lnTo>
                    <a:pt x="719" y="2393"/>
                  </a:lnTo>
                  <a:lnTo>
                    <a:pt x="718" y="2388"/>
                  </a:lnTo>
                  <a:lnTo>
                    <a:pt x="707" y="2394"/>
                  </a:lnTo>
                  <a:lnTo>
                    <a:pt x="698" y="2395"/>
                  </a:lnTo>
                  <a:lnTo>
                    <a:pt x="699" y="2390"/>
                  </a:lnTo>
                  <a:lnTo>
                    <a:pt x="702" y="2388"/>
                  </a:lnTo>
                  <a:lnTo>
                    <a:pt x="702" y="2383"/>
                  </a:lnTo>
                  <a:lnTo>
                    <a:pt x="699" y="2378"/>
                  </a:lnTo>
                  <a:lnTo>
                    <a:pt x="693" y="2378"/>
                  </a:lnTo>
                  <a:lnTo>
                    <a:pt x="683" y="2382"/>
                  </a:lnTo>
                  <a:lnTo>
                    <a:pt x="674" y="2380"/>
                  </a:lnTo>
                  <a:lnTo>
                    <a:pt x="671" y="2377"/>
                  </a:lnTo>
                  <a:lnTo>
                    <a:pt x="669" y="2363"/>
                  </a:lnTo>
                  <a:lnTo>
                    <a:pt x="663" y="2361"/>
                  </a:lnTo>
                  <a:lnTo>
                    <a:pt x="656" y="2350"/>
                  </a:lnTo>
                  <a:lnTo>
                    <a:pt x="655" y="2345"/>
                  </a:lnTo>
                  <a:lnTo>
                    <a:pt x="651" y="2337"/>
                  </a:lnTo>
                  <a:lnTo>
                    <a:pt x="654" y="2326"/>
                  </a:lnTo>
                  <a:lnTo>
                    <a:pt x="658" y="2321"/>
                  </a:lnTo>
                  <a:lnTo>
                    <a:pt x="658" y="2308"/>
                  </a:lnTo>
                  <a:lnTo>
                    <a:pt x="658" y="2298"/>
                  </a:lnTo>
                  <a:lnTo>
                    <a:pt x="656" y="2296"/>
                  </a:lnTo>
                  <a:lnTo>
                    <a:pt x="653" y="2292"/>
                  </a:lnTo>
                  <a:lnTo>
                    <a:pt x="647" y="2297"/>
                  </a:lnTo>
                  <a:lnTo>
                    <a:pt x="645" y="2299"/>
                  </a:lnTo>
                  <a:lnTo>
                    <a:pt x="643" y="2298"/>
                  </a:lnTo>
                  <a:lnTo>
                    <a:pt x="642" y="2296"/>
                  </a:lnTo>
                  <a:lnTo>
                    <a:pt x="640" y="2296"/>
                  </a:lnTo>
                  <a:lnTo>
                    <a:pt x="624" y="2278"/>
                  </a:lnTo>
                  <a:lnTo>
                    <a:pt x="621" y="2270"/>
                  </a:lnTo>
                  <a:lnTo>
                    <a:pt x="616" y="2264"/>
                  </a:lnTo>
                  <a:lnTo>
                    <a:pt x="600" y="2250"/>
                  </a:lnTo>
                  <a:lnTo>
                    <a:pt x="599" y="2246"/>
                  </a:lnTo>
                  <a:lnTo>
                    <a:pt x="600" y="2238"/>
                  </a:lnTo>
                  <a:lnTo>
                    <a:pt x="605" y="2233"/>
                  </a:lnTo>
                  <a:lnTo>
                    <a:pt x="610" y="2231"/>
                  </a:lnTo>
                  <a:lnTo>
                    <a:pt x="608" y="2226"/>
                  </a:lnTo>
                  <a:lnTo>
                    <a:pt x="595" y="2227"/>
                  </a:lnTo>
                  <a:lnTo>
                    <a:pt x="590" y="2224"/>
                  </a:lnTo>
                  <a:lnTo>
                    <a:pt x="583" y="2211"/>
                  </a:lnTo>
                  <a:lnTo>
                    <a:pt x="580" y="2208"/>
                  </a:lnTo>
                  <a:lnTo>
                    <a:pt x="580" y="2195"/>
                  </a:lnTo>
                  <a:lnTo>
                    <a:pt x="584" y="2189"/>
                  </a:lnTo>
                  <a:lnTo>
                    <a:pt x="586" y="2181"/>
                  </a:lnTo>
                  <a:lnTo>
                    <a:pt x="591" y="2179"/>
                  </a:lnTo>
                  <a:lnTo>
                    <a:pt x="599" y="2185"/>
                  </a:lnTo>
                  <a:lnTo>
                    <a:pt x="600" y="2181"/>
                  </a:lnTo>
                  <a:lnTo>
                    <a:pt x="596" y="2175"/>
                  </a:lnTo>
                  <a:lnTo>
                    <a:pt x="596" y="2170"/>
                  </a:lnTo>
                  <a:lnTo>
                    <a:pt x="599" y="2161"/>
                  </a:lnTo>
                  <a:lnTo>
                    <a:pt x="604" y="2157"/>
                  </a:lnTo>
                  <a:lnTo>
                    <a:pt x="604" y="2153"/>
                  </a:lnTo>
                  <a:lnTo>
                    <a:pt x="601" y="2147"/>
                  </a:lnTo>
                  <a:lnTo>
                    <a:pt x="599" y="2147"/>
                  </a:lnTo>
                  <a:lnTo>
                    <a:pt x="600" y="2140"/>
                  </a:lnTo>
                  <a:lnTo>
                    <a:pt x="602" y="2136"/>
                  </a:lnTo>
                  <a:lnTo>
                    <a:pt x="605" y="2130"/>
                  </a:lnTo>
                  <a:lnTo>
                    <a:pt x="605" y="2125"/>
                  </a:lnTo>
                  <a:lnTo>
                    <a:pt x="600" y="2109"/>
                  </a:lnTo>
                  <a:lnTo>
                    <a:pt x="600" y="2082"/>
                  </a:lnTo>
                  <a:lnTo>
                    <a:pt x="602" y="2067"/>
                  </a:lnTo>
                  <a:lnTo>
                    <a:pt x="605" y="2062"/>
                  </a:lnTo>
                  <a:lnTo>
                    <a:pt x="605" y="2060"/>
                  </a:lnTo>
                  <a:lnTo>
                    <a:pt x="601" y="2054"/>
                  </a:lnTo>
                  <a:lnTo>
                    <a:pt x="599" y="2050"/>
                  </a:lnTo>
                  <a:lnTo>
                    <a:pt x="580" y="2045"/>
                  </a:lnTo>
                  <a:lnTo>
                    <a:pt x="575" y="2039"/>
                  </a:lnTo>
                  <a:lnTo>
                    <a:pt x="550" y="2018"/>
                  </a:lnTo>
                  <a:lnTo>
                    <a:pt x="514" y="2008"/>
                  </a:lnTo>
                  <a:lnTo>
                    <a:pt x="502" y="2001"/>
                  </a:lnTo>
                  <a:lnTo>
                    <a:pt x="497" y="1995"/>
                  </a:lnTo>
                  <a:lnTo>
                    <a:pt x="492" y="1986"/>
                  </a:lnTo>
                  <a:lnTo>
                    <a:pt x="487" y="1969"/>
                  </a:lnTo>
                  <a:lnTo>
                    <a:pt x="487" y="1965"/>
                  </a:lnTo>
                  <a:lnTo>
                    <a:pt x="483" y="1958"/>
                  </a:lnTo>
                  <a:lnTo>
                    <a:pt x="473" y="1949"/>
                  </a:lnTo>
                  <a:lnTo>
                    <a:pt x="472" y="1944"/>
                  </a:lnTo>
                  <a:lnTo>
                    <a:pt x="475" y="1939"/>
                  </a:lnTo>
                  <a:lnTo>
                    <a:pt x="475" y="1936"/>
                  </a:lnTo>
                  <a:lnTo>
                    <a:pt x="471" y="1928"/>
                  </a:lnTo>
                  <a:lnTo>
                    <a:pt x="457" y="1911"/>
                  </a:lnTo>
                  <a:lnTo>
                    <a:pt x="452" y="1893"/>
                  </a:lnTo>
                  <a:lnTo>
                    <a:pt x="449" y="1893"/>
                  </a:lnTo>
                  <a:lnTo>
                    <a:pt x="448" y="1890"/>
                  </a:lnTo>
                  <a:lnTo>
                    <a:pt x="441" y="1872"/>
                  </a:lnTo>
                  <a:lnTo>
                    <a:pt x="413" y="1826"/>
                  </a:lnTo>
                  <a:lnTo>
                    <a:pt x="402" y="1807"/>
                  </a:lnTo>
                  <a:lnTo>
                    <a:pt x="395" y="1786"/>
                  </a:lnTo>
                  <a:lnTo>
                    <a:pt x="384" y="1775"/>
                  </a:lnTo>
                  <a:lnTo>
                    <a:pt x="363" y="1766"/>
                  </a:lnTo>
                  <a:lnTo>
                    <a:pt x="359" y="1759"/>
                  </a:lnTo>
                  <a:lnTo>
                    <a:pt x="359" y="1756"/>
                  </a:lnTo>
                  <a:lnTo>
                    <a:pt x="355" y="1740"/>
                  </a:lnTo>
                  <a:lnTo>
                    <a:pt x="343" y="1729"/>
                  </a:lnTo>
                  <a:lnTo>
                    <a:pt x="341" y="1721"/>
                  </a:lnTo>
                  <a:lnTo>
                    <a:pt x="332" y="1707"/>
                  </a:lnTo>
                  <a:lnTo>
                    <a:pt x="328" y="1695"/>
                  </a:lnTo>
                  <a:lnTo>
                    <a:pt x="323" y="1695"/>
                  </a:lnTo>
                  <a:lnTo>
                    <a:pt x="320" y="1691"/>
                  </a:lnTo>
                  <a:lnTo>
                    <a:pt x="311" y="1673"/>
                  </a:lnTo>
                  <a:lnTo>
                    <a:pt x="305" y="1667"/>
                  </a:lnTo>
                  <a:lnTo>
                    <a:pt x="300" y="1666"/>
                  </a:lnTo>
                  <a:lnTo>
                    <a:pt x="278" y="1683"/>
                  </a:lnTo>
                  <a:lnTo>
                    <a:pt x="257" y="1689"/>
                  </a:lnTo>
                  <a:lnTo>
                    <a:pt x="252" y="1695"/>
                  </a:lnTo>
                  <a:lnTo>
                    <a:pt x="251" y="1707"/>
                  </a:lnTo>
                  <a:lnTo>
                    <a:pt x="249" y="1710"/>
                  </a:lnTo>
                  <a:lnTo>
                    <a:pt x="242" y="1713"/>
                  </a:lnTo>
                  <a:lnTo>
                    <a:pt x="240" y="1717"/>
                  </a:lnTo>
                  <a:lnTo>
                    <a:pt x="240" y="1726"/>
                  </a:lnTo>
                  <a:lnTo>
                    <a:pt x="236" y="1734"/>
                  </a:lnTo>
                  <a:lnTo>
                    <a:pt x="220" y="1739"/>
                  </a:lnTo>
                  <a:lnTo>
                    <a:pt x="204" y="1753"/>
                  </a:lnTo>
                  <a:lnTo>
                    <a:pt x="191" y="1758"/>
                  </a:lnTo>
                  <a:lnTo>
                    <a:pt x="188" y="1756"/>
                  </a:lnTo>
                  <a:lnTo>
                    <a:pt x="188" y="1753"/>
                  </a:lnTo>
                  <a:lnTo>
                    <a:pt x="185" y="1747"/>
                  </a:lnTo>
                  <a:lnTo>
                    <a:pt x="175" y="1723"/>
                  </a:lnTo>
                  <a:lnTo>
                    <a:pt x="159" y="1710"/>
                  </a:lnTo>
                  <a:lnTo>
                    <a:pt x="176" y="1695"/>
                  </a:lnTo>
                  <a:lnTo>
                    <a:pt x="174" y="1691"/>
                  </a:lnTo>
                  <a:lnTo>
                    <a:pt x="158" y="1681"/>
                  </a:lnTo>
                  <a:lnTo>
                    <a:pt x="169" y="1693"/>
                  </a:lnTo>
                  <a:lnTo>
                    <a:pt x="166" y="1697"/>
                  </a:lnTo>
                  <a:lnTo>
                    <a:pt x="155" y="1695"/>
                  </a:lnTo>
                  <a:lnTo>
                    <a:pt x="152" y="1702"/>
                  </a:lnTo>
                  <a:lnTo>
                    <a:pt x="149" y="1699"/>
                  </a:lnTo>
                  <a:lnTo>
                    <a:pt x="122" y="1664"/>
                  </a:lnTo>
                  <a:lnTo>
                    <a:pt x="117" y="1653"/>
                  </a:lnTo>
                  <a:lnTo>
                    <a:pt x="104" y="1642"/>
                  </a:lnTo>
                  <a:lnTo>
                    <a:pt x="97" y="1636"/>
                  </a:lnTo>
                  <a:lnTo>
                    <a:pt x="101" y="1636"/>
                  </a:lnTo>
                  <a:lnTo>
                    <a:pt x="101" y="1630"/>
                  </a:lnTo>
                  <a:lnTo>
                    <a:pt x="101" y="1608"/>
                  </a:lnTo>
                  <a:lnTo>
                    <a:pt x="68" y="1609"/>
                  </a:lnTo>
                  <a:lnTo>
                    <a:pt x="56" y="1624"/>
                  </a:lnTo>
                  <a:lnTo>
                    <a:pt x="50" y="1621"/>
                  </a:lnTo>
                  <a:lnTo>
                    <a:pt x="35" y="1610"/>
                  </a:lnTo>
                  <a:lnTo>
                    <a:pt x="20" y="1621"/>
                  </a:lnTo>
                  <a:lnTo>
                    <a:pt x="0" y="1609"/>
                  </a:lnTo>
                  <a:lnTo>
                    <a:pt x="0" y="1573"/>
                  </a:lnTo>
                  <a:lnTo>
                    <a:pt x="0" y="1463"/>
                  </a:lnTo>
                  <a:lnTo>
                    <a:pt x="0" y="1356"/>
                  </a:lnTo>
                  <a:lnTo>
                    <a:pt x="0" y="1255"/>
                  </a:lnTo>
                  <a:lnTo>
                    <a:pt x="0" y="1146"/>
                  </a:lnTo>
                  <a:lnTo>
                    <a:pt x="0" y="1022"/>
                  </a:lnTo>
                  <a:lnTo>
                    <a:pt x="0" y="900"/>
                  </a:lnTo>
                  <a:lnTo>
                    <a:pt x="0" y="785"/>
                  </a:lnTo>
                  <a:lnTo>
                    <a:pt x="0" y="660"/>
                  </a:lnTo>
                  <a:lnTo>
                    <a:pt x="0" y="516"/>
                  </a:lnTo>
                  <a:lnTo>
                    <a:pt x="0" y="373"/>
                  </a:lnTo>
                  <a:lnTo>
                    <a:pt x="2" y="376"/>
                  </a:lnTo>
                  <a:lnTo>
                    <a:pt x="11" y="381"/>
                  </a:lnTo>
                  <a:lnTo>
                    <a:pt x="21" y="384"/>
                  </a:lnTo>
                  <a:lnTo>
                    <a:pt x="62" y="383"/>
                  </a:lnTo>
                  <a:lnTo>
                    <a:pt x="70" y="386"/>
                  </a:lnTo>
                  <a:lnTo>
                    <a:pt x="74" y="393"/>
                  </a:lnTo>
                  <a:lnTo>
                    <a:pt x="91" y="394"/>
                  </a:lnTo>
                  <a:lnTo>
                    <a:pt x="110" y="413"/>
                  </a:lnTo>
                  <a:lnTo>
                    <a:pt x="132" y="447"/>
                  </a:lnTo>
                  <a:lnTo>
                    <a:pt x="139" y="447"/>
                  </a:lnTo>
                  <a:lnTo>
                    <a:pt x="143" y="451"/>
                  </a:lnTo>
                  <a:lnTo>
                    <a:pt x="145" y="445"/>
                  </a:lnTo>
                  <a:lnTo>
                    <a:pt x="149" y="454"/>
                  </a:lnTo>
                  <a:lnTo>
                    <a:pt x="159" y="465"/>
                  </a:lnTo>
                  <a:lnTo>
                    <a:pt x="170" y="475"/>
                  </a:lnTo>
                  <a:lnTo>
                    <a:pt x="179" y="480"/>
                  </a:lnTo>
                  <a:lnTo>
                    <a:pt x="191" y="492"/>
                  </a:lnTo>
                  <a:lnTo>
                    <a:pt x="198" y="491"/>
                  </a:lnTo>
                  <a:lnTo>
                    <a:pt x="214" y="495"/>
                  </a:lnTo>
                  <a:lnTo>
                    <a:pt x="228" y="502"/>
                  </a:lnTo>
                  <a:lnTo>
                    <a:pt x="235" y="504"/>
                  </a:lnTo>
                  <a:lnTo>
                    <a:pt x="241" y="501"/>
                  </a:lnTo>
                  <a:lnTo>
                    <a:pt x="246" y="505"/>
                  </a:lnTo>
                  <a:lnTo>
                    <a:pt x="246" y="500"/>
                  </a:lnTo>
                  <a:lnTo>
                    <a:pt x="244" y="492"/>
                  </a:lnTo>
                  <a:lnTo>
                    <a:pt x="255" y="497"/>
                  </a:lnTo>
                  <a:lnTo>
                    <a:pt x="265" y="501"/>
                  </a:lnTo>
                  <a:lnTo>
                    <a:pt x="269" y="506"/>
                  </a:lnTo>
                  <a:lnTo>
                    <a:pt x="277" y="507"/>
                  </a:lnTo>
                  <a:lnTo>
                    <a:pt x="288" y="516"/>
                  </a:lnTo>
                  <a:lnTo>
                    <a:pt x="309" y="537"/>
                  </a:lnTo>
                  <a:lnTo>
                    <a:pt x="316" y="535"/>
                  </a:lnTo>
                  <a:lnTo>
                    <a:pt x="321" y="537"/>
                  </a:lnTo>
                  <a:lnTo>
                    <a:pt x="319" y="529"/>
                  </a:lnTo>
                  <a:lnTo>
                    <a:pt x="308" y="517"/>
                  </a:lnTo>
                  <a:lnTo>
                    <a:pt x="304" y="506"/>
                  </a:lnTo>
                  <a:lnTo>
                    <a:pt x="300" y="501"/>
                  </a:lnTo>
                  <a:lnTo>
                    <a:pt x="306" y="499"/>
                  </a:lnTo>
                  <a:lnTo>
                    <a:pt x="322" y="505"/>
                  </a:lnTo>
                  <a:lnTo>
                    <a:pt x="331" y="502"/>
                  </a:lnTo>
                  <a:lnTo>
                    <a:pt x="341" y="505"/>
                  </a:lnTo>
                  <a:lnTo>
                    <a:pt x="347" y="510"/>
                  </a:lnTo>
                  <a:lnTo>
                    <a:pt x="349" y="524"/>
                  </a:lnTo>
                  <a:lnTo>
                    <a:pt x="354" y="532"/>
                  </a:lnTo>
                  <a:lnTo>
                    <a:pt x="370" y="545"/>
                  </a:lnTo>
                  <a:lnTo>
                    <a:pt x="373" y="553"/>
                  </a:lnTo>
                  <a:lnTo>
                    <a:pt x="376" y="542"/>
                  </a:lnTo>
                  <a:lnTo>
                    <a:pt x="375" y="527"/>
                  </a:lnTo>
                  <a:lnTo>
                    <a:pt x="370" y="522"/>
                  </a:lnTo>
                  <a:lnTo>
                    <a:pt x="353" y="490"/>
                  </a:lnTo>
                  <a:lnTo>
                    <a:pt x="349" y="480"/>
                  </a:lnTo>
                  <a:lnTo>
                    <a:pt x="349" y="475"/>
                  </a:lnTo>
                  <a:lnTo>
                    <a:pt x="360" y="468"/>
                  </a:lnTo>
                  <a:lnTo>
                    <a:pt x="369" y="456"/>
                  </a:lnTo>
                  <a:lnTo>
                    <a:pt x="385" y="445"/>
                  </a:lnTo>
                  <a:lnTo>
                    <a:pt x="391" y="435"/>
                  </a:lnTo>
                  <a:lnTo>
                    <a:pt x="396" y="435"/>
                  </a:lnTo>
                  <a:lnTo>
                    <a:pt x="400" y="429"/>
                  </a:lnTo>
                  <a:lnTo>
                    <a:pt x="423" y="425"/>
                  </a:lnTo>
                  <a:lnTo>
                    <a:pt x="430" y="420"/>
                  </a:lnTo>
                  <a:lnTo>
                    <a:pt x="439" y="411"/>
                  </a:lnTo>
                  <a:lnTo>
                    <a:pt x="440" y="391"/>
                  </a:lnTo>
                  <a:lnTo>
                    <a:pt x="448" y="384"/>
                  </a:lnTo>
                  <a:lnTo>
                    <a:pt x="450" y="387"/>
                  </a:lnTo>
                  <a:lnTo>
                    <a:pt x="455" y="387"/>
                  </a:lnTo>
                  <a:lnTo>
                    <a:pt x="457" y="378"/>
                  </a:lnTo>
                  <a:lnTo>
                    <a:pt x="464" y="371"/>
                  </a:lnTo>
                  <a:lnTo>
                    <a:pt x="468" y="371"/>
                  </a:lnTo>
                  <a:lnTo>
                    <a:pt x="470" y="376"/>
                  </a:lnTo>
                  <a:lnTo>
                    <a:pt x="484" y="376"/>
                  </a:lnTo>
                  <a:lnTo>
                    <a:pt x="491" y="370"/>
                  </a:lnTo>
                  <a:lnTo>
                    <a:pt x="492" y="365"/>
                  </a:lnTo>
                  <a:lnTo>
                    <a:pt x="500" y="362"/>
                  </a:lnTo>
                  <a:lnTo>
                    <a:pt x="521" y="348"/>
                  </a:lnTo>
                  <a:lnTo>
                    <a:pt x="524" y="336"/>
                  </a:lnTo>
                  <a:lnTo>
                    <a:pt x="542" y="344"/>
                  </a:lnTo>
                  <a:lnTo>
                    <a:pt x="550" y="334"/>
                  </a:lnTo>
                  <a:lnTo>
                    <a:pt x="551" y="324"/>
                  </a:lnTo>
                  <a:lnTo>
                    <a:pt x="554" y="316"/>
                  </a:lnTo>
                  <a:lnTo>
                    <a:pt x="568" y="309"/>
                  </a:lnTo>
                  <a:lnTo>
                    <a:pt x="574" y="303"/>
                  </a:lnTo>
                  <a:lnTo>
                    <a:pt x="585" y="312"/>
                  </a:lnTo>
                  <a:lnTo>
                    <a:pt x="593" y="312"/>
                  </a:lnTo>
                  <a:lnTo>
                    <a:pt x="597" y="317"/>
                  </a:lnTo>
                  <a:lnTo>
                    <a:pt x="606" y="313"/>
                  </a:lnTo>
                  <a:lnTo>
                    <a:pt x="612" y="302"/>
                  </a:lnTo>
                  <a:lnTo>
                    <a:pt x="613" y="295"/>
                  </a:lnTo>
                  <a:lnTo>
                    <a:pt x="621" y="290"/>
                  </a:lnTo>
                  <a:lnTo>
                    <a:pt x="623" y="297"/>
                  </a:lnTo>
                  <a:lnTo>
                    <a:pt x="629" y="305"/>
                  </a:lnTo>
                  <a:lnTo>
                    <a:pt x="633" y="318"/>
                  </a:lnTo>
                  <a:lnTo>
                    <a:pt x="629" y="321"/>
                  </a:lnTo>
                  <a:lnTo>
                    <a:pt x="622" y="332"/>
                  </a:lnTo>
                  <a:lnTo>
                    <a:pt x="583" y="360"/>
                  </a:lnTo>
                  <a:lnTo>
                    <a:pt x="574" y="372"/>
                  </a:lnTo>
                  <a:lnTo>
                    <a:pt x="564" y="378"/>
                  </a:lnTo>
                  <a:lnTo>
                    <a:pt x="548" y="398"/>
                  </a:lnTo>
                  <a:lnTo>
                    <a:pt x="534" y="392"/>
                  </a:lnTo>
                  <a:lnTo>
                    <a:pt x="499" y="404"/>
                  </a:lnTo>
                  <a:lnTo>
                    <a:pt x="488" y="414"/>
                  </a:lnTo>
                  <a:lnTo>
                    <a:pt x="484" y="424"/>
                  </a:lnTo>
                  <a:lnTo>
                    <a:pt x="492" y="421"/>
                  </a:lnTo>
                  <a:lnTo>
                    <a:pt x="476" y="435"/>
                  </a:lnTo>
                  <a:lnTo>
                    <a:pt x="473" y="443"/>
                  </a:lnTo>
                  <a:lnTo>
                    <a:pt x="468" y="441"/>
                  </a:lnTo>
                  <a:lnTo>
                    <a:pt x="464" y="451"/>
                  </a:lnTo>
                  <a:lnTo>
                    <a:pt x="460" y="461"/>
                  </a:lnTo>
                  <a:lnTo>
                    <a:pt x="459" y="452"/>
                  </a:lnTo>
                  <a:lnTo>
                    <a:pt x="454" y="449"/>
                  </a:lnTo>
                  <a:lnTo>
                    <a:pt x="441" y="469"/>
                  </a:lnTo>
                  <a:lnTo>
                    <a:pt x="441" y="478"/>
                  </a:lnTo>
                  <a:lnTo>
                    <a:pt x="449" y="477"/>
                  </a:lnTo>
                  <a:lnTo>
                    <a:pt x="459" y="467"/>
                  </a:lnTo>
                  <a:lnTo>
                    <a:pt x="483" y="458"/>
                  </a:lnTo>
                  <a:lnTo>
                    <a:pt x="504" y="435"/>
                  </a:lnTo>
                  <a:lnTo>
                    <a:pt x="505" y="431"/>
                  </a:lnTo>
                  <a:lnTo>
                    <a:pt x="502" y="426"/>
                  </a:lnTo>
                  <a:lnTo>
                    <a:pt x="504" y="424"/>
                  </a:lnTo>
                  <a:lnTo>
                    <a:pt x="513" y="418"/>
                  </a:lnTo>
                  <a:lnTo>
                    <a:pt x="518" y="420"/>
                  </a:lnTo>
                  <a:lnTo>
                    <a:pt x="516" y="434"/>
                  </a:lnTo>
                  <a:lnTo>
                    <a:pt x="524" y="421"/>
                  </a:lnTo>
                  <a:lnTo>
                    <a:pt x="526" y="432"/>
                  </a:lnTo>
                  <a:lnTo>
                    <a:pt x="535" y="415"/>
                  </a:lnTo>
                  <a:lnTo>
                    <a:pt x="543" y="411"/>
                  </a:lnTo>
                  <a:lnTo>
                    <a:pt x="550" y="418"/>
                  </a:lnTo>
                  <a:lnTo>
                    <a:pt x="548" y="432"/>
                  </a:lnTo>
                  <a:lnTo>
                    <a:pt x="546" y="454"/>
                  </a:lnTo>
                  <a:lnTo>
                    <a:pt x="564" y="418"/>
                  </a:lnTo>
                  <a:lnTo>
                    <a:pt x="581" y="389"/>
                  </a:lnTo>
                  <a:lnTo>
                    <a:pt x="583" y="378"/>
                  </a:lnTo>
                  <a:lnTo>
                    <a:pt x="596" y="376"/>
                  </a:lnTo>
                  <a:lnTo>
                    <a:pt x="607" y="371"/>
                  </a:lnTo>
                  <a:lnTo>
                    <a:pt x="617" y="360"/>
                  </a:lnTo>
                  <a:lnTo>
                    <a:pt x="645" y="351"/>
                  </a:lnTo>
                  <a:lnTo>
                    <a:pt x="663" y="334"/>
                  </a:lnTo>
                  <a:lnTo>
                    <a:pt x="660" y="354"/>
                  </a:lnTo>
                  <a:lnTo>
                    <a:pt x="656" y="352"/>
                  </a:lnTo>
                  <a:lnTo>
                    <a:pt x="650" y="366"/>
                  </a:lnTo>
                  <a:lnTo>
                    <a:pt x="649" y="376"/>
                  </a:lnTo>
                  <a:lnTo>
                    <a:pt x="672" y="361"/>
                  </a:lnTo>
                  <a:lnTo>
                    <a:pt x="681" y="348"/>
                  </a:lnTo>
                  <a:lnTo>
                    <a:pt x="692" y="336"/>
                  </a:lnTo>
                  <a:lnTo>
                    <a:pt x="697" y="324"/>
                  </a:lnTo>
                  <a:lnTo>
                    <a:pt x="693" y="316"/>
                  </a:lnTo>
                  <a:lnTo>
                    <a:pt x="698" y="309"/>
                  </a:lnTo>
                  <a:lnTo>
                    <a:pt x="725" y="298"/>
                  </a:lnTo>
                  <a:lnTo>
                    <a:pt x="731" y="292"/>
                  </a:lnTo>
                  <a:lnTo>
                    <a:pt x="715" y="287"/>
                  </a:lnTo>
                  <a:lnTo>
                    <a:pt x="709" y="281"/>
                  </a:lnTo>
                  <a:lnTo>
                    <a:pt x="710" y="276"/>
                  </a:lnTo>
                  <a:lnTo>
                    <a:pt x="712" y="266"/>
                  </a:lnTo>
                  <a:lnTo>
                    <a:pt x="709" y="262"/>
                  </a:lnTo>
                  <a:lnTo>
                    <a:pt x="699" y="265"/>
                  </a:lnTo>
                  <a:lnTo>
                    <a:pt x="701" y="255"/>
                  </a:lnTo>
                  <a:lnTo>
                    <a:pt x="706" y="247"/>
                  </a:lnTo>
                  <a:lnTo>
                    <a:pt x="709" y="242"/>
                  </a:lnTo>
                  <a:lnTo>
                    <a:pt x="722" y="247"/>
                  </a:lnTo>
                  <a:lnTo>
                    <a:pt x="751" y="281"/>
                  </a:lnTo>
                  <a:lnTo>
                    <a:pt x="757" y="295"/>
                  </a:lnTo>
                  <a:lnTo>
                    <a:pt x="761" y="323"/>
                  </a:lnTo>
                  <a:lnTo>
                    <a:pt x="768" y="335"/>
                  </a:lnTo>
                  <a:lnTo>
                    <a:pt x="780" y="376"/>
                  </a:lnTo>
                  <a:lnTo>
                    <a:pt x="787" y="389"/>
                  </a:lnTo>
                  <a:lnTo>
                    <a:pt x="796" y="394"/>
                  </a:lnTo>
                  <a:lnTo>
                    <a:pt x="803" y="410"/>
                  </a:lnTo>
                  <a:lnTo>
                    <a:pt x="805" y="409"/>
                  </a:lnTo>
                  <a:lnTo>
                    <a:pt x="821" y="425"/>
                  </a:lnTo>
                  <a:lnTo>
                    <a:pt x="831" y="429"/>
                  </a:lnTo>
                  <a:lnTo>
                    <a:pt x="853" y="430"/>
                  </a:lnTo>
                  <a:lnTo>
                    <a:pt x="853" y="426"/>
                  </a:lnTo>
                  <a:lnTo>
                    <a:pt x="855" y="424"/>
                  </a:lnTo>
                  <a:lnTo>
                    <a:pt x="866" y="424"/>
                  </a:lnTo>
                  <a:lnTo>
                    <a:pt x="866" y="418"/>
                  </a:lnTo>
                  <a:lnTo>
                    <a:pt x="858" y="414"/>
                  </a:lnTo>
                  <a:lnTo>
                    <a:pt x="841" y="420"/>
                  </a:lnTo>
                  <a:lnTo>
                    <a:pt x="844" y="409"/>
                  </a:lnTo>
                  <a:lnTo>
                    <a:pt x="859" y="408"/>
                  </a:lnTo>
                  <a:lnTo>
                    <a:pt x="868" y="403"/>
                  </a:lnTo>
                  <a:lnTo>
                    <a:pt x="863" y="403"/>
                  </a:lnTo>
                  <a:lnTo>
                    <a:pt x="852" y="387"/>
                  </a:lnTo>
                  <a:lnTo>
                    <a:pt x="858" y="381"/>
                  </a:lnTo>
                  <a:lnTo>
                    <a:pt x="871" y="376"/>
                  </a:lnTo>
                  <a:lnTo>
                    <a:pt x="871" y="368"/>
                  </a:lnTo>
                  <a:lnTo>
                    <a:pt x="863" y="366"/>
                  </a:lnTo>
                  <a:lnTo>
                    <a:pt x="863" y="354"/>
                  </a:lnTo>
                  <a:lnTo>
                    <a:pt x="866" y="362"/>
                  </a:lnTo>
                  <a:lnTo>
                    <a:pt x="884" y="341"/>
                  </a:lnTo>
                  <a:lnTo>
                    <a:pt x="887" y="330"/>
                  </a:lnTo>
                  <a:lnTo>
                    <a:pt x="884" y="328"/>
                  </a:lnTo>
                  <a:lnTo>
                    <a:pt x="876" y="333"/>
                  </a:lnTo>
                  <a:lnTo>
                    <a:pt x="873" y="341"/>
                  </a:lnTo>
                  <a:lnTo>
                    <a:pt x="869" y="338"/>
                  </a:lnTo>
                  <a:lnTo>
                    <a:pt x="868" y="328"/>
                  </a:lnTo>
                  <a:lnTo>
                    <a:pt x="871" y="321"/>
                  </a:lnTo>
                  <a:lnTo>
                    <a:pt x="878" y="324"/>
                  </a:lnTo>
                  <a:lnTo>
                    <a:pt x="887" y="322"/>
                  </a:lnTo>
                  <a:lnTo>
                    <a:pt x="892" y="324"/>
                  </a:lnTo>
                  <a:lnTo>
                    <a:pt x="895" y="335"/>
                  </a:lnTo>
                  <a:lnTo>
                    <a:pt x="900" y="325"/>
                  </a:lnTo>
                  <a:lnTo>
                    <a:pt x="907" y="324"/>
                  </a:lnTo>
                  <a:lnTo>
                    <a:pt x="906" y="318"/>
                  </a:lnTo>
                  <a:lnTo>
                    <a:pt x="898" y="316"/>
                  </a:lnTo>
                  <a:lnTo>
                    <a:pt x="893" y="311"/>
                  </a:lnTo>
                  <a:lnTo>
                    <a:pt x="908" y="308"/>
                  </a:lnTo>
                  <a:lnTo>
                    <a:pt x="908" y="313"/>
                  </a:lnTo>
                  <a:lnTo>
                    <a:pt x="912" y="321"/>
                  </a:lnTo>
                  <a:lnTo>
                    <a:pt x="909" y="335"/>
                  </a:lnTo>
                  <a:lnTo>
                    <a:pt x="908" y="359"/>
                  </a:lnTo>
                  <a:lnTo>
                    <a:pt x="906" y="366"/>
                  </a:lnTo>
                  <a:lnTo>
                    <a:pt x="907" y="373"/>
                  </a:lnTo>
                  <a:lnTo>
                    <a:pt x="912" y="378"/>
                  </a:lnTo>
                  <a:lnTo>
                    <a:pt x="919" y="372"/>
                  </a:lnTo>
                  <a:lnTo>
                    <a:pt x="930" y="376"/>
                  </a:lnTo>
                  <a:lnTo>
                    <a:pt x="912" y="409"/>
                  </a:lnTo>
                  <a:lnTo>
                    <a:pt x="907" y="424"/>
                  </a:lnTo>
                  <a:lnTo>
                    <a:pt x="906" y="413"/>
                  </a:lnTo>
                  <a:lnTo>
                    <a:pt x="903" y="424"/>
                  </a:lnTo>
                  <a:lnTo>
                    <a:pt x="903" y="430"/>
                  </a:lnTo>
                  <a:lnTo>
                    <a:pt x="925" y="432"/>
                  </a:lnTo>
                  <a:lnTo>
                    <a:pt x="933" y="425"/>
                  </a:lnTo>
                  <a:lnTo>
                    <a:pt x="938" y="429"/>
                  </a:lnTo>
                  <a:lnTo>
                    <a:pt x="954" y="430"/>
                  </a:lnTo>
                  <a:lnTo>
                    <a:pt x="962" y="424"/>
                  </a:lnTo>
                  <a:lnTo>
                    <a:pt x="965" y="414"/>
                  </a:lnTo>
                  <a:lnTo>
                    <a:pt x="975" y="405"/>
                  </a:lnTo>
                  <a:lnTo>
                    <a:pt x="976" y="394"/>
                  </a:lnTo>
                  <a:lnTo>
                    <a:pt x="981" y="378"/>
                  </a:lnTo>
                  <a:lnTo>
                    <a:pt x="982" y="360"/>
                  </a:lnTo>
                  <a:lnTo>
                    <a:pt x="991" y="360"/>
                  </a:lnTo>
                  <a:lnTo>
                    <a:pt x="1005" y="354"/>
                  </a:lnTo>
                  <a:lnTo>
                    <a:pt x="1016" y="360"/>
                  </a:lnTo>
                  <a:lnTo>
                    <a:pt x="1025" y="359"/>
                  </a:lnTo>
                  <a:lnTo>
                    <a:pt x="1032" y="360"/>
                  </a:lnTo>
                  <a:lnTo>
                    <a:pt x="1032" y="362"/>
                  </a:lnTo>
                  <a:lnTo>
                    <a:pt x="1054" y="360"/>
                  </a:lnTo>
                  <a:lnTo>
                    <a:pt x="1077" y="367"/>
                  </a:lnTo>
                  <a:lnTo>
                    <a:pt x="1107" y="392"/>
                  </a:lnTo>
                  <a:lnTo>
                    <a:pt x="1127" y="418"/>
                  </a:lnTo>
                  <a:lnTo>
                    <a:pt x="1145" y="429"/>
                  </a:lnTo>
                  <a:lnTo>
                    <a:pt x="1166" y="431"/>
                  </a:lnTo>
                  <a:lnTo>
                    <a:pt x="1175" y="438"/>
                  </a:lnTo>
                  <a:lnTo>
                    <a:pt x="1187" y="438"/>
                  </a:lnTo>
                  <a:lnTo>
                    <a:pt x="1207" y="447"/>
                  </a:lnTo>
                  <a:lnTo>
                    <a:pt x="1214" y="446"/>
                  </a:lnTo>
                  <a:lnTo>
                    <a:pt x="1224" y="449"/>
                  </a:lnTo>
                  <a:lnTo>
                    <a:pt x="1229" y="461"/>
                  </a:lnTo>
                  <a:lnTo>
                    <a:pt x="1244" y="470"/>
                  </a:lnTo>
                  <a:lnTo>
                    <a:pt x="1256" y="475"/>
                  </a:lnTo>
                  <a:lnTo>
                    <a:pt x="1282" y="491"/>
                  </a:lnTo>
                  <a:lnTo>
                    <a:pt x="1300" y="492"/>
                  </a:lnTo>
                  <a:lnTo>
                    <a:pt x="1307" y="497"/>
                  </a:lnTo>
                  <a:lnTo>
                    <a:pt x="1319" y="500"/>
                  </a:lnTo>
                  <a:lnTo>
                    <a:pt x="1317" y="496"/>
                  </a:lnTo>
                  <a:lnTo>
                    <a:pt x="1348" y="501"/>
                  </a:lnTo>
                  <a:lnTo>
                    <a:pt x="1360" y="500"/>
                  </a:lnTo>
                  <a:lnTo>
                    <a:pt x="1371" y="513"/>
                  </a:lnTo>
                  <a:lnTo>
                    <a:pt x="1374" y="504"/>
                  </a:lnTo>
                  <a:lnTo>
                    <a:pt x="1357" y="488"/>
                  </a:lnTo>
                  <a:lnTo>
                    <a:pt x="1369" y="485"/>
                  </a:lnTo>
                  <a:lnTo>
                    <a:pt x="1375" y="490"/>
                  </a:lnTo>
                  <a:lnTo>
                    <a:pt x="1386" y="491"/>
                  </a:lnTo>
                  <a:lnTo>
                    <a:pt x="1386" y="485"/>
                  </a:lnTo>
                  <a:lnTo>
                    <a:pt x="1413" y="491"/>
                  </a:lnTo>
                  <a:lnTo>
                    <a:pt x="1407" y="496"/>
                  </a:lnTo>
                  <a:lnTo>
                    <a:pt x="1423" y="505"/>
                  </a:lnTo>
                  <a:lnTo>
                    <a:pt x="1424" y="513"/>
                  </a:lnTo>
                  <a:lnTo>
                    <a:pt x="1434" y="508"/>
                  </a:lnTo>
                  <a:lnTo>
                    <a:pt x="1434" y="517"/>
                  </a:lnTo>
                  <a:lnTo>
                    <a:pt x="1451" y="528"/>
                  </a:lnTo>
                  <a:lnTo>
                    <a:pt x="1463" y="547"/>
                  </a:lnTo>
                  <a:lnTo>
                    <a:pt x="1470" y="553"/>
                  </a:lnTo>
                  <a:lnTo>
                    <a:pt x="1470" y="575"/>
                  </a:lnTo>
                  <a:lnTo>
                    <a:pt x="1478" y="564"/>
                  </a:lnTo>
                  <a:lnTo>
                    <a:pt x="1478" y="576"/>
                  </a:lnTo>
                  <a:lnTo>
                    <a:pt x="1475" y="585"/>
                  </a:lnTo>
                  <a:lnTo>
                    <a:pt x="1479" y="591"/>
                  </a:lnTo>
                  <a:lnTo>
                    <a:pt x="1470" y="590"/>
                  </a:lnTo>
                  <a:lnTo>
                    <a:pt x="1467" y="597"/>
                  </a:lnTo>
                  <a:lnTo>
                    <a:pt x="1461" y="599"/>
                  </a:lnTo>
                  <a:lnTo>
                    <a:pt x="1456" y="590"/>
                  </a:lnTo>
                  <a:lnTo>
                    <a:pt x="1443" y="594"/>
                  </a:lnTo>
                  <a:lnTo>
                    <a:pt x="1424" y="591"/>
                  </a:lnTo>
                  <a:lnTo>
                    <a:pt x="1436" y="597"/>
                  </a:lnTo>
                  <a:lnTo>
                    <a:pt x="1429" y="607"/>
                  </a:lnTo>
                  <a:lnTo>
                    <a:pt x="1409" y="603"/>
                  </a:lnTo>
                  <a:lnTo>
                    <a:pt x="1413" y="609"/>
                  </a:lnTo>
                  <a:lnTo>
                    <a:pt x="1409" y="615"/>
                  </a:lnTo>
                  <a:lnTo>
                    <a:pt x="1409" y="630"/>
                  </a:lnTo>
                  <a:lnTo>
                    <a:pt x="1393" y="639"/>
                  </a:lnTo>
                  <a:lnTo>
                    <a:pt x="1400" y="645"/>
                  </a:lnTo>
                  <a:lnTo>
                    <a:pt x="1405" y="646"/>
                  </a:lnTo>
                  <a:lnTo>
                    <a:pt x="1412" y="644"/>
                  </a:lnTo>
                  <a:lnTo>
                    <a:pt x="1406" y="650"/>
                  </a:lnTo>
                  <a:lnTo>
                    <a:pt x="1420" y="655"/>
                  </a:lnTo>
                  <a:lnTo>
                    <a:pt x="1441" y="667"/>
                  </a:lnTo>
                  <a:lnTo>
                    <a:pt x="1445" y="658"/>
                  </a:lnTo>
                  <a:lnTo>
                    <a:pt x="1454" y="662"/>
                  </a:lnTo>
                  <a:lnTo>
                    <a:pt x="1459" y="668"/>
                  </a:lnTo>
                  <a:lnTo>
                    <a:pt x="1470" y="667"/>
                  </a:lnTo>
                  <a:lnTo>
                    <a:pt x="1482" y="671"/>
                  </a:lnTo>
                  <a:lnTo>
                    <a:pt x="1503" y="669"/>
                  </a:lnTo>
                  <a:lnTo>
                    <a:pt x="1516" y="674"/>
                  </a:lnTo>
                  <a:lnTo>
                    <a:pt x="1535" y="669"/>
                  </a:lnTo>
                  <a:lnTo>
                    <a:pt x="1533" y="673"/>
                  </a:lnTo>
                  <a:lnTo>
                    <a:pt x="1546" y="675"/>
                  </a:lnTo>
                  <a:lnTo>
                    <a:pt x="1570" y="674"/>
                  </a:lnTo>
                  <a:lnTo>
                    <a:pt x="1573" y="667"/>
                  </a:lnTo>
                  <a:lnTo>
                    <a:pt x="1591" y="667"/>
                  </a:lnTo>
                  <a:lnTo>
                    <a:pt x="1588" y="674"/>
                  </a:lnTo>
                  <a:lnTo>
                    <a:pt x="1599" y="674"/>
                  </a:lnTo>
                  <a:lnTo>
                    <a:pt x="1592" y="669"/>
                  </a:lnTo>
                  <a:lnTo>
                    <a:pt x="1601" y="662"/>
                  </a:lnTo>
                  <a:lnTo>
                    <a:pt x="1604" y="669"/>
                  </a:lnTo>
                  <a:lnTo>
                    <a:pt x="1615" y="671"/>
                  </a:lnTo>
                  <a:lnTo>
                    <a:pt x="1616" y="667"/>
                  </a:lnTo>
                  <a:lnTo>
                    <a:pt x="1623" y="668"/>
                  </a:lnTo>
                  <a:lnTo>
                    <a:pt x="1628" y="651"/>
                  </a:lnTo>
                  <a:lnTo>
                    <a:pt x="1639" y="648"/>
                  </a:lnTo>
                  <a:lnTo>
                    <a:pt x="1637" y="667"/>
                  </a:lnTo>
                  <a:lnTo>
                    <a:pt x="1648" y="667"/>
                  </a:lnTo>
                  <a:lnTo>
                    <a:pt x="1655" y="662"/>
                  </a:lnTo>
                  <a:lnTo>
                    <a:pt x="1667" y="644"/>
                  </a:lnTo>
                  <a:lnTo>
                    <a:pt x="1678" y="636"/>
                  </a:lnTo>
                  <a:lnTo>
                    <a:pt x="1691" y="636"/>
                  </a:lnTo>
                  <a:lnTo>
                    <a:pt x="1696" y="626"/>
                  </a:lnTo>
                  <a:lnTo>
                    <a:pt x="1703" y="639"/>
                  </a:lnTo>
                  <a:lnTo>
                    <a:pt x="1701" y="646"/>
                  </a:lnTo>
                  <a:lnTo>
                    <a:pt x="1707" y="650"/>
                  </a:lnTo>
                  <a:lnTo>
                    <a:pt x="1709" y="645"/>
                  </a:lnTo>
                  <a:lnTo>
                    <a:pt x="1713" y="655"/>
                  </a:lnTo>
                  <a:lnTo>
                    <a:pt x="1715" y="658"/>
                  </a:lnTo>
                  <a:lnTo>
                    <a:pt x="1715" y="667"/>
                  </a:lnTo>
                  <a:lnTo>
                    <a:pt x="1713" y="667"/>
                  </a:lnTo>
                  <a:lnTo>
                    <a:pt x="1730" y="673"/>
                  </a:lnTo>
                  <a:lnTo>
                    <a:pt x="1729" y="667"/>
                  </a:lnTo>
                  <a:lnTo>
                    <a:pt x="1757" y="667"/>
                  </a:lnTo>
                  <a:lnTo>
                    <a:pt x="1755" y="675"/>
                  </a:lnTo>
                  <a:lnTo>
                    <a:pt x="1757" y="682"/>
                  </a:lnTo>
                  <a:lnTo>
                    <a:pt x="1755" y="687"/>
                  </a:lnTo>
                  <a:lnTo>
                    <a:pt x="1760" y="695"/>
                  </a:lnTo>
                  <a:lnTo>
                    <a:pt x="1757" y="707"/>
                  </a:lnTo>
                  <a:lnTo>
                    <a:pt x="1763" y="715"/>
                  </a:lnTo>
                  <a:lnTo>
                    <a:pt x="1763" y="709"/>
                  </a:lnTo>
                  <a:lnTo>
                    <a:pt x="1764" y="714"/>
                  </a:lnTo>
                  <a:lnTo>
                    <a:pt x="1769" y="701"/>
                  </a:lnTo>
                  <a:lnTo>
                    <a:pt x="1771" y="683"/>
                  </a:lnTo>
                  <a:lnTo>
                    <a:pt x="1776" y="685"/>
                  </a:lnTo>
                  <a:lnTo>
                    <a:pt x="1776" y="695"/>
                  </a:lnTo>
                  <a:lnTo>
                    <a:pt x="1779" y="695"/>
                  </a:lnTo>
                  <a:lnTo>
                    <a:pt x="1777" y="705"/>
                  </a:lnTo>
                  <a:lnTo>
                    <a:pt x="1777" y="715"/>
                  </a:lnTo>
                  <a:lnTo>
                    <a:pt x="1784" y="718"/>
                  </a:lnTo>
                  <a:lnTo>
                    <a:pt x="1789" y="711"/>
                  </a:lnTo>
                  <a:lnTo>
                    <a:pt x="1796" y="727"/>
                  </a:lnTo>
                  <a:lnTo>
                    <a:pt x="1806" y="727"/>
                  </a:lnTo>
                  <a:lnTo>
                    <a:pt x="1810" y="737"/>
                  </a:lnTo>
                  <a:lnTo>
                    <a:pt x="1817" y="755"/>
                  </a:lnTo>
                  <a:lnTo>
                    <a:pt x="1809" y="764"/>
                  </a:lnTo>
                  <a:lnTo>
                    <a:pt x="1801" y="761"/>
                  </a:lnTo>
                  <a:lnTo>
                    <a:pt x="1791" y="768"/>
                  </a:lnTo>
                  <a:lnTo>
                    <a:pt x="1788" y="764"/>
                  </a:lnTo>
                  <a:lnTo>
                    <a:pt x="1790" y="774"/>
                  </a:lnTo>
                  <a:lnTo>
                    <a:pt x="1801" y="790"/>
                  </a:lnTo>
                  <a:lnTo>
                    <a:pt x="1812" y="804"/>
                  </a:lnTo>
                  <a:lnTo>
                    <a:pt x="1820" y="808"/>
                  </a:lnTo>
                  <a:lnTo>
                    <a:pt x="1821" y="788"/>
                  </a:lnTo>
                  <a:lnTo>
                    <a:pt x="1826" y="787"/>
                  </a:lnTo>
                  <a:lnTo>
                    <a:pt x="1834" y="793"/>
                  </a:lnTo>
                  <a:lnTo>
                    <a:pt x="1843" y="782"/>
                  </a:lnTo>
                  <a:lnTo>
                    <a:pt x="1852" y="785"/>
                  </a:lnTo>
                  <a:lnTo>
                    <a:pt x="1841" y="765"/>
                  </a:lnTo>
                  <a:lnTo>
                    <a:pt x="1850" y="758"/>
                  </a:lnTo>
                  <a:lnTo>
                    <a:pt x="1849" y="755"/>
                  </a:lnTo>
                  <a:lnTo>
                    <a:pt x="1841" y="755"/>
                  </a:lnTo>
                  <a:lnTo>
                    <a:pt x="1834" y="743"/>
                  </a:lnTo>
                  <a:lnTo>
                    <a:pt x="1831" y="727"/>
                  </a:lnTo>
                  <a:lnTo>
                    <a:pt x="1822" y="716"/>
                  </a:lnTo>
                  <a:lnTo>
                    <a:pt x="1827" y="712"/>
                  </a:lnTo>
                  <a:lnTo>
                    <a:pt x="1827" y="695"/>
                  </a:lnTo>
                  <a:lnTo>
                    <a:pt x="1822" y="690"/>
                  </a:lnTo>
                  <a:lnTo>
                    <a:pt x="1822" y="683"/>
                  </a:lnTo>
                  <a:lnTo>
                    <a:pt x="1809" y="675"/>
                  </a:lnTo>
                  <a:lnTo>
                    <a:pt x="1804" y="667"/>
                  </a:lnTo>
                  <a:lnTo>
                    <a:pt x="1812" y="650"/>
                  </a:lnTo>
                  <a:lnTo>
                    <a:pt x="1818" y="651"/>
                  </a:lnTo>
                  <a:lnTo>
                    <a:pt x="1821" y="644"/>
                  </a:lnTo>
                  <a:lnTo>
                    <a:pt x="1827" y="640"/>
                  </a:lnTo>
                  <a:lnTo>
                    <a:pt x="1820" y="637"/>
                  </a:lnTo>
                  <a:lnTo>
                    <a:pt x="1826" y="623"/>
                  </a:lnTo>
                  <a:lnTo>
                    <a:pt x="1839" y="623"/>
                  </a:lnTo>
                  <a:lnTo>
                    <a:pt x="1852" y="614"/>
                  </a:lnTo>
                  <a:lnTo>
                    <a:pt x="1853" y="609"/>
                  </a:lnTo>
                  <a:lnTo>
                    <a:pt x="1853" y="615"/>
                  </a:lnTo>
                  <a:lnTo>
                    <a:pt x="1876" y="613"/>
                  </a:lnTo>
                  <a:lnTo>
                    <a:pt x="1875" y="601"/>
                  </a:lnTo>
                  <a:lnTo>
                    <a:pt x="1884" y="597"/>
                  </a:lnTo>
                  <a:lnTo>
                    <a:pt x="1895" y="599"/>
                  </a:lnTo>
                  <a:lnTo>
                    <a:pt x="1893" y="582"/>
                  </a:lnTo>
                  <a:lnTo>
                    <a:pt x="1897" y="578"/>
                  </a:lnTo>
                  <a:lnTo>
                    <a:pt x="1901" y="591"/>
                  </a:lnTo>
                  <a:lnTo>
                    <a:pt x="1907" y="575"/>
                  </a:lnTo>
                  <a:lnTo>
                    <a:pt x="1912" y="569"/>
                  </a:lnTo>
                  <a:lnTo>
                    <a:pt x="1909" y="559"/>
                  </a:lnTo>
                  <a:lnTo>
                    <a:pt x="1924" y="553"/>
                  </a:lnTo>
                  <a:lnTo>
                    <a:pt x="1918" y="550"/>
                  </a:lnTo>
                  <a:lnTo>
                    <a:pt x="1925" y="542"/>
                  </a:lnTo>
                  <a:lnTo>
                    <a:pt x="1925" y="533"/>
                  </a:lnTo>
                  <a:lnTo>
                    <a:pt x="1918" y="537"/>
                  </a:lnTo>
                  <a:lnTo>
                    <a:pt x="1916" y="533"/>
                  </a:lnTo>
                  <a:lnTo>
                    <a:pt x="1884" y="545"/>
                  </a:lnTo>
                  <a:lnTo>
                    <a:pt x="1891" y="555"/>
                  </a:lnTo>
                  <a:lnTo>
                    <a:pt x="1875" y="558"/>
                  </a:lnTo>
                  <a:lnTo>
                    <a:pt x="1882" y="575"/>
                  </a:lnTo>
                  <a:lnTo>
                    <a:pt x="1884" y="566"/>
                  </a:lnTo>
                  <a:lnTo>
                    <a:pt x="1884" y="585"/>
                  </a:lnTo>
                  <a:lnTo>
                    <a:pt x="1881" y="590"/>
                  </a:lnTo>
                  <a:lnTo>
                    <a:pt x="1877" y="583"/>
                  </a:lnTo>
                  <a:lnTo>
                    <a:pt x="1880" y="578"/>
                  </a:lnTo>
                  <a:lnTo>
                    <a:pt x="1875" y="581"/>
                  </a:lnTo>
                  <a:lnTo>
                    <a:pt x="1874" y="575"/>
                  </a:lnTo>
                  <a:lnTo>
                    <a:pt x="1863" y="575"/>
                  </a:lnTo>
                  <a:lnTo>
                    <a:pt x="1858" y="577"/>
                  </a:lnTo>
                  <a:lnTo>
                    <a:pt x="1852" y="588"/>
                  </a:lnTo>
                  <a:lnTo>
                    <a:pt x="1849" y="582"/>
                  </a:lnTo>
                  <a:lnTo>
                    <a:pt x="1834" y="581"/>
                  </a:lnTo>
                  <a:lnTo>
                    <a:pt x="1832" y="576"/>
                  </a:lnTo>
                  <a:lnTo>
                    <a:pt x="1818" y="581"/>
                  </a:lnTo>
                  <a:lnTo>
                    <a:pt x="1812" y="587"/>
                  </a:lnTo>
                  <a:lnTo>
                    <a:pt x="1815" y="594"/>
                  </a:lnTo>
                  <a:lnTo>
                    <a:pt x="1822" y="596"/>
                  </a:lnTo>
                  <a:lnTo>
                    <a:pt x="1822" y="601"/>
                  </a:lnTo>
                  <a:lnTo>
                    <a:pt x="1827" y="603"/>
                  </a:lnTo>
                  <a:lnTo>
                    <a:pt x="1817" y="605"/>
                  </a:lnTo>
                  <a:lnTo>
                    <a:pt x="1809" y="612"/>
                  </a:lnTo>
                  <a:lnTo>
                    <a:pt x="1804" y="609"/>
                  </a:lnTo>
                  <a:lnTo>
                    <a:pt x="1810" y="605"/>
                  </a:lnTo>
                  <a:lnTo>
                    <a:pt x="1791" y="608"/>
                  </a:lnTo>
                  <a:lnTo>
                    <a:pt x="1791" y="602"/>
                  </a:lnTo>
                  <a:lnTo>
                    <a:pt x="1783" y="605"/>
                  </a:lnTo>
                  <a:lnTo>
                    <a:pt x="1785" y="597"/>
                  </a:lnTo>
                  <a:lnTo>
                    <a:pt x="1777" y="597"/>
                  </a:lnTo>
                  <a:lnTo>
                    <a:pt x="1779" y="590"/>
                  </a:lnTo>
                  <a:lnTo>
                    <a:pt x="1766" y="594"/>
                  </a:lnTo>
                  <a:lnTo>
                    <a:pt x="1763" y="590"/>
                  </a:lnTo>
                  <a:lnTo>
                    <a:pt x="1764" y="578"/>
                  </a:lnTo>
                  <a:lnTo>
                    <a:pt x="1776" y="564"/>
                  </a:lnTo>
                  <a:lnTo>
                    <a:pt x="1776" y="558"/>
                  </a:lnTo>
                  <a:lnTo>
                    <a:pt x="1783" y="542"/>
                  </a:lnTo>
                  <a:lnTo>
                    <a:pt x="1790" y="537"/>
                  </a:lnTo>
                  <a:lnTo>
                    <a:pt x="1822" y="533"/>
                  </a:lnTo>
                  <a:lnTo>
                    <a:pt x="1846" y="521"/>
                  </a:lnTo>
                  <a:lnTo>
                    <a:pt x="1861" y="516"/>
                  </a:lnTo>
                  <a:lnTo>
                    <a:pt x="1868" y="506"/>
                  </a:lnTo>
                  <a:lnTo>
                    <a:pt x="1882" y="501"/>
                  </a:lnTo>
                  <a:lnTo>
                    <a:pt x="1884" y="492"/>
                  </a:lnTo>
                  <a:lnTo>
                    <a:pt x="1897" y="496"/>
                  </a:lnTo>
                  <a:lnTo>
                    <a:pt x="1907" y="486"/>
                  </a:lnTo>
                  <a:lnTo>
                    <a:pt x="1916" y="492"/>
                  </a:lnTo>
                  <a:lnTo>
                    <a:pt x="1919" y="497"/>
                  </a:lnTo>
                  <a:lnTo>
                    <a:pt x="1927" y="499"/>
                  </a:lnTo>
                  <a:lnTo>
                    <a:pt x="1929" y="513"/>
                  </a:lnTo>
                  <a:lnTo>
                    <a:pt x="1944" y="522"/>
                  </a:lnTo>
                  <a:lnTo>
                    <a:pt x="1936" y="528"/>
                  </a:lnTo>
                  <a:lnTo>
                    <a:pt x="1944" y="537"/>
                  </a:lnTo>
                  <a:lnTo>
                    <a:pt x="1945" y="547"/>
                  </a:lnTo>
                  <a:lnTo>
                    <a:pt x="1954" y="551"/>
                  </a:lnTo>
                  <a:lnTo>
                    <a:pt x="1954" y="558"/>
                  </a:lnTo>
                  <a:lnTo>
                    <a:pt x="1945" y="558"/>
                  </a:lnTo>
                  <a:lnTo>
                    <a:pt x="1939" y="560"/>
                  </a:lnTo>
                  <a:lnTo>
                    <a:pt x="1939" y="565"/>
                  </a:lnTo>
                  <a:lnTo>
                    <a:pt x="1945" y="564"/>
                  </a:lnTo>
                  <a:lnTo>
                    <a:pt x="1954" y="575"/>
                  </a:lnTo>
                  <a:lnTo>
                    <a:pt x="1960" y="577"/>
                  </a:lnTo>
                  <a:lnTo>
                    <a:pt x="1962" y="582"/>
                  </a:lnTo>
                  <a:lnTo>
                    <a:pt x="1971" y="593"/>
                  </a:lnTo>
                  <a:lnTo>
                    <a:pt x="1989" y="597"/>
                  </a:lnTo>
                  <a:lnTo>
                    <a:pt x="1988" y="599"/>
                  </a:lnTo>
                  <a:lnTo>
                    <a:pt x="1989" y="608"/>
                  </a:lnTo>
                  <a:lnTo>
                    <a:pt x="1989" y="618"/>
                  </a:lnTo>
                  <a:lnTo>
                    <a:pt x="1999" y="625"/>
                  </a:lnTo>
                  <a:lnTo>
                    <a:pt x="2006" y="624"/>
                  </a:lnTo>
                  <a:lnTo>
                    <a:pt x="2020" y="630"/>
                  </a:lnTo>
                  <a:lnTo>
                    <a:pt x="2030" y="624"/>
                  </a:lnTo>
                  <a:lnTo>
                    <a:pt x="2038" y="628"/>
                  </a:lnTo>
                  <a:lnTo>
                    <a:pt x="2038" y="619"/>
                  </a:lnTo>
                  <a:lnTo>
                    <a:pt x="2046" y="624"/>
                  </a:lnTo>
                  <a:lnTo>
                    <a:pt x="2051" y="615"/>
                  </a:lnTo>
                  <a:lnTo>
                    <a:pt x="2051" y="605"/>
                  </a:lnTo>
                  <a:lnTo>
                    <a:pt x="2068" y="613"/>
                  </a:lnTo>
                  <a:lnTo>
                    <a:pt x="2068" y="630"/>
                  </a:lnTo>
                  <a:lnTo>
                    <a:pt x="2083" y="645"/>
                  </a:lnTo>
                  <a:lnTo>
                    <a:pt x="2090" y="650"/>
                  </a:lnTo>
                  <a:lnTo>
                    <a:pt x="2099" y="667"/>
                  </a:lnTo>
                  <a:lnTo>
                    <a:pt x="2106" y="667"/>
                  </a:lnTo>
                  <a:lnTo>
                    <a:pt x="2121" y="678"/>
                  </a:lnTo>
                  <a:lnTo>
                    <a:pt x="2129" y="677"/>
                  </a:lnTo>
                  <a:lnTo>
                    <a:pt x="2129" y="668"/>
                  </a:lnTo>
                  <a:lnTo>
                    <a:pt x="2137" y="669"/>
                  </a:lnTo>
                  <a:lnTo>
                    <a:pt x="2139" y="667"/>
                  </a:lnTo>
                  <a:lnTo>
                    <a:pt x="2148" y="673"/>
                  </a:lnTo>
                  <a:lnTo>
                    <a:pt x="2150" y="669"/>
                  </a:lnTo>
                  <a:lnTo>
                    <a:pt x="2164" y="677"/>
                  </a:lnTo>
                  <a:lnTo>
                    <a:pt x="2182" y="667"/>
                  </a:lnTo>
                  <a:lnTo>
                    <a:pt x="2204" y="673"/>
                  </a:lnTo>
                  <a:lnTo>
                    <a:pt x="2221" y="667"/>
                  </a:lnTo>
                  <a:lnTo>
                    <a:pt x="2230" y="655"/>
                  </a:lnTo>
                  <a:lnTo>
                    <a:pt x="2267" y="660"/>
                  </a:lnTo>
                  <a:lnTo>
                    <a:pt x="2275" y="657"/>
                  </a:lnTo>
                  <a:lnTo>
                    <a:pt x="2290" y="671"/>
                  </a:lnTo>
                  <a:lnTo>
                    <a:pt x="2293" y="668"/>
                  </a:lnTo>
                  <a:lnTo>
                    <a:pt x="2300" y="667"/>
                  </a:lnTo>
                  <a:lnTo>
                    <a:pt x="2300" y="673"/>
                  </a:lnTo>
                  <a:lnTo>
                    <a:pt x="2322" y="667"/>
                  </a:lnTo>
                  <a:lnTo>
                    <a:pt x="2337" y="667"/>
                  </a:lnTo>
                  <a:lnTo>
                    <a:pt x="2328" y="655"/>
                  </a:lnTo>
                  <a:lnTo>
                    <a:pt x="2328" y="650"/>
                  </a:lnTo>
                  <a:lnTo>
                    <a:pt x="2321" y="640"/>
                  </a:lnTo>
                  <a:lnTo>
                    <a:pt x="2317" y="630"/>
                  </a:lnTo>
                  <a:lnTo>
                    <a:pt x="2322" y="623"/>
                  </a:lnTo>
                  <a:lnTo>
                    <a:pt x="2328" y="623"/>
                  </a:lnTo>
                  <a:lnTo>
                    <a:pt x="2331" y="625"/>
                  </a:lnTo>
                  <a:lnTo>
                    <a:pt x="2336" y="636"/>
                  </a:lnTo>
                  <a:lnTo>
                    <a:pt x="2342" y="641"/>
                  </a:lnTo>
                  <a:lnTo>
                    <a:pt x="2342" y="655"/>
                  </a:lnTo>
                  <a:lnTo>
                    <a:pt x="2349" y="667"/>
                  </a:lnTo>
                  <a:lnTo>
                    <a:pt x="2359" y="669"/>
                  </a:lnTo>
                  <a:lnTo>
                    <a:pt x="2364" y="678"/>
                  </a:lnTo>
                  <a:lnTo>
                    <a:pt x="2377" y="683"/>
                  </a:lnTo>
                  <a:lnTo>
                    <a:pt x="2384" y="689"/>
                  </a:lnTo>
                  <a:lnTo>
                    <a:pt x="2396" y="688"/>
                  </a:lnTo>
                  <a:lnTo>
                    <a:pt x="2404" y="677"/>
                  </a:lnTo>
                  <a:lnTo>
                    <a:pt x="2403" y="641"/>
                  </a:lnTo>
                  <a:lnTo>
                    <a:pt x="2398" y="641"/>
                  </a:lnTo>
                  <a:lnTo>
                    <a:pt x="2397" y="650"/>
                  </a:lnTo>
                  <a:lnTo>
                    <a:pt x="2390" y="650"/>
                  </a:lnTo>
                  <a:lnTo>
                    <a:pt x="2390" y="641"/>
                  </a:lnTo>
                  <a:lnTo>
                    <a:pt x="2385" y="636"/>
                  </a:lnTo>
                  <a:lnTo>
                    <a:pt x="2364" y="637"/>
                  </a:lnTo>
                  <a:lnTo>
                    <a:pt x="2359" y="646"/>
                  </a:lnTo>
                  <a:lnTo>
                    <a:pt x="2360" y="650"/>
                  </a:lnTo>
                  <a:lnTo>
                    <a:pt x="2361" y="658"/>
                  </a:lnTo>
                  <a:lnTo>
                    <a:pt x="2354" y="656"/>
                  </a:lnTo>
                  <a:lnTo>
                    <a:pt x="2348" y="636"/>
                  </a:lnTo>
                  <a:lnTo>
                    <a:pt x="2339" y="624"/>
                  </a:lnTo>
                  <a:lnTo>
                    <a:pt x="2334" y="614"/>
                  </a:lnTo>
                  <a:lnTo>
                    <a:pt x="2342" y="619"/>
                  </a:lnTo>
                  <a:lnTo>
                    <a:pt x="2342" y="605"/>
                  </a:lnTo>
                  <a:lnTo>
                    <a:pt x="2331" y="596"/>
                  </a:lnTo>
                  <a:lnTo>
                    <a:pt x="2331" y="590"/>
                  </a:lnTo>
                  <a:lnTo>
                    <a:pt x="2321" y="575"/>
                  </a:lnTo>
                  <a:lnTo>
                    <a:pt x="2328" y="575"/>
                  </a:lnTo>
                  <a:lnTo>
                    <a:pt x="2334" y="583"/>
                  </a:lnTo>
                  <a:lnTo>
                    <a:pt x="2339" y="578"/>
                  </a:lnTo>
                  <a:lnTo>
                    <a:pt x="2339" y="575"/>
                  </a:lnTo>
                  <a:lnTo>
                    <a:pt x="2349" y="575"/>
                  </a:lnTo>
                  <a:lnTo>
                    <a:pt x="2353" y="581"/>
                  </a:lnTo>
                  <a:lnTo>
                    <a:pt x="2374" y="577"/>
                  </a:lnTo>
                  <a:lnTo>
                    <a:pt x="2374" y="575"/>
                  </a:lnTo>
                  <a:lnTo>
                    <a:pt x="2358" y="554"/>
                  </a:lnTo>
                  <a:lnTo>
                    <a:pt x="2365" y="551"/>
                  </a:lnTo>
                  <a:lnTo>
                    <a:pt x="2377" y="554"/>
                  </a:lnTo>
                  <a:lnTo>
                    <a:pt x="2379" y="562"/>
                  </a:lnTo>
                  <a:lnTo>
                    <a:pt x="2390" y="575"/>
                  </a:lnTo>
                  <a:lnTo>
                    <a:pt x="2385" y="559"/>
                  </a:lnTo>
                  <a:lnTo>
                    <a:pt x="2398" y="560"/>
                  </a:lnTo>
                  <a:lnTo>
                    <a:pt x="2404" y="575"/>
                  </a:lnTo>
                  <a:lnTo>
                    <a:pt x="2420" y="582"/>
                  </a:lnTo>
                  <a:lnTo>
                    <a:pt x="2414" y="590"/>
                  </a:lnTo>
                  <a:lnTo>
                    <a:pt x="2422" y="594"/>
                  </a:lnTo>
                  <a:lnTo>
                    <a:pt x="2439" y="587"/>
                  </a:lnTo>
                  <a:lnTo>
                    <a:pt x="2439" y="594"/>
                  </a:lnTo>
                  <a:lnTo>
                    <a:pt x="2434" y="605"/>
                  </a:lnTo>
                  <a:lnTo>
                    <a:pt x="2433" y="615"/>
                  </a:lnTo>
                  <a:lnTo>
                    <a:pt x="2427" y="623"/>
                  </a:lnTo>
                  <a:lnTo>
                    <a:pt x="2431" y="628"/>
                  </a:lnTo>
                  <a:lnTo>
                    <a:pt x="2439" y="624"/>
                  </a:lnTo>
                  <a:lnTo>
                    <a:pt x="2443" y="631"/>
                  </a:lnTo>
                  <a:lnTo>
                    <a:pt x="2443" y="612"/>
                  </a:lnTo>
                  <a:lnTo>
                    <a:pt x="2466" y="596"/>
                  </a:lnTo>
                  <a:lnTo>
                    <a:pt x="2467" y="597"/>
                  </a:lnTo>
                  <a:lnTo>
                    <a:pt x="2466" y="607"/>
                  </a:lnTo>
                  <a:lnTo>
                    <a:pt x="2467" y="619"/>
                  </a:lnTo>
                  <a:lnTo>
                    <a:pt x="2466" y="636"/>
                  </a:lnTo>
                  <a:lnTo>
                    <a:pt x="2460" y="650"/>
                  </a:lnTo>
                  <a:lnTo>
                    <a:pt x="2459" y="668"/>
                  </a:lnTo>
                  <a:lnTo>
                    <a:pt x="2466" y="683"/>
                  </a:lnTo>
                  <a:lnTo>
                    <a:pt x="2446" y="695"/>
                  </a:lnTo>
                  <a:lnTo>
                    <a:pt x="2451" y="712"/>
                  </a:lnTo>
                  <a:lnTo>
                    <a:pt x="2466" y="711"/>
                  </a:lnTo>
                  <a:lnTo>
                    <a:pt x="2466" y="736"/>
                  </a:lnTo>
                  <a:lnTo>
                    <a:pt x="2482" y="720"/>
                  </a:lnTo>
                  <a:lnTo>
                    <a:pt x="2486" y="727"/>
                  </a:lnTo>
                  <a:lnTo>
                    <a:pt x="2495" y="718"/>
                  </a:lnTo>
                  <a:lnTo>
                    <a:pt x="2495" y="727"/>
                  </a:lnTo>
                  <a:lnTo>
                    <a:pt x="2489" y="733"/>
                  </a:lnTo>
                  <a:lnTo>
                    <a:pt x="2494" y="743"/>
                  </a:lnTo>
                  <a:lnTo>
                    <a:pt x="2504" y="744"/>
                  </a:lnTo>
                  <a:lnTo>
                    <a:pt x="2509" y="727"/>
                  </a:lnTo>
                  <a:lnTo>
                    <a:pt x="2504" y="711"/>
                  </a:lnTo>
                  <a:lnTo>
                    <a:pt x="2506" y="695"/>
                  </a:lnTo>
                  <a:lnTo>
                    <a:pt x="2502" y="682"/>
                  </a:lnTo>
                  <a:lnTo>
                    <a:pt x="2488" y="673"/>
                  </a:lnTo>
                  <a:lnTo>
                    <a:pt x="2488" y="667"/>
                  </a:lnTo>
                  <a:lnTo>
                    <a:pt x="2495" y="636"/>
                  </a:lnTo>
                  <a:lnTo>
                    <a:pt x="2492" y="631"/>
                  </a:lnTo>
                  <a:lnTo>
                    <a:pt x="2489" y="620"/>
                  </a:lnTo>
                  <a:lnTo>
                    <a:pt x="2495" y="620"/>
                  </a:lnTo>
                  <a:lnTo>
                    <a:pt x="2500" y="618"/>
                  </a:lnTo>
                  <a:lnTo>
                    <a:pt x="2504" y="620"/>
                  </a:lnTo>
                  <a:lnTo>
                    <a:pt x="2506" y="625"/>
                  </a:lnTo>
                  <a:lnTo>
                    <a:pt x="2510" y="623"/>
                  </a:lnTo>
                  <a:lnTo>
                    <a:pt x="2521" y="621"/>
                  </a:lnTo>
                  <a:lnTo>
                    <a:pt x="2533" y="628"/>
                  </a:lnTo>
                  <a:lnTo>
                    <a:pt x="2540" y="625"/>
                  </a:lnTo>
                  <a:lnTo>
                    <a:pt x="2545" y="613"/>
                  </a:lnTo>
                  <a:lnTo>
                    <a:pt x="2549" y="607"/>
                  </a:lnTo>
                  <a:lnTo>
                    <a:pt x="2563" y="599"/>
                  </a:lnTo>
                  <a:lnTo>
                    <a:pt x="2563" y="590"/>
                  </a:lnTo>
                  <a:lnTo>
                    <a:pt x="2569" y="574"/>
                  </a:lnTo>
                  <a:lnTo>
                    <a:pt x="2595" y="555"/>
                  </a:lnTo>
                  <a:lnTo>
                    <a:pt x="2602" y="544"/>
                  </a:lnTo>
                  <a:lnTo>
                    <a:pt x="2591" y="542"/>
                  </a:lnTo>
                  <a:lnTo>
                    <a:pt x="2594" y="520"/>
                  </a:lnTo>
                  <a:lnTo>
                    <a:pt x="2592" y="506"/>
                  </a:lnTo>
                  <a:lnTo>
                    <a:pt x="2589" y="491"/>
                  </a:lnTo>
                  <a:lnTo>
                    <a:pt x="2576" y="483"/>
                  </a:lnTo>
                  <a:lnTo>
                    <a:pt x="2575" y="491"/>
                  </a:lnTo>
                  <a:lnTo>
                    <a:pt x="2573" y="499"/>
                  </a:lnTo>
                  <a:lnTo>
                    <a:pt x="2572" y="508"/>
                  </a:lnTo>
                  <a:lnTo>
                    <a:pt x="2579" y="505"/>
                  </a:lnTo>
                  <a:lnTo>
                    <a:pt x="2583" y="497"/>
                  </a:lnTo>
                  <a:lnTo>
                    <a:pt x="2570" y="522"/>
                  </a:lnTo>
                  <a:lnTo>
                    <a:pt x="2551" y="528"/>
                  </a:lnTo>
                  <a:lnTo>
                    <a:pt x="2538" y="526"/>
                  </a:lnTo>
                  <a:lnTo>
                    <a:pt x="2542" y="516"/>
                  </a:lnTo>
                  <a:lnTo>
                    <a:pt x="2543" y="494"/>
                  </a:lnTo>
                  <a:lnTo>
                    <a:pt x="2547" y="491"/>
                  </a:lnTo>
                  <a:lnTo>
                    <a:pt x="2554" y="492"/>
                  </a:lnTo>
                  <a:lnTo>
                    <a:pt x="2563" y="472"/>
                  </a:lnTo>
                  <a:lnTo>
                    <a:pt x="2563" y="462"/>
                  </a:lnTo>
                  <a:lnTo>
                    <a:pt x="2557" y="465"/>
                  </a:lnTo>
                  <a:lnTo>
                    <a:pt x="2557" y="463"/>
                  </a:lnTo>
                  <a:lnTo>
                    <a:pt x="2558" y="449"/>
                  </a:lnTo>
                  <a:lnTo>
                    <a:pt x="2567" y="432"/>
                  </a:lnTo>
                  <a:lnTo>
                    <a:pt x="2586" y="425"/>
                  </a:lnTo>
                  <a:lnTo>
                    <a:pt x="2589" y="421"/>
                  </a:lnTo>
                  <a:lnTo>
                    <a:pt x="2581" y="436"/>
                  </a:lnTo>
                  <a:lnTo>
                    <a:pt x="2581" y="451"/>
                  </a:lnTo>
                  <a:lnTo>
                    <a:pt x="2585" y="458"/>
                  </a:lnTo>
                  <a:lnTo>
                    <a:pt x="2595" y="445"/>
                  </a:lnTo>
                  <a:lnTo>
                    <a:pt x="2599" y="427"/>
                  </a:lnTo>
                  <a:lnTo>
                    <a:pt x="2594" y="408"/>
                  </a:lnTo>
                  <a:lnTo>
                    <a:pt x="2583" y="408"/>
                  </a:lnTo>
                  <a:lnTo>
                    <a:pt x="2569" y="420"/>
                  </a:lnTo>
                  <a:lnTo>
                    <a:pt x="2556" y="418"/>
                  </a:lnTo>
                  <a:lnTo>
                    <a:pt x="2542" y="391"/>
                  </a:lnTo>
                  <a:lnTo>
                    <a:pt x="2536" y="386"/>
                  </a:lnTo>
                  <a:lnTo>
                    <a:pt x="2537" y="394"/>
                  </a:lnTo>
                  <a:lnTo>
                    <a:pt x="2532" y="399"/>
                  </a:lnTo>
                  <a:lnTo>
                    <a:pt x="2524" y="392"/>
                  </a:lnTo>
                  <a:lnTo>
                    <a:pt x="2524" y="387"/>
                  </a:lnTo>
                  <a:lnTo>
                    <a:pt x="2508" y="379"/>
                  </a:lnTo>
                  <a:lnTo>
                    <a:pt x="2505" y="372"/>
                  </a:lnTo>
                  <a:lnTo>
                    <a:pt x="2505" y="367"/>
                  </a:lnTo>
                  <a:lnTo>
                    <a:pt x="2479" y="370"/>
                  </a:lnTo>
                  <a:lnTo>
                    <a:pt x="2465" y="360"/>
                  </a:lnTo>
                  <a:lnTo>
                    <a:pt x="2461" y="352"/>
                  </a:lnTo>
                  <a:lnTo>
                    <a:pt x="2465" y="345"/>
                  </a:lnTo>
                  <a:lnTo>
                    <a:pt x="2447" y="336"/>
                  </a:lnTo>
                  <a:lnTo>
                    <a:pt x="2445" y="328"/>
                  </a:lnTo>
                  <a:lnTo>
                    <a:pt x="2436" y="318"/>
                  </a:lnTo>
                  <a:lnTo>
                    <a:pt x="2434" y="290"/>
                  </a:lnTo>
                  <a:lnTo>
                    <a:pt x="2434" y="275"/>
                  </a:lnTo>
                  <a:lnTo>
                    <a:pt x="2435" y="266"/>
                  </a:lnTo>
                  <a:lnTo>
                    <a:pt x="2441" y="262"/>
                  </a:lnTo>
                  <a:lnTo>
                    <a:pt x="2445" y="262"/>
                  </a:lnTo>
                  <a:lnTo>
                    <a:pt x="2456" y="236"/>
                  </a:lnTo>
                  <a:lnTo>
                    <a:pt x="2459" y="236"/>
                  </a:lnTo>
                  <a:lnTo>
                    <a:pt x="2461" y="242"/>
                  </a:lnTo>
                  <a:lnTo>
                    <a:pt x="2465" y="237"/>
                  </a:lnTo>
                  <a:lnTo>
                    <a:pt x="2466" y="222"/>
                  </a:lnTo>
                  <a:lnTo>
                    <a:pt x="2461" y="227"/>
                  </a:lnTo>
                  <a:lnTo>
                    <a:pt x="2452" y="204"/>
                  </a:lnTo>
                  <a:lnTo>
                    <a:pt x="2444" y="194"/>
                  </a:lnTo>
                  <a:lnTo>
                    <a:pt x="2444" y="184"/>
                  </a:lnTo>
                  <a:lnTo>
                    <a:pt x="2445" y="171"/>
                  </a:lnTo>
                  <a:lnTo>
                    <a:pt x="2452" y="156"/>
                  </a:lnTo>
                  <a:lnTo>
                    <a:pt x="2449" y="156"/>
                  </a:lnTo>
                  <a:lnTo>
                    <a:pt x="2450" y="145"/>
                  </a:lnTo>
                  <a:lnTo>
                    <a:pt x="2451" y="137"/>
                  </a:lnTo>
                  <a:lnTo>
                    <a:pt x="2451" y="122"/>
                  </a:lnTo>
                  <a:lnTo>
                    <a:pt x="2455" y="117"/>
                  </a:lnTo>
                  <a:lnTo>
                    <a:pt x="2460" y="118"/>
                  </a:lnTo>
                  <a:lnTo>
                    <a:pt x="2461" y="114"/>
                  </a:lnTo>
                  <a:lnTo>
                    <a:pt x="2462" y="106"/>
                  </a:lnTo>
                  <a:lnTo>
                    <a:pt x="2470" y="101"/>
                  </a:lnTo>
                  <a:lnTo>
                    <a:pt x="2488" y="124"/>
                  </a:lnTo>
                  <a:lnTo>
                    <a:pt x="2492" y="123"/>
                  </a:lnTo>
                  <a:lnTo>
                    <a:pt x="2495" y="107"/>
                  </a:lnTo>
                  <a:lnTo>
                    <a:pt x="2493" y="86"/>
                  </a:lnTo>
                  <a:lnTo>
                    <a:pt x="2487" y="85"/>
                  </a:lnTo>
                  <a:lnTo>
                    <a:pt x="2481" y="79"/>
                  </a:lnTo>
                  <a:lnTo>
                    <a:pt x="2479" y="67"/>
                  </a:lnTo>
                  <a:lnTo>
                    <a:pt x="2488" y="52"/>
                  </a:lnTo>
                  <a:lnTo>
                    <a:pt x="2502" y="36"/>
                  </a:lnTo>
                  <a:lnTo>
                    <a:pt x="2505" y="26"/>
                  </a:lnTo>
                  <a:lnTo>
                    <a:pt x="2506" y="16"/>
                  </a:lnTo>
                  <a:lnTo>
                    <a:pt x="2513" y="2"/>
                  </a:lnTo>
                  <a:lnTo>
                    <a:pt x="2522" y="0"/>
                  </a:lnTo>
                  <a:lnTo>
                    <a:pt x="2531" y="2"/>
                  </a:lnTo>
                  <a:lnTo>
                    <a:pt x="2541" y="0"/>
                  </a:lnTo>
                  <a:lnTo>
                    <a:pt x="2551" y="10"/>
                  </a:lnTo>
                  <a:lnTo>
                    <a:pt x="2549" y="18"/>
                  </a:lnTo>
                  <a:lnTo>
                    <a:pt x="2546" y="22"/>
                  </a:lnTo>
                  <a:lnTo>
                    <a:pt x="2545" y="32"/>
                  </a:lnTo>
                  <a:lnTo>
                    <a:pt x="2546" y="38"/>
                  </a:lnTo>
                  <a:lnTo>
                    <a:pt x="2554" y="32"/>
                  </a:lnTo>
                  <a:lnTo>
                    <a:pt x="2554" y="49"/>
                  </a:lnTo>
                  <a:lnTo>
                    <a:pt x="2564" y="40"/>
                  </a:lnTo>
                  <a:lnTo>
                    <a:pt x="2567" y="32"/>
                  </a:lnTo>
                  <a:lnTo>
                    <a:pt x="2576" y="44"/>
                  </a:lnTo>
                  <a:lnTo>
                    <a:pt x="2594" y="37"/>
                  </a:lnTo>
                  <a:lnTo>
                    <a:pt x="2594" y="47"/>
                  </a:lnTo>
                  <a:lnTo>
                    <a:pt x="2590" y="63"/>
                  </a:lnTo>
                  <a:lnTo>
                    <a:pt x="2595" y="75"/>
                  </a:lnTo>
                  <a:lnTo>
                    <a:pt x="2605" y="76"/>
                  </a:lnTo>
                  <a:lnTo>
                    <a:pt x="2632" y="115"/>
                  </a:lnTo>
                  <a:lnTo>
                    <a:pt x="2637" y="147"/>
                  </a:lnTo>
                  <a:lnTo>
                    <a:pt x="2638" y="167"/>
                  </a:lnTo>
                  <a:lnTo>
                    <a:pt x="2637" y="190"/>
                  </a:lnTo>
                  <a:lnTo>
                    <a:pt x="2633" y="189"/>
                  </a:lnTo>
                  <a:lnTo>
                    <a:pt x="2634" y="198"/>
                  </a:lnTo>
                  <a:lnTo>
                    <a:pt x="2645" y="201"/>
                  </a:lnTo>
                  <a:lnTo>
                    <a:pt x="2648" y="221"/>
                  </a:lnTo>
                  <a:lnTo>
                    <a:pt x="2662" y="220"/>
                  </a:lnTo>
                  <a:lnTo>
                    <a:pt x="2671" y="230"/>
                  </a:lnTo>
                  <a:lnTo>
                    <a:pt x="2671" y="244"/>
                  </a:lnTo>
                  <a:lnTo>
                    <a:pt x="2672" y="251"/>
                  </a:lnTo>
                  <a:lnTo>
                    <a:pt x="2681" y="264"/>
                  </a:lnTo>
                  <a:lnTo>
                    <a:pt x="2683" y="274"/>
                  </a:lnTo>
                  <a:lnTo>
                    <a:pt x="2685" y="284"/>
                  </a:lnTo>
                  <a:lnTo>
                    <a:pt x="2688" y="284"/>
                  </a:lnTo>
                  <a:lnTo>
                    <a:pt x="2692" y="279"/>
                  </a:lnTo>
                  <a:lnTo>
                    <a:pt x="2693" y="274"/>
                  </a:lnTo>
                  <a:lnTo>
                    <a:pt x="2701" y="280"/>
                  </a:lnTo>
                  <a:lnTo>
                    <a:pt x="2703" y="297"/>
                  </a:lnTo>
                  <a:lnTo>
                    <a:pt x="2709" y="301"/>
                  </a:lnTo>
                  <a:lnTo>
                    <a:pt x="2713" y="308"/>
                  </a:lnTo>
                  <a:lnTo>
                    <a:pt x="2694" y="312"/>
                  </a:lnTo>
                  <a:lnTo>
                    <a:pt x="2671" y="301"/>
                  </a:lnTo>
                  <a:lnTo>
                    <a:pt x="2664" y="302"/>
                  </a:lnTo>
                  <a:lnTo>
                    <a:pt x="2665" y="306"/>
                  </a:lnTo>
                  <a:lnTo>
                    <a:pt x="2665" y="312"/>
                  </a:lnTo>
                  <a:lnTo>
                    <a:pt x="2661" y="316"/>
                  </a:lnTo>
                  <a:lnTo>
                    <a:pt x="2661" y="318"/>
                  </a:lnTo>
                  <a:lnTo>
                    <a:pt x="2680" y="321"/>
                  </a:lnTo>
                  <a:lnTo>
                    <a:pt x="2688" y="334"/>
                  </a:lnTo>
                  <a:lnTo>
                    <a:pt x="2683" y="343"/>
                  </a:lnTo>
                  <a:lnTo>
                    <a:pt x="2676" y="352"/>
                  </a:lnTo>
                  <a:lnTo>
                    <a:pt x="2670" y="352"/>
                  </a:lnTo>
                  <a:lnTo>
                    <a:pt x="2664" y="357"/>
                  </a:lnTo>
                  <a:lnTo>
                    <a:pt x="2658" y="357"/>
                  </a:lnTo>
                  <a:lnTo>
                    <a:pt x="2656" y="364"/>
                  </a:lnTo>
                  <a:lnTo>
                    <a:pt x="2648" y="371"/>
                  </a:lnTo>
                  <a:lnTo>
                    <a:pt x="2650" y="378"/>
                  </a:lnTo>
                  <a:lnTo>
                    <a:pt x="2649" y="381"/>
                  </a:lnTo>
                  <a:lnTo>
                    <a:pt x="2669" y="381"/>
                  </a:lnTo>
                  <a:lnTo>
                    <a:pt x="2673" y="388"/>
                  </a:lnTo>
                  <a:lnTo>
                    <a:pt x="2678" y="402"/>
                  </a:lnTo>
                  <a:lnTo>
                    <a:pt x="2692" y="408"/>
                  </a:lnTo>
                  <a:lnTo>
                    <a:pt x="2705" y="405"/>
                  </a:lnTo>
                  <a:lnTo>
                    <a:pt x="2715" y="391"/>
                  </a:lnTo>
                  <a:lnTo>
                    <a:pt x="2723" y="389"/>
                  </a:lnTo>
                  <a:lnTo>
                    <a:pt x="2724" y="395"/>
                  </a:lnTo>
                  <a:lnTo>
                    <a:pt x="2718" y="404"/>
                  </a:lnTo>
                  <a:lnTo>
                    <a:pt x="2725" y="402"/>
                  </a:lnTo>
                  <a:lnTo>
                    <a:pt x="2731" y="413"/>
                  </a:lnTo>
                  <a:lnTo>
                    <a:pt x="2735" y="409"/>
                  </a:lnTo>
                  <a:lnTo>
                    <a:pt x="2745" y="415"/>
                  </a:lnTo>
                  <a:lnTo>
                    <a:pt x="2748" y="406"/>
                  </a:lnTo>
                  <a:lnTo>
                    <a:pt x="2751" y="421"/>
                  </a:lnTo>
                  <a:lnTo>
                    <a:pt x="2748" y="432"/>
                  </a:lnTo>
                  <a:lnTo>
                    <a:pt x="2744" y="440"/>
                  </a:lnTo>
                  <a:lnTo>
                    <a:pt x="2735" y="430"/>
                  </a:lnTo>
                  <a:lnTo>
                    <a:pt x="2729" y="434"/>
                  </a:lnTo>
                  <a:lnTo>
                    <a:pt x="2720" y="431"/>
                  </a:lnTo>
                  <a:lnTo>
                    <a:pt x="2745" y="465"/>
                  </a:lnTo>
                  <a:lnTo>
                    <a:pt x="2755" y="469"/>
                  </a:lnTo>
                  <a:lnTo>
                    <a:pt x="2756" y="479"/>
                  </a:lnTo>
                  <a:lnTo>
                    <a:pt x="2764" y="494"/>
                  </a:lnTo>
                  <a:lnTo>
                    <a:pt x="2763" y="499"/>
                  </a:lnTo>
                  <a:lnTo>
                    <a:pt x="2773" y="515"/>
                  </a:lnTo>
                  <a:lnTo>
                    <a:pt x="2768" y="531"/>
                  </a:lnTo>
                  <a:lnTo>
                    <a:pt x="2768" y="549"/>
                  </a:lnTo>
                  <a:lnTo>
                    <a:pt x="2766" y="558"/>
                  </a:lnTo>
                  <a:lnTo>
                    <a:pt x="2771" y="574"/>
                  </a:lnTo>
                  <a:lnTo>
                    <a:pt x="2775" y="581"/>
                  </a:lnTo>
                  <a:lnTo>
                    <a:pt x="2779" y="591"/>
                  </a:lnTo>
                  <a:lnTo>
                    <a:pt x="2787" y="581"/>
                  </a:lnTo>
                  <a:lnTo>
                    <a:pt x="2798" y="559"/>
                  </a:lnTo>
                  <a:lnTo>
                    <a:pt x="2798" y="540"/>
                  </a:lnTo>
                  <a:lnTo>
                    <a:pt x="2799" y="535"/>
                  </a:lnTo>
                  <a:lnTo>
                    <a:pt x="2800" y="532"/>
                  </a:lnTo>
                  <a:lnTo>
                    <a:pt x="2806" y="532"/>
                  </a:lnTo>
                  <a:lnTo>
                    <a:pt x="2807" y="513"/>
                  </a:lnTo>
                  <a:lnTo>
                    <a:pt x="2806" y="495"/>
                  </a:lnTo>
                  <a:lnTo>
                    <a:pt x="2806" y="480"/>
                  </a:lnTo>
                  <a:lnTo>
                    <a:pt x="2818" y="465"/>
                  </a:lnTo>
                  <a:lnTo>
                    <a:pt x="2826" y="447"/>
                  </a:lnTo>
                  <a:lnTo>
                    <a:pt x="2837" y="442"/>
                  </a:lnTo>
                  <a:lnTo>
                    <a:pt x="2850" y="443"/>
                  </a:lnTo>
                  <a:lnTo>
                    <a:pt x="2855" y="462"/>
                  </a:lnTo>
                  <a:lnTo>
                    <a:pt x="2866" y="480"/>
                  </a:lnTo>
                  <a:lnTo>
                    <a:pt x="2896" y="505"/>
                  </a:lnTo>
                  <a:lnTo>
                    <a:pt x="2901" y="517"/>
                  </a:lnTo>
                  <a:lnTo>
                    <a:pt x="2907" y="554"/>
                  </a:lnTo>
                  <a:lnTo>
                    <a:pt x="2913" y="575"/>
                  </a:lnTo>
                  <a:lnTo>
                    <a:pt x="2914" y="592"/>
                  </a:lnTo>
                  <a:lnTo>
                    <a:pt x="2906" y="599"/>
                  </a:lnTo>
                  <a:lnTo>
                    <a:pt x="2897" y="597"/>
                  </a:lnTo>
                  <a:lnTo>
                    <a:pt x="2893" y="592"/>
                  </a:lnTo>
                  <a:lnTo>
                    <a:pt x="2893" y="575"/>
                  </a:lnTo>
                  <a:lnTo>
                    <a:pt x="2884" y="598"/>
                  </a:lnTo>
                  <a:lnTo>
                    <a:pt x="2887" y="615"/>
                  </a:lnTo>
                  <a:lnTo>
                    <a:pt x="2884" y="631"/>
                  </a:lnTo>
                  <a:lnTo>
                    <a:pt x="2884" y="641"/>
                  </a:lnTo>
                  <a:lnTo>
                    <a:pt x="2895" y="663"/>
                  </a:lnTo>
                  <a:lnTo>
                    <a:pt x="2900" y="677"/>
                  </a:lnTo>
                  <a:lnTo>
                    <a:pt x="2908" y="689"/>
                  </a:lnTo>
                  <a:lnTo>
                    <a:pt x="2930" y="732"/>
                  </a:lnTo>
                  <a:lnTo>
                    <a:pt x="2936" y="737"/>
                  </a:lnTo>
                  <a:lnTo>
                    <a:pt x="2944" y="746"/>
                  </a:lnTo>
                  <a:lnTo>
                    <a:pt x="2954" y="741"/>
                  </a:lnTo>
                  <a:lnTo>
                    <a:pt x="2955" y="732"/>
                  </a:lnTo>
                  <a:lnTo>
                    <a:pt x="2957" y="721"/>
                  </a:lnTo>
                  <a:lnTo>
                    <a:pt x="2966" y="716"/>
                  </a:lnTo>
                  <a:lnTo>
                    <a:pt x="2971" y="721"/>
                  </a:lnTo>
                  <a:lnTo>
                    <a:pt x="2974" y="715"/>
                  </a:lnTo>
                  <a:lnTo>
                    <a:pt x="2977" y="720"/>
                  </a:lnTo>
                  <a:lnTo>
                    <a:pt x="2983" y="721"/>
                  </a:lnTo>
                  <a:lnTo>
                    <a:pt x="2987" y="699"/>
                  </a:lnTo>
                  <a:lnTo>
                    <a:pt x="2987" y="679"/>
                  </a:lnTo>
                  <a:lnTo>
                    <a:pt x="2988" y="673"/>
                  </a:lnTo>
                  <a:lnTo>
                    <a:pt x="2997" y="653"/>
                  </a:lnTo>
                  <a:lnTo>
                    <a:pt x="3009" y="640"/>
                  </a:lnTo>
                  <a:lnTo>
                    <a:pt x="3020" y="607"/>
                  </a:lnTo>
                  <a:lnTo>
                    <a:pt x="3021" y="592"/>
                  </a:lnTo>
                  <a:lnTo>
                    <a:pt x="3027" y="586"/>
                  </a:lnTo>
                  <a:lnTo>
                    <a:pt x="3030" y="545"/>
                  </a:lnTo>
                  <a:lnTo>
                    <a:pt x="3029" y="538"/>
                  </a:lnTo>
                  <a:lnTo>
                    <a:pt x="3035" y="531"/>
                  </a:lnTo>
                  <a:lnTo>
                    <a:pt x="3047" y="529"/>
                  </a:lnTo>
                  <a:lnTo>
                    <a:pt x="3049" y="523"/>
                  </a:lnTo>
                  <a:lnTo>
                    <a:pt x="3054" y="524"/>
                  </a:lnTo>
                  <a:lnTo>
                    <a:pt x="3064" y="520"/>
                  </a:lnTo>
                  <a:lnTo>
                    <a:pt x="3076" y="524"/>
                  </a:lnTo>
                  <a:lnTo>
                    <a:pt x="3087" y="522"/>
                  </a:lnTo>
                  <a:lnTo>
                    <a:pt x="3083" y="517"/>
                  </a:lnTo>
                  <a:lnTo>
                    <a:pt x="3069" y="515"/>
                  </a:lnTo>
                  <a:lnTo>
                    <a:pt x="3064" y="507"/>
                  </a:lnTo>
                  <a:lnTo>
                    <a:pt x="3068" y="501"/>
                  </a:lnTo>
                  <a:lnTo>
                    <a:pt x="3065" y="496"/>
                  </a:lnTo>
                  <a:lnTo>
                    <a:pt x="3075" y="496"/>
                  </a:lnTo>
                  <a:lnTo>
                    <a:pt x="3074" y="488"/>
                  </a:lnTo>
                  <a:lnTo>
                    <a:pt x="3079" y="485"/>
                  </a:lnTo>
                  <a:lnTo>
                    <a:pt x="3090" y="489"/>
                  </a:lnTo>
                  <a:lnTo>
                    <a:pt x="3087" y="479"/>
                  </a:lnTo>
                  <a:lnTo>
                    <a:pt x="3080" y="479"/>
                  </a:lnTo>
                  <a:lnTo>
                    <a:pt x="3073" y="469"/>
                  </a:lnTo>
                  <a:lnTo>
                    <a:pt x="3059" y="465"/>
                  </a:lnTo>
                  <a:lnTo>
                    <a:pt x="3052" y="456"/>
                  </a:lnTo>
                  <a:lnTo>
                    <a:pt x="3047" y="442"/>
                  </a:lnTo>
                  <a:lnTo>
                    <a:pt x="3048" y="431"/>
                  </a:lnTo>
                  <a:lnTo>
                    <a:pt x="3049" y="426"/>
                  </a:lnTo>
                  <a:lnTo>
                    <a:pt x="3046" y="410"/>
                  </a:lnTo>
                  <a:lnTo>
                    <a:pt x="3048" y="400"/>
                  </a:lnTo>
                  <a:lnTo>
                    <a:pt x="3044" y="386"/>
                  </a:lnTo>
                  <a:lnTo>
                    <a:pt x="3046" y="381"/>
                  </a:lnTo>
                  <a:lnTo>
                    <a:pt x="3048" y="371"/>
                  </a:lnTo>
                  <a:lnTo>
                    <a:pt x="3048" y="360"/>
                  </a:lnTo>
                  <a:lnTo>
                    <a:pt x="3067" y="365"/>
                  </a:lnTo>
                  <a:lnTo>
                    <a:pt x="3075" y="356"/>
                  </a:lnTo>
                  <a:lnTo>
                    <a:pt x="3097" y="355"/>
                  </a:lnTo>
                  <a:lnTo>
                    <a:pt x="3116" y="360"/>
                  </a:lnTo>
                  <a:lnTo>
                    <a:pt x="3126" y="371"/>
                  </a:lnTo>
                  <a:lnTo>
                    <a:pt x="3150" y="384"/>
                  </a:lnTo>
                  <a:lnTo>
                    <a:pt x="3173" y="381"/>
                  </a:lnTo>
                  <a:lnTo>
                    <a:pt x="3181" y="386"/>
                  </a:lnTo>
                  <a:lnTo>
                    <a:pt x="3192" y="383"/>
                  </a:lnTo>
                  <a:lnTo>
                    <a:pt x="3200" y="378"/>
                  </a:lnTo>
                  <a:lnTo>
                    <a:pt x="3205" y="386"/>
                  </a:lnTo>
                  <a:lnTo>
                    <a:pt x="3205" y="403"/>
                  </a:lnTo>
                  <a:lnTo>
                    <a:pt x="3207" y="411"/>
                  </a:lnTo>
                  <a:lnTo>
                    <a:pt x="3198" y="415"/>
                  </a:lnTo>
                  <a:lnTo>
                    <a:pt x="3205" y="415"/>
                  </a:lnTo>
                  <a:lnTo>
                    <a:pt x="3216" y="431"/>
                  </a:lnTo>
                  <a:lnTo>
                    <a:pt x="3224" y="445"/>
                  </a:lnTo>
                  <a:lnTo>
                    <a:pt x="3220" y="451"/>
                  </a:lnTo>
                  <a:lnTo>
                    <a:pt x="3223" y="453"/>
                  </a:lnTo>
                  <a:lnTo>
                    <a:pt x="3251" y="451"/>
                  </a:lnTo>
                  <a:lnTo>
                    <a:pt x="3259" y="458"/>
                  </a:lnTo>
                  <a:lnTo>
                    <a:pt x="3269" y="461"/>
                  </a:lnTo>
                  <a:lnTo>
                    <a:pt x="3272" y="470"/>
                  </a:lnTo>
                  <a:lnTo>
                    <a:pt x="3262" y="484"/>
                  </a:lnTo>
                  <a:lnTo>
                    <a:pt x="3246" y="496"/>
                  </a:lnTo>
                  <a:lnTo>
                    <a:pt x="3240" y="508"/>
                  </a:lnTo>
                  <a:lnTo>
                    <a:pt x="3272" y="513"/>
                  </a:lnTo>
                  <a:lnTo>
                    <a:pt x="3277" y="526"/>
                  </a:lnTo>
                  <a:lnTo>
                    <a:pt x="3275" y="542"/>
                  </a:lnTo>
                  <a:lnTo>
                    <a:pt x="3271" y="549"/>
                  </a:lnTo>
                  <a:lnTo>
                    <a:pt x="3258" y="558"/>
                  </a:lnTo>
                  <a:lnTo>
                    <a:pt x="3252" y="559"/>
                  </a:lnTo>
                  <a:lnTo>
                    <a:pt x="3246" y="570"/>
                  </a:lnTo>
                  <a:lnTo>
                    <a:pt x="3242" y="577"/>
                  </a:lnTo>
                  <a:lnTo>
                    <a:pt x="3236" y="571"/>
                  </a:lnTo>
                  <a:lnTo>
                    <a:pt x="3232" y="556"/>
                  </a:lnTo>
                  <a:lnTo>
                    <a:pt x="3225" y="559"/>
                  </a:lnTo>
                  <a:lnTo>
                    <a:pt x="3223" y="566"/>
                  </a:lnTo>
                  <a:lnTo>
                    <a:pt x="3208" y="559"/>
                  </a:lnTo>
                  <a:lnTo>
                    <a:pt x="3207" y="569"/>
                  </a:lnTo>
                  <a:lnTo>
                    <a:pt x="3220" y="588"/>
                  </a:lnTo>
                  <a:lnTo>
                    <a:pt x="3215" y="592"/>
                  </a:lnTo>
                  <a:lnTo>
                    <a:pt x="3215" y="596"/>
                  </a:lnTo>
                  <a:lnTo>
                    <a:pt x="3221" y="597"/>
                  </a:lnTo>
                  <a:lnTo>
                    <a:pt x="3221" y="605"/>
                  </a:lnTo>
                  <a:lnTo>
                    <a:pt x="3220" y="613"/>
                  </a:lnTo>
                  <a:lnTo>
                    <a:pt x="3239" y="604"/>
                  </a:lnTo>
                  <a:lnTo>
                    <a:pt x="3232" y="620"/>
                  </a:lnTo>
                  <a:lnTo>
                    <a:pt x="3230" y="637"/>
                  </a:lnTo>
                  <a:lnTo>
                    <a:pt x="3231" y="651"/>
                  </a:lnTo>
                  <a:lnTo>
                    <a:pt x="3257" y="688"/>
                  </a:lnTo>
                  <a:lnTo>
                    <a:pt x="3268" y="699"/>
                  </a:lnTo>
                  <a:lnTo>
                    <a:pt x="3275" y="711"/>
                  </a:lnTo>
                  <a:lnTo>
                    <a:pt x="3275" y="717"/>
                  </a:lnTo>
                  <a:lnTo>
                    <a:pt x="3271" y="723"/>
                  </a:lnTo>
                  <a:lnTo>
                    <a:pt x="3271" y="738"/>
                  </a:lnTo>
                  <a:lnTo>
                    <a:pt x="3274" y="748"/>
                  </a:lnTo>
                  <a:lnTo>
                    <a:pt x="3268" y="755"/>
                  </a:lnTo>
                  <a:lnTo>
                    <a:pt x="3268" y="764"/>
                  </a:lnTo>
                  <a:lnTo>
                    <a:pt x="3255" y="770"/>
                  </a:lnTo>
                  <a:lnTo>
                    <a:pt x="3248" y="776"/>
                  </a:lnTo>
                  <a:lnTo>
                    <a:pt x="3236" y="790"/>
                  </a:lnTo>
                  <a:lnTo>
                    <a:pt x="3235" y="798"/>
                  </a:lnTo>
                  <a:lnTo>
                    <a:pt x="3230" y="807"/>
                  </a:lnTo>
                  <a:lnTo>
                    <a:pt x="3202" y="835"/>
                  </a:lnTo>
                  <a:lnTo>
                    <a:pt x="3183" y="840"/>
                  </a:lnTo>
                  <a:lnTo>
                    <a:pt x="3180" y="851"/>
                  </a:lnTo>
                  <a:lnTo>
                    <a:pt x="3170" y="863"/>
                  </a:lnTo>
                  <a:lnTo>
                    <a:pt x="3162" y="863"/>
                  </a:lnTo>
                  <a:lnTo>
                    <a:pt x="3157" y="859"/>
                  </a:lnTo>
                  <a:lnTo>
                    <a:pt x="3155" y="851"/>
                  </a:lnTo>
                  <a:lnTo>
                    <a:pt x="3134" y="831"/>
                  </a:lnTo>
                  <a:lnTo>
                    <a:pt x="3126" y="819"/>
                  </a:lnTo>
                  <a:lnTo>
                    <a:pt x="3119" y="827"/>
                  </a:lnTo>
                  <a:lnTo>
                    <a:pt x="3121" y="836"/>
                  </a:lnTo>
                  <a:lnTo>
                    <a:pt x="3133" y="855"/>
                  </a:lnTo>
                  <a:lnTo>
                    <a:pt x="3134" y="868"/>
                  </a:lnTo>
                  <a:lnTo>
                    <a:pt x="3140" y="886"/>
                  </a:lnTo>
                  <a:lnTo>
                    <a:pt x="3140" y="892"/>
                  </a:lnTo>
                  <a:lnTo>
                    <a:pt x="3139" y="886"/>
                  </a:lnTo>
                  <a:lnTo>
                    <a:pt x="3128" y="884"/>
                  </a:lnTo>
                  <a:lnTo>
                    <a:pt x="3114" y="870"/>
                  </a:lnTo>
                  <a:lnTo>
                    <a:pt x="3106" y="866"/>
                  </a:lnTo>
                  <a:lnTo>
                    <a:pt x="3103" y="863"/>
                  </a:lnTo>
                  <a:lnTo>
                    <a:pt x="3100" y="863"/>
                  </a:lnTo>
                  <a:lnTo>
                    <a:pt x="3100" y="887"/>
                  </a:lnTo>
                  <a:lnTo>
                    <a:pt x="3084" y="881"/>
                  </a:lnTo>
                  <a:lnTo>
                    <a:pt x="3076" y="882"/>
                  </a:lnTo>
                  <a:lnTo>
                    <a:pt x="3065" y="874"/>
                  </a:lnTo>
                  <a:lnTo>
                    <a:pt x="3063" y="879"/>
                  </a:lnTo>
                  <a:lnTo>
                    <a:pt x="3053" y="836"/>
                  </a:lnTo>
                  <a:lnTo>
                    <a:pt x="3044" y="835"/>
                  </a:lnTo>
                  <a:lnTo>
                    <a:pt x="3026" y="849"/>
                  </a:lnTo>
                  <a:lnTo>
                    <a:pt x="3025" y="846"/>
                  </a:lnTo>
                  <a:lnTo>
                    <a:pt x="3017" y="847"/>
                  </a:lnTo>
                  <a:lnTo>
                    <a:pt x="2990" y="838"/>
                  </a:lnTo>
                  <a:lnTo>
                    <a:pt x="2979" y="847"/>
                  </a:lnTo>
                  <a:lnTo>
                    <a:pt x="2981" y="854"/>
                  </a:lnTo>
                  <a:lnTo>
                    <a:pt x="2977" y="856"/>
                  </a:lnTo>
                  <a:lnTo>
                    <a:pt x="2979" y="865"/>
                  </a:lnTo>
                  <a:lnTo>
                    <a:pt x="3003" y="877"/>
                  </a:lnTo>
                  <a:lnTo>
                    <a:pt x="3011" y="878"/>
                  </a:lnTo>
                  <a:lnTo>
                    <a:pt x="3017" y="887"/>
                  </a:lnTo>
                  <a:lnTo>
                    <a:pt x="3015" y="895"/>
                  </a:lnTo>
                  <a:lnTo>
                    <a:pt x="3015" y="905"/>
                  </a:lnTo>
                  <a:lnTo>
                    <a:pt x="3011" y="909"/>
                  </a:lnTo>
                  <a:lnTo>
                    <a:pt x="3011" y="915"/>
                  </a:lnTo>
                  <a:lnTo>
                    <a:pt x="3009" y="921"/>
                  </a:lnTo>
                  <a:lnTo>
                    <a:pt x="3001" y="927"/>
                  </a:lnTo>
                  <a:lnTo>
                    <a:pt x="2994" y="944"/>
                  </a:lnTo>
                  <a:lnTo>
                    <a:pt x="2988" y="953"/>
                  </a:lnTo>
                  <a:lnTo>
                    <a:pt x="2981" y="960"/>
                  </a:lnTo>
                  <a:lnTo>
                    <a:pt x="2978" y="968"/>
                  </a:lnTo>
                  <a:lnTo>
                    <a:pt x="2967" y="973"/>
                  </a:lnTo>
                  <a:lnTo>
                    <a:pt x="2960" y="991"/>
                  </a:lnTo>
                  <a:lnTo>
                    <a:pt x="2956" y="996"/>
                  </a:lnTo>
                  <a:lnTo>
                    <a:pt x="2946" y="999"/>
                  </a:lnTo>
                  <a:lnTo>
                    <a:pt x="2909" y="1002"/>
                  </a:lnTo>
                  <a:lnTo>
                    <a:pt x="2906" y="994"/>
                  </a:lnTo>
                  <a:lnTo>
                    <a:pt x="2900" y="984"/>
                  </a:lnTo>
                  <a:lnTo>
                    <a:pt x="2869" y="958"/>
                  </a:lnTo>
                  <a:lnTo>
                    <a:pt x="2869" y="956"/>
                  </a:lnTo>
                  <a:lnTo>
                    <a:pt x="2847" y="947"/>
                  </a:lnTo>
                  <a:lnTo>
                    <a:pt x="2826" y="930"/>
                  </a:lnTo>
                  <a:lnTo>
                    <a:pt x="2818" y="929"/>
                  </a:lnTo>
                  <a:lnTo>
                    <a:pt x="2810" y="932"/>
                  </a:lnTo>
                  <a:lnTo>
                    <a:pt x="2794" y="927"/>
                  </a:lnTo>
                  <a:lnTo>
                    <a:pt x="2789" y="940"/>
                  </a:lnTo>
                  <a:lnTo>
                    <a:pt x="2807" y="951"/>
                  </a:lnTo>
                  <a:lnTo>
                    <a:pt x="2822" y="967"/>
                  </a:lnTo>
                  <a:lnTo>
                    <a:pt x="2833" y="986"/>
                  </a:lnTo>
                  <a:lnTo>
                    <a:pt x="2850" y="1002"/>
                  </a:lnTo>
                  <a:lnTo>
                    <a:pt x="2879" y="1006"/>
                  </a:lnTo>
                  <a:lnTo>
                    <a:pt x="2903" y="1016"/>
                  </a:lnTo>
                  <a:lnTo>
                    <a:pt x="2912" y="1011"/>
                  </a:lnTo>
                  <a:lnTo>
                    <a:pt x="2936" y="1012"/>
                  </a:lnTo>
                  <a:lnTo>
                    <a:pt x="2961" y="1016"/>
                  </a:lnTo>
                  <a:lnTo>
                    <a:pt x="2962" y="1021"/>
                  </a:lnTo>
                  <a:lnTo>
                    <a:pt x="2968" y="1019"/>
                  </a:lnTo>
                  <a:lnTo>
                    <a:pt x="2965" y="1032"/>
                  </a:lnTo>
                  <a:lnTo>
                    <a:pt x="2960" y="1040"/>
                  </a:lnTo>
                  <a:lnTo>
                    <a:pt x="2960" y="1050"/>
                  </a:lnTo>
                  <a:lnTo>
                    <a:pt x="2950" y="1062"/>
                  </a:lnTo>
                  <a:lnTo>
                    <a:pt x="2946" y="1081"/>
                  </a:lnTo>
                  <a:lnTo>
                    <a:pt x="2939" y="1085"/>
                  </a:lnTo>
                  <a:lnTo>
                    <a:pt x="2931" y="1104"/>
                  </a:lnTo>
                  <a:lnTo>
                    <a:pt x="2918" y="1110"/>
                  </a:lnTo>
                  <a:lnTo>
                    <a:pt x="2918" y="1125"/>
                  </a:lnTo>
                  <a:lnTo>
                    <a:pt x="2913" y="1131"/>
                  </a:lnTo>
                  <a:lnTo>
                    <a:pt x="2903" y="1153"/>
                  </a:lnTo>
                  <a:lnTo>
                    <a:pt x="2900" y="1151"/>
                  </a:lnTo>
                  <a:lnTo>
                    <a:pt x="2888" y="1164"/>
                  </a:lnTo>
                  <a:lnTo>
                    <a:pt x="2871" y="1174"/>
                  </a:lnTo>
                  <a:lnTo>
                    <a:pt x="2850" y="1169"/>
                  </a:lnTo>
                  <a:lnTo>
                    <a:pt x="2847" y="1177"/>
                  </a:lnTo>
                  <a:lnTo>
                    <a:pt x="2827" y="1162"/>
                  </a:lnTo>
                  <a:lnTo>
                    <a:pt x="2826" y="1166"/>
                  </a:lnTo>
                  <a:lnTo>
                    <a:pt x="2826" y="1170"/>
                  </a:lnTo>
                  <a:lnTo>
                    <a:pt x="2820" y="1159"/>
                  </a:lnTo>
                  <a:lnTo>
                    <a:pt x="2816" y="1162"/>
                  </a:lnTo>
                  <a:lnTo>
                    <a:pt x="2809" y="1156"/>
                  </a:lnTo>
                  <a:lnTo>
                    <a:pt x="2804" y="1155"/>
                  </a:lnTo>
                  <a:lnTo>
                    <a:pt x="2806" y="1162"/>
                  </a:lnTo>
                  <a:lnTo>
                    <a:pt x="2806" y="1170"/>
                  </a:lnTo>
                  <a:lnTo>
                    <a:pt x="2809" y="1180"/>
                  </a:lnTo>
                  <a:lnTo>
                    <a:pt x="2809" y="1182"/>
                  </a:lnTo>
                  <a:lnTo>
                    <a:pt x="2804" y="1182"/>
                  </a:lnTo>
                  <a:lnTo>
                    <a:pt x="2796" y="1178"/>
                  </a:lnTo>
                  <a:lnTo>
                    <a:pt x="2795" y="1189"/>
                  </a:lnTo>
                  <a:lnTo>
                    <a:pt x="2800" y="1196"/>
                  </a:lnTo>
                  <a:lnTo>
                    <a:pt x="2796" y="1201"/>
                  </a:lnTo>
                  <a:lnTo>
                    <a:pt x="2793" y="1215"/>
                  </a:lnTo>
                  <a:lnTo>
                    <a:pt x="2788" y="1222"/>
                  </a:lnTo>
                  <a:lnTo>
                    <a:pt x="2780" y="1222"/>
                  </a:lnTo>
                  <a:lnTo>
                    <a:pt x="2778" y="1229"/>
                  </a:lnTo>
                  <a:lnTo>
                    <a:pt x="2773" y="1231"/>
                  </a:lnTo>
                  <a:lnTo>
                    <a:pt x="2767" y="1228"/>
                  </a:lnTo>
                  <a:lnTo>
                    <a:pt x="2763" y="1237"/>
                  </a:lnTo>
                  <a:lnTo>
                    <a:pt x="2758" y="1229"/>
                  </a:lnTo>
                  <a:lnTo>
                    <a:pt x="2752" y="1227"/>
                  </a:lnTo>
                  <a:lnTo>
                    <a:pt x="2746" y="1221"/>
                  </a:lnTo>
                  <a:lnTo>
                    <a:pt x="2734" y="1216"/>
                  </a:lnTo>
                  <a:lnTo>
                    <a:pt x="2721" y="1205"/>
                  </a:lnTo>
                  <a:lnTo>
                    <a:pt x="2716" y="1209"/>
                  </a:lnTo>
                  <a:lnTo>
                    <a:pt x="2714" y="1195"/>
                  </a:lnTo>
                  <a:lnTo>
                    <a:pt x="2707" y="1204"/>
                  </a:lnTo>
                  <a:lnTo>
                    <a:pt x="2697" y="1205"/>
                  </a:lnTo>
                  <a:lnTo>
                    <a:pt x="2692" y="1200"/>
                  </a:lnTo>
                  <a:lnTo>
                    <a:pt x="2688" y="1204"/>
                  </a:lnTo>
                  <a:lnTo>
                    <a:pt x="2678" y="1204"/>
                  </a:lnTo>
                  <a:lnTo>
                    <a:pt x="2658" y="1195"/>
                  </a:lnTo>
                  <a:lnTo>
                    <a:pt x="2654" y="1189"/>
                  </a:lnTo>
                  <a:lnTo>
                    <a:pt x="2608" y="1167"/>
                  </a:lnTo>
                  <a:lnTo>
                    <a:pt x="2606" y="1170"/>
                  </a:lnTo>
                  <a:lnTo>
                    <a:pt x="2600" y="1182"/>
                  </a:lnTo>
                  <a:lnTo>
                    <a:pt x="2602" y="1189"/>
                  </a:lnTo>
                  <a:lnTo>
                    <a:pt x="2611" y="1195"/>
                  </a:lnTo>
                  <a:lnTo>
                    <a:pt x="2618" y="1191"/>
                  </a:lnTo>
                  <a:lnTo>
                    <a:pt x="2617" y="1186"/>
                  </a:lnTo>
                  <a:lnTo>
                    <a:pt x="2617" y="1180"/>
                  </a:lnTo>
                  <a:lnTo>
                    <a:pt x="2626" y="1189"/>
                  </a:lnTo>
                  <a:lnTo>
                    <a:pt x="2642" y="1194"/>
                  </a:lnTo>
                  <a:lnTo>
                    <a:pt x="2654" y="1200"/>
                  </a:lnTo>
                  <a:lnTo>
                    <a:pt x="2656" y="1205"/>
                  </a:lnTo>
                  <a:lnTo>
                    <a:pt x="2656" y="1211"/>
                  </a:lnTo>
                  <a:lnTo>
                    <a:pt x="2662" y="1202"/>
                  </a:lnTo>
                  <a:lnTo>
                    <a:pt x="2682" y="1209"/>
                  </a:lnTo>
                  <a:lnTo>
                    <a:pt x="2683" y="1215"/>
                  </a:lnTo>
                  <a:lnTo>
                    <a:pt x="2676" y="1220"/>
                  </a:lnTo>
                  <a:lnTo>
                    <a:pt x="2672" y="1227"/>
                  </a:lnTo>
                  <a:lnTo>
                    <a:pt x="2678" y="1228"/>
                  </a:lnTo>
                  <a:lnTo>
                    <a:pt x="2682" y="1220"/>
                  </a:lnTo>
                  <a:lnTo>
                    <a:pt x="2689" y="1213"/>
                  </a:lnTo>
                  <a:lnTo>
                    <a:pt x="2701" y="1211"/>
                  </a:lnTo>
                  <a:lnTo>
                    <a:pt x="2709" y="1215"/>
                  </a:lnTo>
                  <a:lnTo>
                    <a:pt x="2712" y="1222"/>
                  </a:lnTo>
                  <a:lnTo>
                    <a:pt x="2724" y="1233"/>
                  </a:lnTo>
                  <a:lnTo>
                    <a:pt x="2737" y="1237"/>
                  </a:lnTo>
                  <a:lnTo>
                    <a:pt x="2740" y="1242"/>
                  </a:lnTo>
                  <a:lnTo>
                    <a:pt x="2748" y="1238"/>
                  </a:lnTo>
                  <a:lnTo>
                    <a:pt x="2751" y="1243"/>
                  </a:lnTo>
                  <a:lnTo>
                    <a:pt x="2750" y="1248"/>
                  </a:lnTo>
                  <a:lnTo>
                    <a:pt x="2758" y="1258"/>
                  </a:lnTo>
                  <a:lnTo>
                    <a:pt x="2759" y="1264"/>
                  </a:lnTo>
                  <a:lnTo>
                    <a:pt x="2764" y="1287"/>
                  </a:lnTo>
                  <a:lnTo>
                    <a:pt x="2763" y="1298"/>
                  </a:lnTo>
                  <a:lnTo>
                    <a:pt x="2761" y="1304"/>
                  </a:lnTo>
                  <a:lnTo>
                    <a:pt x="2756" y="1311"/>
                  </a:lnTo>
                  <a:lnTo>
                    <a:pt x="2734" y="1311"/>
                  </a:lnTo>
                  <a:lnTo>
                    <a:pt x="2726" y="1318"/>
                  </a:lnTo>
                  <a:lnTo>
                    <a:pt x="2719" y="1322"/>
                  </a:lnTo>
                  <a:lnTo>
                    <a:pt x="2708" y="1323"/>
                  </a:lnTo>
                  <a:lnTo>
                    <a:pt x="2685" y="1320"/>
                  </a:lnTo>
                  <a:lnTo>
                    <a:pt x="2676" y="1323"/>
                  </a:lnTo>
                  <a:lnTo>
                    <a:pt x="2665" y="1319"/>
                  </a:lnTo>
                  <a:lnTo>
                    <a:pt x="2661" y="1326"/>
                  </a:lnTo>
                  <a:lnTo>
                    <a:pt x="2670" y="1341"/>
                  </a:lnTo>
                  <a:lnTo>
                    <a:pt x="2686" y="1340"/>
                  </a:lnTo>
                  <a:lnTo>
                    <a:pt x="2688" y="1347"/>
                  </a:lnTo>
                  <a:lnTo>
                    <a:pt x="2676" y="1351"/>
                  </a:lnTo>
                  <a:lnTo>
                    <a:pt x="2667" y="1347"/>
                  </a:lnTo>
                  <a:lnTo>
                    <a:pt x="2655" y="1349"/>
                  </a:lnTo>
                  <a:lnTo>
                    <a:pt x="2651" y="1368"/>
                  </a:lnTo>
                  <a:lnTo>
                    <a:pt x="2651" y="1379"/>
                  </a:lnTo>
                  <a:lnTo>
                    <a:pt x="2656" y="1410"/>
                  </a:lnTo>
                  <a:lnTo>
                    <a:pt x="2639" y="1390"/>
                  </a:lnTo>
                  <a:lnTo>
                    <a:pt x="2633" y="1393"/>
                  </a:lnTo>
                  <a:lnTo>
                    <a:pt x="2634" y="1400"/>
                  </a:lnTo>
                  <a:lnTo>
                    <a:pt x="2626" y="1406"/>
                  </a:lnTo>
                  <a:lnTo>
                    <a:pt x="2626" y="1414"/>
                  </a:lnTo>
                  <a:lnTo>
                    <a:pt x="2622" y="1421"/>
                  </a:lnTo>
                  <a:lnTo>
                    <a:pt x="2621" y="1426"/>
                  </a:lnTo>
                  <a:lnTo>
                    <a:pt x="2605" y="1426"/>
                  </a:lnTo>
                  <a:lnTo>
                    <a:pt x="2608" y="1437"/>
                  </a:lnTo>
                  <a:lnTo>
                    <a:pt x="2613" y="1441"/>
                  </a:lnTo>
                  <a:lnTo>
                    <a:pt x="2603" y="1459"/>
                  </a:lnTo>
                  <a:lnTo>
                    <a:pt x="2581" y="1475"/>
                  </a:lnTo>
                  <a:lnTo>
                    <a:pt x="2575" y="1482"/>
                  </a:lnTo>
                  <a:lnTo>
                    <a:pt x="2551" y="1484"/>
                  </a:lnTo>
                  <a:lnTo>
                    <a:pt x="2546" y="1489"/>
                  </a:lnTo>
                  <a:lnTo>
                    <a:pt x="2568" y="1506"/>
                  </a:lnTo>
                  <a:lnTo>
                    <a:pt x="2568" y="1512"/>
                  </a:lnTo>
                  <a:lnTo>
                    <a:pt x="2565" y="1524"/>
                  </a:lnTo>
                  <a:lnTo>
                    <a:pt x="2563" y="1538"/>
                  </a:lnTo>
                  <a:lnTo>
                    <a:pt x="2560" y="1544"/>
                  </a:lnTo>
                  <a:lnTo>
                    <a:pt x="2549" y="1548"/>
                  </a:lnTo>
                  <a:lnTo>
                    <a:pt x="2551" y="1573"/>
                  </a:lnTo>
                  <a:lnTo>
                    <a:pt x="2547" y="1583"/>
                  </a:lnTo>
                  <a:lnTo>
                    <a:pt x="2540" y="1584"/>
                  </a:lnTo>
                  <a:lnTo>
                    <a:pt x="2537" y="1589"/>
                  </a:lnTo>
                  <a:lnTo>
                    <a:pt x="2541" y="1605"/>
                  </a:lnTo>
                  <a:lnTo>
                    <a:pt x="2538" y="1632"/>
                  </a:lnTo>
                  <a:lnTo>
                    <a:pt x="2537" y="1642"/>
                  </a:lnTo>
                  <a:lnTo>
                    <a:pt x="2533" y="1675"/>
                  </a:lnTo>
                  <a:lnTo>
                    <a:pt x="2533" y="1702"/>
                  </a:lnTo>
                  <a:lnTo>
                    <a:pt x="2535" y="1718"/>
                  </a:lnTo>
                  <a:lnTo>
                    <a:pt x="2535" y="1729"/>
                  </a:lnTo>
                  <a:lnTo>
                    <a:pt x="2525" y="1747"/>
                  </a:lnTo>
                  <a:lnTo>
                    <a:pt x="2533" y="1749"/>
                  </a:lnTo>
                  <a:lnTo>
                    <a:pt x="2537" y="1758"/>
                  </a:lnTo>
                  <a:lnTo>
                    <a:pt x="2545" y="1770"/>
                  </a:lnTo>
                  <a:lnTo>
                    <a:pt x="2551" y="1776"/>
                  </a:lnTo>
                  <a:lnTo>
                    <a:pt x="2552" y="1776"/>
                  </a:lnTo>
                  <a:lnTo>
                    <a:pt x="2558" y="1772"/>
                  </a:lnTo>
                  <a:lnTo>
                    <a:pt x="2559" y="1779"/>
                  </a:lnTo>
                  <a:lnTo>
                    <a:pt x="2560" y="1802"/>
                  </a:lnTo>
                  <a:lnTo>
                    <a:pt x="2564" y="1797"/>
                  </a:lnTo>
                  <a:lnTo>
                    <a:pt x="2564" y="1775"/>
                  </a:lnTo>
                  <a:lnTo>
                    <a:pt x="2568" y="1772"/>
                  </a:lnTo>
                  <a:lnTo>
                    <a:pt x="2596" y="1772"/>
                  </a:lnTo>
                  <a:lnTo>
                    <a:pt x="2601" y="1776"/>
                  </a:lnTo>
                  <a:lnTo>
                    <a:pt x="2608" y="1776"/>
                  </a:lnTo>
                  <a:lnTo>
                    <a:pt x="2613" y="1774"/>
                  </a:lnTo>
                  <a:lnTo>
                    <a:pt x="2622" y="1779"/>
                  </a:lnTo>
                  <a:lnTo>
                    <a:pt x="2624" y="1785"/>
                  </a:lnTo>
                  <a:lnTo>
                    <a:pt x="2628" y="1812"/>
                  </a:lnTo>
                  <a:lnTo>
                    <a:pt x="2646" y="1856"/>
                  </a:lnTo>
                  <a:lnTo>
                    <a:pt x="2646" y="1876"/>
                  </a:lnTo>
                  <a:lnTo>
                    <a:pt x="2648" y="1890"/>
                  </a:lnTo>
                  <a:lnTo>
                    <a:pt x="2660" y="1909"/>
                  </a:lnTo>
                  <a:lnTo>
                    <a:pt x="2662" y="1936"/>
                  </a:lnTo>
                  <a:lnTo>
                    <a:pt x="2661" y="1944"/>
                  </a:lnTo>
                  <a:lnTo>
                    <a:pt x="2658" y="1953"/>
                  </a:lnTo>
                  <a:lnTo>
                    <a:pt x="2650" y="1959"/>
                  </a:lnTo>
                  <a:lnTo>
                    <a:pt x="2644" y="1964"/>
                  </a:lnTo>
                  <a:lnTo>
                    <a:pt x="2645" y="1966"/>
                  </a:lnTo>
                  <a:lnTo>
                    <a:pt x="2666" y="1955"/>
                  </a:lnTo>
                  <a:lnTo>
                    <a:pt x="2666" y="1964"/>
                  </a:lnTo>
                  <a:lnTo>
                    <a:pt x="2670" y="1964"/>
                  </a:lnTo>
                  <a:lnTo>
                    <a:pt x="2686" y="1952"/>
                  </a:lnTo>
                  <a:lnTo>
                    <a:pt x="2734" y="1930"/>
                  </a:lnTo>
                  <a:lnTo>
                    <a:pt x="2756" y="1936"/>
                  </a:lnTo>
                  <a:lnTo>
                    <a:pt x="2762" y="1942"/>
                  </a:lnTo>
                  <a:lnTo>
                    <a:pt x="2774" y="1948"/>
                  </a:lnTo>
                  <a:lnTo>
                    <a:pt x="2779" y="1957"/>
                  </a:lnTo>
                  <a:lnTo>
                    <a:pt x="2796" y="1964"/>
                  </a:lnTo>
                  <a:lnTo>
                    <a:pt x="2821" y="1976"/>
                  </a:lnTo>
                  <a:lnTo>
                    <a:pt x="2842" y="1977"/>
                  </a:lnTo>
                  <a:lnTo>
                    <a:pt x="2847" y="1980"/>
                  </a:lnTo>
                  <a:lnTo>
                    <a:pt x="2885" y="2006"/>
                  </a:lnTo>
                  <a:lnTo>
                    <a:pt x="2900" y="2012"/>
                  </a:lnTo>
                  <a:lnTo>
                    <a:pt x="2920" y="2043"/>
                  </a:lnTo>
                  <a:lnTo>
                    <a:pt x="2924" y="2049"/>
                  </a:lnTo>
                  <a:lnTo>
                    <a:pt x="2923" y="2056"/>
                  </a:lnTo>
                  <a:lnTo>
                    <a:pt x="2929" y="2061"/>
                  </a:lnTo>
                  <a:lnTo>
                    <a:pt x="2934" y="2057"/>
                  </a:lnTo>
                  <a:lnTo>
                    <a:pt x="2939" y="2060"/>
                  </a:lnTo>
                  <a:lnTo>
                    <a:pt x="2943" y="2065"/>
                  </a:lnTo>
                  <a:lnTo>
                    <a:pt x="2950" y="2066"/>
                  </a:lnTo>
                  <a:lnTo>
                    <a:pt x="2958" y="2065"/>
                  </a:lnTo>
                  <a:lnTo>
                    <a:pt x="2966" y="2066"/>
                  </a:lnTo>
                  <a:lnTo>
                    <a:pt x="2978" y="2076"/>
                  </a:lnTo>
                  <a:lnTo>
                    <a:pt x="3020" y="2089"/>
                  </a:lnTo>
                  <a:lnTo>
                    <a:pt x="3032" y="2099"/>
                  </a:lnTo>
                  <a:lnTo>
                    <a:pt x="3035" y="2106"/>
                  </a:lnTo>
                  <a:lnTo>
                    <a:pt x="3051" y="2116"/>
                  </a:lnTo>
                  <a:lnTo>
                    <a:pt x="3052" y="2122"/>
                  </a:lnTo>
                  <a:lnTo>
                    <a:pt x="3046" y="2137"/>
                  </a:lnTo>
                  <a:lnTo>
                    <a:pt x="3042" y="2149"/>
                  </a:lnTo>
                  <a:lnTo>
                    <a:pt x="3033" y="2169"/>
                  </a:lnTo>
                  <a:lnTo>
                    <a:pt x="3046" y="2148"/>
                  </a:lnTo>
                  <a:lnTo>
                    <a:pt x="3051" y="2136"/>
                  </a:lnTo>
                  <a:lnTo>
                    <a:pt x="3056" y="2127"/>
                  </a:lnTo>
                  <a:lnTo>
                    <a:pt x="3112" y="2126"/>
                  </a:lnTo>
                  <a:lnTo>
                    <a:pt x="3139" y="2132"/>
                  </a:lnTo>
                  <a:lnTo>
                    <a:pt x="3160" y="2130"/>
                  </a:lnTo>
                  <a:lnTo>
                    <a:pt x="3166" y="2131"/>
                  </a:lnTo>
                  <a:lnTo>
                    <a:pt x="3171" y="2127"/>
                  </a:lnTo>
                  <a:lnTo>
                    <a:pt x="3182" y="2130"/>
                  </a:lnTo>
                  <a:lnTo>
                    <a:pt x="3185" y="2137"/>
                  </a:lnTo>
                  <a:lnTo>
                    <a:pt x="3193" y="2136"/>
                  </a:lnTo>
                  <a:lnTo>
                    <a:pt x="3203" y="2140"/>
                  </a:lnTo>
                  <a:lnTo>
                    <a:pt x="3210" y="2145"/>
                  </a:lnTo>
                  <a:lnTo>
                    <a:pt x="3216" y="2141"/>
                  </a:lnTo>
                  <a:lnTo>
                    <a:pt x="3221" y="2165"/>
                  </a:lnTo>
                  <a:lnTo>
                    <a:pt x="3219" y="2199"/>
                  </a:lnTo>
                  <a:lnTo>
                    <a:pt x="3214" y="2217"/>
                  </a:lnTo>
                  <a:lnTo>
                    <a:pt x="3213" y="2235"/>
                  </a:lnTo>
                  <a:lnTo>
                    <a:pt x="3219" y="2246"/>
                  </a:lnTo>
                  <a:lnTo>
                    <a:pt x="3221" y="2258"/>
                  </a:lnTo>
                  <a:lnTo>
                    <a:pt x="3221" y="2281"/>
                  </a:lnTo>
                  <a:lnTo>
                    <a:pt x="3225" y="2314"/>
                  </a:lnTo>
                  <a:lnTo>
                    <a:pt x="3219" y="2321"/>
                  </a:lnTo>
                  <a:lnTo>
                    <a:pt x="3219" y="2341"/>
                  </a:lnTo>
                  <a:lnTo>
                    <a:pt x="3223" y="2348"/>
                  </a:lnTo>
                  <a:lnTo>
                    <a:pt x="3228" y="2352"/>
                  </a:lnTo>
                  <a:lnTo>
                    <a:pt x="3230" y="2358"/>
                  </a:lnTo>
                  <a:lnTo>
                    <a:pt x="3239" y="2369"/>
                  </a:lnTo>
                  <a:lnTo>
                    <a:pt x="3247" y="2373"/>
                  </a:lnTo>
                  <a:lnTo>
                    <a:pt x="3255" y="2382"/>
                  </a:lnTo>
                  <a:lnTo>
                    <a:pt x="3259" y="2393"/>
                  </a:lnTo>
                  <a:lnTo>
                    <a:pt x="3267" y="2402"/>
                  </a:lnTo>
                  <a:lnTo>
                    <a:pt x="3267" y="2405"/>
                  </a:lnTo>
                  <a:lnTo>
                    <a:pt x="3253" y="2406"/>
                  </a:lnTo>
                  <a:lnTo>
                    <a:pt x="3234" y="2418"/>
                  </a:lnTo>
                  <a:lnTo>
                    <a:pt x="3229" y="2423"/>
                  </a:lnTo>
                  <a:lnTo>
                    <a:pt x="3229" y="2425"/>
                  </a:lnTo>
                  <a:lnTo>
                    <a:pt x="3262" y="2416"/>
                  </a:lnTo>
                  <a:lnTo>
                    <a:pt x="3272" y="2417"/>
                  </a:lnTo>
                  <a:lnTo>
                    <a:pt x="3279" y="2421"/>
                  </a:lnTo>
                  <a:lnTo>
                    <a:pt x="3307" y="2450"/>
                  </a:lnTo>
                  <a:lnTo>
                    <a:pt x="3312" y="2459"/>
                  </a:lnTo>
                  <a:lnTo>
                    <a:pt x="3317" y="2477"/>
                  </a:lnTo>
                  <a:lnTo>
                    <a:pt x="3314" y="2486"/>
                  </a:lnTo>
                  <a:lnTo>
                    <a:pt x="3289" y="2514"/>
                  </a:lnTo>
                  <a:lnTo>
                    <a:pt x="3314" y="2495"/>
                  </a:lnTo>
                  <a:lnTo>
                    <a:pt x="3318" y="2488"/>
                  </a:lnTo>
                  <a:lnTo>
                    <a:pt x="3323" y="2488"/>
                  </a:lnTo>
                  <a:lnTo>
                    <a:pt x="3337" y="2500"/>
                  </a:lnTo>
                  <a:lnTo>
                    <a:pt x="3344" y="2501"/>
                  </a:lnTo>
                  <a:lnTo>
                    <a:pt x="3359" y="2512"/>
                  </a:lnTo>
                  <a:lnTo>
                    <a:pt x="3363" y="2509"/>
                  </a:lnTo>
                  <a:lnTo>
                    <a:pt x="3360" y="2482"/>
                  </a:lnTo>
                  <a:lnTo>
                    <a:pt x="3363" y="2476"/>
                  </a:lnTo>
                  <a:lnTo>
                    <a:pt x="3370" y="2476"/>
                  </a:lnTo>
                  <a:lnTo>
                    <a:pt x="3370" y="2470"/>
                  </a:lnTo>
                  <a:lnTo>
                    <a:pt x="3371" y="2464"/>
                  </a:lnTo>
                  <a:lnTo>
                    <a:pt x="3379" y="2461"/>
                  </a:lnTo>
                  <a:lnTo>
                    <a:pt x="3386" y="2461"/>
                  </a:lnTo>
                  <a:lnTo>
                    <a:pt x="3386" y="2466"/>
                  </a:lnTo>
                  <a:lnTo>
                    <a:pt x="3399" y="2475"/>
                  </a:lnTo>
                  <a:lnTo>
                    <a:pt x="3402" y="2495"/>
                  </a:lnTo>
                  <a:lnTo>
                    <a:pt x="3408" y="2493"/>
                  </a:lnTo>
                  <a:lnTo>
                    <a:pt x="3415" y="2487"/>
                  </a:lnTo>
                  <a:lnTo>
                    <a:pt x="3415" y="2481"/>
                  </a:lnTo>
                  <a:lnTo>
                    <a:pt x="3419" y="2477"/>
                  </a:lnTo>
                  <a:lnTo>
                    <a:pt x="3420" y="2470"/>
                  </a:lnTo>
                  <a:lnTo>
                    <a:pt x="3412" y="2468"/>
                  </a:lnTo>
                  <a:lnTo>
                    <a:pt x="3401" y="2450"/>
                  </a:lnTo>
                  <a:lnTo>
                    <a:pt x="3399" y="2443"/>
                  </a:lnTo>
                  <a:lnTo>
                    <a:pt x="3412" y="2442"/>
                  </a:lnTo>
                  <a:lnTo>
                    <a:pt x="3412" y="2437"/>
                  </a:lnTo>
                  <a:lnTo>
                    <a:pt x="3420" y="2432"/>
                  </a:lnTo>
                  <a:lnTo>
                    <a:pt x="3424" y="2421"/>
                  </a:lnTo>
                  <a:lnTo>
                    <a:pt x="3429" y="2415"/>
                  </a:lnTo>
                  <a:lnTo>
                    <a:pt x="3435" y="2410"/>
                  </a:lnTo>
                  <a:lnTo>
                    <a:pt x="3454" y="2411"/>
                  </a:lnTo>
                  <a:lnTo>
                    <a:pt x="3460" y="2407"/>
                  </a:lnTo>
                  <a:lnTo>
                    <a:pt x="3460" y="2405"/>
                  </a:lnTo>
                  <a:lnTo>
                    <a:pt x="3444" y="2407"/>
                  </a:lnTo>
                  <a:lnTo>
                    <a:pt x="3436" y="2406"/>
                  </a:lnTo>
                  <a:lnTo>
                    <a:pt x="3429" y="2400"/>
                  </a:lnTo>
                  <a:lnTo>
                    <a:pt x="3427" y="2391"/>
                  </a:lnTo>
                  <a:lnTo>
                    <a:pt x="3424" y="2387"/>
                  </a:lnTo>
                  <a:lnTo>
                    <a:pt x="3417" y="2383"/>
                  </a:lnTo>
                  <a:lnTo>
                    <a:pt x="3411" y="2364"/>
                  </a:lnTo>
                  <a:lnTo>
                    <a:pt x="3414" y="2361"/>
                  </a:lnTo>
                  <a:lnTo>
                    <a:pt x="3415" y="2356"/>
                  </a:lnTo>
                  <a:lnTo>
                    <a:pt x="3411" y="2353"/>
                  </a:lnTo>
                  <a:lnTo>
                    <a:pt x="3407" y="2309"/>
                  </a:lnTo>
                  <a:lnTo>
                    <a:pt x="3404" y="2299"/>
                  </a:lnTo>
                  <a:lnTo>
                    <a:pt x="3403" y="2274"/>
                  </a:lnTo>
                  <a:lnTo>
                    <a:pt x="3404" y="2264"/>
                  </a:lnTo>
                  <a:lnTo>
                    <a:pt x="3402" y="2251"/>
                  </a:lnTo>
                  <a:lnTo>
                    <a:pt x="3399" y="2242"/>
                  </a:lnTo>
                  <a:lnTo>
                    <a:pt x="3391" y="2232"/>
                  </a:lnTo>
                  <a:lnTo>
                    <a:pt x="3379" y="2206"/>
                  </a:lnTo>
                  <a:lnTo>
                    <a:pt x="3374" y="2200"/>
                  </a:lnTo>
                  <a:lnTo>
                    <a:pt x="3366" y="2197"/>
                  </a:lnTo>
                  <a:lnTo>
                    <a:pt x="3361" y="2195"/>
                  </a:lnTo>
                  <a:lnTo>
                    <a:pt x="3380" y="2186"/>
                  </a:lnTo>
                  <a:lnTo>
                    <a:pt x="3407" y="2169"/>
                  </a:lnTo>
                  <a:lnTo>
                    <a:pt x="3422" y="2162"/>
                  </a:lnTo>
                  <a:lnTo>
                    <a:pt x="3449" y="2140"/>
                  </a:lnTo>
                  <a:lnTo>
                    <a:pt x="3461" y="2132"/>
                  </a:lnTo>
                  <a:lnTo>
                    <a:pt x="3476" y="2119"/>
                  </a:lnTo>
                  <a:lnTo>
                    <a:pt x="3489" y="2104"/>
                  </a:lnTo>
                  <a:lnTo>
                    <a:pt x="3476" y="2114"/>
                  </a:lnTo>
                  <a:lnTo>
                    <a:pt x="3492" y="2092"/>
                  </a:lnTo>
                  <a:lnTo>
                    <a:pt x="3513" y="2055"/>
                  </a:lnTo>
                  <a:lnTo>
                    <a:pt x="3519" y="2041"/>
                  </a:lnTo>
                  <a:lnTo>
                    <a:pt x="3524" y="2036"/>
                  </a:lnTo>
                  <a:lnTo>
                    <a:pt x="3532" y="2038"/>
                  </a:lnTo>
                  <a:lnTo>
                    <a:pt x="3541" y="2045"/>
                  </a:lnTo>
                  <a:lnTo>
                    <a:pt x="3551" y="2040"/>
                  </a:lnTo>
                  <a:lnTo>
                    <a:pt x="3554" y="2032"/>
                  </a:lnTo>
                  <a:lnTo>
                    <a:pt x="3548" y="2030"/>
                  </a:lnTo>
                  <a:lnTo>
                    <a:pt x="3543" y="2007"/>
                  </a:lnTo>
                  <a:lnTo>
                    <a:pt x="3540" y="2001"/>
                  </a:lnTo>
                  <a:lnTo>
                    <a:pt x="3531" y="2022"/>
                  </a:lnTo>
                  <a:lnTo>
                    <a:pt x="3527" y="2030"/>
                  </a:lnTo>
                  <a:lnTo>
                    <a:pt x="3525" y="2027"/>
                  </a:lnTo>
                  <a:lnTo>
                    <a:pt x="3524" y="2005"/>
                  </a:lnTo>
                  <a:lnTo>
                    <a:pt x="3521" y="1980"/>
                  </a:lnTo>
                  <a:lnTo>
                    <a:pt x="3517" y="1959"/>
                  </a:lnTo>
                  <a:lnTo>
                    <a:pt x="3514" y="1953"/>
                  </a:lnTo>
                  <a:lnTo>
                    <a:pt x="3511" y="1947"/>
                  </a:lnTo>
                  <a:lnTo>
                    <a:pt x="3510" y="1927"/>
                  </a:lnTo>
                  <a:lnTo>
                    <a:pt x="3500" y="1892"/>
                  </a:lnTo>
                  <a:lnTo>
                    <a:pt x="3492" y="1861"/>
                  </a:lnTo>
                  <a:lnTo>
                    <a:pt x="3490" y="1849"/>
                  </a:lnTo>
                  <a:lnTo>
                    <a:pt x="3483" y="1835"/>
                  </a:lnTo>
                  <a:lnTo>
                    <a:pt x="3483" y="1829"/>
                  </a:lnTo>
                  <a:lnTo>
                    <a:pt x="3482" y="1825"/>
                  </a:lnTo>
                  <a:lnTo>
                    <a:pt x="3472" y="1826"/>
                  </a:lnTo>
                  <a:lnTo>
                    <a:pt x="3454" y="1815"/>
                  </a:lnTo>
                  <a:lnTo>
                    <a:pt x="3449" y="1809"/>
                  </a:lnTo>
                  <a:lnTo>
                    <a:pt x="3428" y="1793"/>
                  </a:lnTo>
                  <a:lnTo>
                    <a:pt x="3413" y="1777"/>
                  </a:lnTo>
                  <a:lnTo>
                    <a:pt x="3411" y="1771"/>
                  </a:lnTo>
                  <a:lnTo>
                    <a:pt x="3414" y="1767"/>
                  </a:lnTo>
                  <a:lnTo>
                    <a:pt x="3412" y="1760"/>
                  </a:lnTo>
                  <a:lnTo>
                    <a:pt x="3411" y="1749"/>
                  </a:lnTo>
                  <a:lnTo>
                    <a:pt x="3413" y="1740"/>
                  </a:lnTo>
                  <a:lnTo>
                    <a:pt x="3419" y="1739"/>
                  </a:lnTo>
                  <a:lnTo>
                    <a:pt x="3433" y="1729"/>
                  </a:lnTo>
                  <a:lnTo>
                    <a:pt x="3451" y="1729"/>
                  </a:lnTo>
                  <a:lnTo>
                    <a:pt x="3455" y="1723"/>
                  </a:lnTo>
                  <a:lnTo>
                    <a:pt x="3471" y="1722"/>
                  </a:lnTo>
                  <a:lnTo>
                    <a:pt x="3471" y="1708"/>
                  </a:lnTo>
                  <a:lnTo>
                    <a:pt x="3465" y="1705"/>
                  </a:lnTo>
                  <a:lnTo>
                    <a:pt x="3465" y="1695"/>
                  </a:lnTo>
                  <a:lnTo>
                    <a:pt x="3470" y="1683"/>
                  </a:lnTo>
                  <a:lnTo>
                    <a:pt x="3483" y="1688"/>
                  </a:lnTo>
                  <a:lnTo>
                    <a:pt x="3487" y="1691"/>
                  </a:lnTo>
                  <a:lnTo>
                    <a:pt x="3508" y="1686"/>
                  </a:lnTo>
                  <a:lnTo>
                    <a:pt x="3492" y="1681"/>
                  </a:lnTo>
                  <a:lnTo>
                    <a:pt x="3487" y="1675"/>
                  </a:lnTo>
                  <a:lnTo>
                    <a:pt x="3487" y="1664"/>
                  </a:lnTo>
                  <a:lnTo>
                    <a:pt x="3489" y="1658"/>
                  </a:lnTo>
                  <a:lnTo>
                    <a:pt x="3493" y="1658"/>
                  </a:lnTo>
                  <a:lnTo>
                    <a:pt x="3500" y="1643"/>
                  </a:lnTo>
                  <a:lnTo>
                    <a:pt x="3493" y="1648"/>
                  </a:lnTo>
                  <a:lnTo>
                    <a:pt x="3471" y="1645"/>
                  </a:lnTo>
                  <a:lnTo>
                    <a:pt x="3471" y="1635"/>
                  </a:lnTo>
                  <a:lnTo>
                    <a:pt x="3476" y="1637"/>
                  </a:lnTo>
                  <a:lnTo>
                    <a:pt x="3482" y="1634"/>
                  </a:lnTo>
                  <a:lnTo>
                    <a:pt x="3483" y="1625"/>
                  </a:lnTo>
                  <a:lnTo>
                    <a:pt x="3477" y="1616"/>
                  </a:lnTo>
                  <a:lnTo>
                    <a:pt x="3476" y="1615"/>
                  </a:lnTo>
                  <a:lnTo>
                    <a:pt x="3467" y="1597"/>
                  </a:lnTo>
                  <a:lnTo>
                    <a:pt x="3472" y="1578"/>
                  </a:lnTo>
                  <a:lnTo>
                    <a:pt x="3466" y="1576"/>
                  </a:lnTo>
                  <a:lnTo>
                    <a:pt x="3465" y="1568"/>
                  </a:lnTo>
                  <a:lnTo>
                    <a:pt x="3483" y="1562"/>
                  </a:lnTo>
                  <a:lnTo>
                    <a:pt x="3483" y="1561"/>
                  </a:lnTo>
                  <a:lnTo>
                    <a:pt x="3473" y="1561"/>
                  </a:lnTo>
                  <a:lnTo>
                    <a:pt x="3468" y="1556"/>
                  </a:lnTo>
                  <a:lnTo>
                    <a:pt x="3460" y="1561"/>
                  </a:lnTo>
                  <a:lnTo>
                    <a:pt x="3452" y="1559"/>
                  </a:lnTo>
                  <a:lnTo>
                    <a:pt x="3445" y="1550"/>
                  </a:lnTo>
                  <a:lnTo>
                    <a:pt x="3445" y="1539"/>
                  </a:lnTo>
                  <a:lnTo>
                    <a:pt x="3456" y="1523"/>
                  </a:lnTo>
                  <a:lnTo>
                    <a:pt x="3461" y="1505"/>
                  </a:lnTo>
                  <a:lnTo>
                    <a:pt x="3467" y="1500"/>
                  </a:lnTo>
                  <a:lnTo>
                    <a:pt x="3467" y="1486"/>
                  </a:lnTo>
                  <a:lnTo>
                    <a:pt x="3471" y="1485"/>
                  </a:lnTo>
                  <a:lnTo>
                    <a:pt x="3476" y="1478"/>
                  </a:lnTo>
                  <a:lnTo>
                    <a:pt x="3476" y="1468"/>
                  </a:lnTo>
                  <a:lnTo>
                    <a:pt x="3483" y="1465"/>
                  </a:lnTo>
                  <a:lnTo>
                    <a:pt x="3485" y="1447"/>
                  </a:lnTo>
                  <a:lnTo>
                    <a:pt x="3481" y="1454"/>
                  </a:lnTo>
                  <a:lnTo>
                    <a:pt x="3472" y="1457"/>
                  </a:lnTo>
                  <a:lnTo>
                    <a:pt x="3466" y="1452"/>
                  </a:lnTo>
                  <a:lnTo>
                    <a:pt x="3458" y="1449"/>
                  </a:lnTo>
                  <a:lnTo>
                    <a:pt x="3449" y="1441"/>
                  </a:lnTo>
                  <a:lnTo>
                    <a:pt x="3447" y="1428"/>
                  </a:lnTo>
                  <a:lnTo>
                    <a:pt x="3442" y="1419"/>
                  </a:lnTo>
                  <a:lnTo>
                    <a:pt x="3441" y="1404"/>
                  </a:lnTo>
                  <a:lnTo>
                    <a:pt x="3441" y="1392"/>
                  </a:lnTo>
                  <a:lnTo>
                    <a:pt x="3442" y="1387"/>
                  </a:lnTo>
                  <a:lnTo>
                    <a:pt x="3454" y="1379"/>
                  </a:lnTo>
                  <a:lnTo>
                    <a:pt x="3466" y="1360"/>
                  </a:lnTo>
                  <a:lnTo>
                    <a:pt x="3474" y="1350"/>
                  </a:lnTo>
                  <a:lnTo>
                    <a:pt x="3481" y="1347"/>
                  </a:lnTo>
                  <a:lnTo>
                    <a:pt x="3481" y="1355"/>
                  </a:lnTo>
                  <a:lnTo>
                    <a:pt x="3490" y="1354"/>
                  </a:lnTo>
                  <a:lnTo>
                    <a:pt x="3516" y="1355"/>
                  </a:lnTo>
                  <a:lnTo>
                    <a:pt x="3547" y="1362"/>
                  </a:lnTo>
                  <a:lnTo>
                    <a:pt x="3552" y="1367"/>
                  </a:lnTo>
                  <a:lnTo>
                    <a:pt x="3553" y="1369"/>
                  </a:lnTo>
                  <a:lnTo>
                    <a:pt x="3562" y="1374"/>
                  </a:lnTo>
                  <a:lnTo>
                    <a:pt x="3579" y="1377"/>
                  </a:lnTo>
                  <a:lnTo>
                    <a:pt x="3586" y="1379"/>
                  </a:lnTo>
                  <a:lnTo>
                    <a:pt x="3583" y="1388"/>
                  </a:lnTo>
                  <a:lnTo>
                    <a:pt x="3585" y="1390"/>
                  </a:lnTo>
                  <a:lnTo>
                    <a:pt x="3596" y="1383"/>
                  </a:lnTo>
                  <a:lnTo>
                    <a:pt x="3612" y="1383"/>
                  </a:lnTo>
                  <a:lnTo>
                    <a:pt x="3616" y="1389"/>
                  </a:lnTo>
                  <a:lnTo>
                    <a:pt x="3613" y="1397"/>
                  </a:lnTo>
                  <a:lnTo>
                    <a:pt x="3633" y="1395"/>
                  </a:lnTo>
                  <a:lnTo>
                    <a:pt x="3630" y="1390"/>
                  </a:lnTo>
                  <a:lnTo>
                    <a:pt x="3637" y="1384"/>
                  </a:lnTo>
                  <a:lnTo>
                    <a:pt x="3670" y="1373"/>
                  </a:lnTo>
                  <a:lnTo>
                    <a:pt x="3682" y="1361"/>
                  </a:lnTo>
                  <a:lnTo>
                    <a:pt x="3715" y="1378"/>
                  </a:lnTo>
                  <a:lnTo>
                    <a:pt x="3724" y="1390"/>
                  </a:lnTo>
                  <a:lnTo>
                    <a:pt x="3739" y="1397"/>
                  </a:lnTo>
                  <a:lnTo>
                    <a:pt x="3748" y="1398"/>
                  </a:lnTo>
                  <a:lnTo>
                    <a:pt x="3751" y="1403"/>
                  </a:lnTo>
                  <a:lnTo>
                    <a:pt x="3752" y="1411"/>
                  </a:lnTo>
                  <a:lnTo>
                    <a:pt x="3740" y="1438"/>
                  </a:lnTo>
                  <a:lnTo>
                    <a:pt x="3743" y="1435"/>
                  </a:lnTo>
                  <a:lnTo>
                    <a:pt x="3751" y="1437"/>
                  </a:lnTo>
                  <a:lnTo>
                    <a:pt x="3753" y="1433"/>
                  </a:lnTo>
                  <a:lnTo>
                    <a:pt x="3753" y="1422"/>
                  </a:lnTo>
                  <a:lnTo>
                    <a:pt x="3759" y="1421"/>
                  </a:lnTo>
                  <a:lnTo>
                    <a:pt x="3769" y="1425"/>
                  </a:lnTo>
                  <a:lnTo>
                    <a:pt x="3769" y="1441"/>
                  </a:lnTo>
                  <a:lnTo>
                    <a:pt x="3775" y="1448"/>
                  </a:lnTo>
                  <a:lnTo>
                    <a:pt x="3778" y="1455"/>
                  </a:lnTo>
                  <a:lnTo>
                    <a:pt x="3770" y="1460"/>
                  </a:lnTo>
                  <a:lnTo>
                    <a:pt x="3772" y="1469"/>
                  </a:lnTo>
                  <a:lnTo>
                    <a:pt x="3782" y="1465"/>
                  </a:lnTo>
                  <a:lnTo>
                    <a:pt x="3784" y="1458"/>
                  </a:lnTo>
                  <a:lnTo>
                    <a:pt x="3793" y="1455"/>
                  </a:lnTo>
                  <a:lnTo>
                    <a:pt x="3801" y="1458"/>
                  </a:lnTo>
                  <a:lnTo>
                    <a:pt x="3807" y="1464"/>
                  </a:lnTo>
                  <a:lnTo>
                    <a:pt x="3802" y="1471"/>
                  </a:lnTo>
                  <a:lnTo>
                    <a:pt x="3798" y="1474"/>
                  </a:lnTo>
                  <a:lnTo>
                    <a:pt x="3791" y="1479"/>
                  </a:lnTo>
                  <a:lnTo>
                    <a:pt x="3791" y="1489"/>
                  </a:lnTo>
                  <a:lnTo>
                    <a:pt x="3794" y="1495"/>
                  </a:lnTo>
                  <a:lnTo>
                    <a:pt x="3799" y="1501"/>
                  </a:lnTo>
                  <a:lnTo>
                    <a:pt x="3807" y="1503"/>
                  </a:lnTo>
                  <a:lnTo>
                    <a:pt x="3805" y="1511"/>
                  </a:lnTo>
                  <a:lnTo>
                    <a:pt x="3806" y="1514"/>
                  </a:lnTo>
                  <a:lnTo>
                    <a:pt x="3823" y="1511"/>
                  </a:lnTo>
                  <a:lnTo>
                    <a:pt x="3834" y="1513"/>
                  </a:lnTo>
                  <a:lnTo>
                    <a:pt x="3837" y="1523"/>
                  </a:lnTo>
                  <a:lnTo>
                    <a:pt x="3843" y="1532"/>
                  </a:lnTo>
                  <a:lnTo>
                    <a:pt x="3849" y="1524"/>
                  </a:lnTo>
                  <a:lnTo>
                    <a:pt x="3864" y="1529"/>
                  </a:lnTo>
                  <a:lnTo>
                    <a:pt x="3877" y="1523"/>
                  </a:lnTo>
                  <a:lnTo>
                    <a:pt x="3882" y="1529"/>
                  </a:lnTo>
                  <a:lnTo>
                    <a:pt x="3884" y="1537"/>
                  </a:lnTo>
                  <a:lnTo>
                    <a:pt x="3884" y="1544"/>
                  </a:lnTo>
                  <a:lnTo>
                    <a:pt x="3888" y="1545"/>
                  </a:lnTo>
                  <a:lnTo>
                    <a:pt x="3908" y="1535"/>
                  </a:lnTo>
                  <a:lnTo>
                    <a:pt x="3907" y="1528"/>
                  </a:lnTo>
                  <a:lnTo>
                    <a:pt x="3914" y="1524"/>
                  </a:lnTo>
                  <a:lnTo>
                    <a:pt x="3925" y="1541"/>
                  </a:lnTo>
                  <a:lnTo>
                    <a:pt x="3926" y="1548"/>
                  </a:lnTo>
                  <a:lnTo>
                    <a:pt x="3925" y="1553"/>
                  </a:lnTo>
                  <a:lnTo>
                    <a:pt x="3920" y="1560"/>
                  </a:lnTo>
                  <a:lnTo>
                    <a:pt x="3912" y="1566"/>
                  </a:lnTo>
                  <a:lnTo>
                    <a:pt x="3912" y="1575"/>
                  </a:lnTo>
                  <a:lnTo>
                    <a:pt x="3909" y="1584"/>
                  </a:lnTo>
                  <a:lnTo>
                    <a:pt x="3912" y="1592"/>
                  </a:lnTo>
                  <a:lnTo>
                    <a:pt x="3911" y="1598"/>
                  </a:lnTo>
                  <a:lnTo>
                    <a:pt x="3915" y="1599"/>
                  </a:lnTo>
                  <a:lnTo>
                    <a:pt x="3918" y="1615"/>
                  </a:lnTo>
                  <a:lnTo>
                    <a:pt x="3926" y="1632"/>
                  </a:lnTo>
                  <a:lnTo>
                    <a:pt x="3913" y="1634"/>
                  </a:lnTo>
                  <a:lnTo>
                    <a:pt x="3912" y="1638"/>
                  </a:lnTo>
                  <a:lnTo>
                    <a:pt x="3908" y="1642"/>
                  </a:lnTo>
                  <a:lnTo>
                    <a:pt x="3896" y="1642"/>
                  </a:lnTo>
                  <a:lnTo>
                    <a:pt x="3887" y="1640"/>
                  </a:lnTo>
                  <a:lnTo>
                    <a:pt x="3869" y="1641"/>
                  </a:lnTo>
                  <a:lnTo>
                    <a:pt x="3853" y="1638"/>
                  </a:lnTo>
                  <a:lnTo>
                    <a:pt x="3842" y="1631"/>
                  </a:lnTo>
                  <a:lnTo>
                    <a:pt x="3831" y="1632"/>
                  </a:lnTo>
                  <a:lnTo>
                    <a:pt x="3826" y="1636"/>
                  </a:lnTo>
                  <a:lnTo>
                    <a:pt x="3845" y="1638"/>
                  </a:lnTo>
                  <a:lnTo>
                    <a:pt x="3863" y="1650"/>
                  </a:lnTo>
                  <a:lnTo>
                    <a:pt x="3899" y="1648"/>
                  </a:lnTo>
                  <a:lnTo>
                    <a:pt x="3912" y="1653"/>
                  </a:lnTo>
                  <a:lnTo>
                    <a:pt x="3924" y="1664"/>
                  </a:lnTo>
                  <a:lnTo>
                    <a:pt x="3926" y="1674"/>
                  </a:lnTo>
                  <a:lnTo>
                    <a:pt x="3924" y="1677"/>
                  </a:lnTo>
                  <a:lnTo>
                    <a:pt x="3926" y="1683"/>
                  </a:lnTo>
                  <a:lnTo>
                    <a:pt x="3913" y="1713"/>
                  </a:lnTo>
                  <a:lnTo>
                    <a:pt x="3915" y="1717"/>
                  </a:lnTo>
                  <a:lnTo>
                    <a:pt x="3931" y="1712"/>
                  </a:lnTo>
                  <a:lnTo>
                    <a:pt x="3938" y="1717"/>
                  </a:lnTo>
                  <a:lnTo>
                    <a:pt x="3935" y="1722"/>
                  </a:lnTo>
                  <a:lnTo>
                    <a:pt x="3923" y="1731"/>
                  </a:lnTo>
                  <a:lnTo>
                    <a:pt x="3924" y="1736"/>
                  </a:lnTo>
                  <a:lnTo>
                    <a:pt x="3934" y="1736"/>
                  </a:lnTo>
                  <a:lnTo>
                    <a:pt x="3938" y="1743"/>
                  </a:lnTo>
                  <a:lnTo>
                    <a:pt x="3938" y="1748"/>
                  </a:lnTo>
                  <a:lnTo>
                    <a:pt x="3935" y="1751"/>
                  </a:lnTo>
                  <a:lnTo>
                    <a:pt x="3931" y="1750"/>
                  </a:lnTo>
                  <a:lnTo>
                    <a:pt x="3930" y="1748"/>
                  </a:lnTo>
                  <a:lnTo>
                    <a:pt x="3924" y="1755"/>
                  </a:lnTo>
                  <a:lnTo>
                    <a:pt x="3912" y="1766"/>
                  </a:lnTo>
                  <a:lnTo>
                    <a:pt x="3909" y="1755"/>
                  </a:lnTo>
                  <a:lnTo>
                    <a:pt x="3903" y="1749"/>
                  </a:lnTo>
                  <a:lnTo>
                    <a:pt x="3893" y="1750"/>
                  </a:lnTo>
                  <a:lnTo>
                    <a:pt x="3899" y="1764"/>
                  </a:lnTo>
                  <a:lnTo>
                    <a:pt x="3899" y="1770"/>
                  </a:lnTo>
                  <a:lnTo>
                    <a:pt x="3879" y="1774"/>
                  </a:lnTo>
                  <a:lnTo>
                    <a:pt x="3885" y="1779"/>
                  </a:lnTo>
                  <a:lnTo>
                    <a:pt x="3895" y="1779"/>
                  </a:lnTo>
                  <a:lnTo>
                    <a:pt x="3901" y="1780"/>
                  </a:lnTo>
                  <a:lnTo>
                    <a:pt x="3907" y="1787"/>
                  </a:lnTo>
                  <a:lnTo>
                    <a:pt x="3924" y="1770"/>
                  </a:lnTo>
                  <a:lnTo>
                    <a:pt x="3931" y="1765"/>
                  </a:lnTo>
                  <a:lnTo>
                    <a:pt x="3945" y="1765"/>
                  </a:lnTo>
                  <a:lnTo>
                    <a:pt x="3956" y="1761"/>
                  </a:lnTo>
                  <a:lnTo>
                    <a:pt x="3969" y="1760"/>
                  </a:lnTo>
                  <a:lnTo>
                    <a:pt x="3979" y="1764"/>
                  </a:lnTo>
                  <a:lnTo>
                    <a:pt x="3985" y="1788"/>
                  </a:lnTo>
                  <a:lnTo>
                    <a:pt x="3990" y="1793"/>
                  </a:lnTo>
                  <a:lnTo>
                    <a:pt x="3992" y="1808"/>
                  </a:lnTo>
                  <a:lnTo>
                    <a:pt x="3987" y="1839"/>
                  </a:lnTo>
                  <a:lnTo>
                    <a:pt x="3972" y="1851"/>
                  </a:lnTo>
                  <a:lnTo>
                    <a:pt x="3934" y="1872"/>
                  </a:lnTo>
                  <a:lnTo>
                    <a:pt x="3966" y="1860"/>
                  </a:lnTo>
                  <a:lnTo>
                    <a:pt x="3987" y="1844"/>
                  </a:lnTo>
                  <a:lnTo>
                    <a:pt x="3994" y="1829"/>
                  </a:lnTo>
                  <a:lnTo>
                    <a:pt x="4000" y="1802"/>
                  </a:lnTo>
                  <a:lnTo>
                    <a:pt x="4008" y="1791"/>
                  </a:lnTo>
                  <a:lnTo>
                    <a:pt x="4008" y="1812"/>
                  </a:lnTo>
                  <a:lnTo>
                    <a:pt x="4005" y="1818"/>
                  </a:lnTo>
                  <a:lnTo>
                    <a:pt x="4015" y="1807"/>
                  </a:lnTo>
                  <a:lnTo>
                    <a:pt x="4017" y="1817"/>
                  </a:lnTo>
                  <a:lnTo>
                    <a:pt x="4015" y="1825"/>
                  </a:lnTo>
                  <a:lnTo>
                    <a:pt x="4016" y="1840"/>
                  </a:lnTo>
                  <a:lnTo>
                    <a:pt x="4019" y="1844"/>
                  </a:lnTo>
                  <a:lnTo>
                    <a:pt x="4026" y="1828"/>
                  </a:lnTo>
                  <a:lnTo>
                    <a:pt x="4055" y="1808"/>
                  </a:lnTo>
                  <a:lnTo>
                    <a:pt x="4078" y="1802"/>
                  </a:lnTo>
                  <a:lnTo>
                    <a:pt x="4079" y="1788"/>
                  </a:lnTo>
                  <a:lnTo>
                    <a:pt x="4085" y="1775"/>
                  </a:lnTo>
                  <a:lnTo>
                    <a:pt x="4091" y="1766"/>
                  </a:lnTo>
                  <a:lnTo>
                    <a:pt x="4100" y="1775"/>
                  </a:lnTo>
                  <a:lnTo>
                    <a:pt x="4112" y="1781"/>
                  </a:lnTo>
                  <a:lnTo>
                    <a:pt x="4116" y="1791"/>
                  </a:lnTo>
                  <a:lnTo>
                    <a:pt x="4111" y="1809"/>
                  </a:lnTo>
                  <a:lnTo>
                    <a:pt x="4114" y="1803"/>
                  </a:lnTo>
                  <a:lnTo>
                    <a:pt x="4123" y="1782"/>
                  </a:lnTo>
                  <a:lnTo>
                    <a:pt x="4116" y="1772"/>
                  </a:lnTo>
                  <a:lnTo>
                    <a:pt x="4110" y="1766"/>
                  </a:lnTo>
                  <a:lnTo>
                    <a:pt x="4106" y="1758"/>
                  </a:lnTo>
                  <a:lnTo>
                    <a:pt x="4116" y="1766"/>
                  </a:lnTo>
                  <a:lnTo>
                    <a:pt x="4122" y="1764"/>
                  </a:lnTo>
                  <a:lnTo>
                    <a:pt x="4127" y="1758"/>
                  </a:lnTo>
                  <a:lnTo>
                    <a:pt x="4123" y="1755"/>
                  </a:lnTo>
                  <a:lnTo>
                    <a:pt x="4124" y="1745"/>
                  </a:lnTo>
                  <a:lnTo>
                    <a:pt x="4133" y="1747"/>
                  </a:lnTo>
                  <a:lnTo>
                    <a:pt x="4135" y="1732"/>
                  </a:lnTo>
                  <a:lnTo>
                    <a:pt x="4130" y="1718"/>
                  </a:lnTo>
                  <a:lnTo>
                    <a:pt x="4137" y="1726"/>
                  </a:lnTo>
                  <a:lnTo>
                    <a:pt x="4141" y="1717"/>
                  </a:lnTo>
                  <a:lnTo>
                    <a:pt x="4149" y="1712"/>
                  </a:lnTo>
                  <a:lnTo>
                    <a:pt x="4149" y="1704"/>
                  </a:lnTo>
                  <a:lnTo>
                    <a:pt x="4157" y="1699"/>
                  </a:lnTo>
                  <a:lnTo>
                    <a:pt x="4150" y="1686"/>
                  </a:lnTo>
                  <a:lnTo>
                    <a:pt x="4143" y="1679"/>
                  </a:lnTo>
                  <a:lnTo>
                    <a:pt x="4138" y="1669"/>
                  </a:lnTo>
                  <a:lnTo>
                    <a:pt x="4143" y="1658"/>
                  </a:lnTo>
                  <a:lnTo>
                    <a:pt x="4157" y="1635"/>
                  </a:lnTo>
                  <a:lnTo>
                    <a:pt x="4165" y="1630"/>
                  </a:lnTo>
                  <a:lnTo>
                    <a:pt x="4172" y="1621"/>
                  </a:lnTo>
                  <a:lnTo>
                    <a:pt x="4172" y="1619"/>
                  </a:lnTo>
                  <a:lnTo>
                    <a:pt x="4177" y="1609"/>
                  </a:lnTo>
                  <a:lnTo>
                    <a:pt x="4186" y="1608"/>
                  </a:lnTo>
                  <a:lnTo>
                    <a:pt x="4196" y="1609"/>
                  </a:lnTo>
                  <a:lnTo>
                    <a:pt x="4198" y="1615"/>
                  </a:lnTo>
                  <a:lnTo>
                    <a:pt x="4194" y="1621"/>
                  </a:lnTo>
                  <a:lnTo>
                    <a:pt x="4202" y="1623"/>
                  </a:lnTo>
                  <a:lnTo>
                    <a:pt x="4200" y="1631"/>
                  </a:lnTo>
                  <a:lnTo>
                    <a:pt x="4203" y="1638"/>
                  </a:lnTo>
                  <a:lnTo>
                    <a:pt x="4203" y="1650"/>
                  </a:lnTo>
                  <a:lnTo>
                    <a:pt x="4198" y="1656"/>
                  </a:lnTo>
                  <a:lnTo>
                    <a:pt x="4207" y="1651"/>
                  </a:lnTo>
                  <a:lnTo>
                    <a:pt x="4211" y="1656"/>
                  </a:lnTo>
                  <a:lnTo>
                    <a:pt x="4211" y="1679"/>
                  </a:lnTo>
                  <a:lnTo>
                    <a:pt x="4223" y="1680"/>
                  </a:lnTo>
                  <a:lnTo>
                    <a:pt x="4218" y="1683"/>
                  </a:lnTo>
                  <a:lnTo>
                    <a:pt x="4219" y="1690"/>
                  </a:lnTo>
                  <a:lnTo>
                    <a:pt x="4229" y="1688"/>
                  </a:lnTo>
                  <a:lnTo>
                    <a:pt x="4239" y="1693"/>
                  </a:lnTo>
                  <a:lnTo>
                    <a:pt x="4234" y="1700"/>
                  </a:lnTo>
                  <a:lnTo>
                    <a:pt x="4226" y="1708"/>
                  </a:lnTo>
                  <a:lnTo>
                    <a:pt x="4237" y="1710"/>
                  </a:lnTo>
                  <a:lnTo>
                    <a:pt x="4240" y="1718"/>
                  </a:lnTo>
                  <a:lnTo>
                    <a:pt x="4243" y="1710"/>
                  </a:lnTo>
                  <a:lnTo>
                    <a:pt x="4248" y="1712"/>
                  </a:lnTo>
                  <a:lnTo>
                    <a:pt x="4248" y="1724"/>
                  </a:lnTo>
                  <a:lnTo>
                    <a:pt x="4254" y="1721"/>
                  </a:lnTo>
                  <a:lnTo>
                    <a:pt x="4259" y="1724"/>
                  </a:lnTo>
                  <a:lnTo>
                    <a:pt x="4258" y="1734"/>
                  </a:lnTo>
                  <a:lnTo>
                    <a:pt x="4247" y="1740"/>
                  </a:lnTo>
                  <a:lnTo>
                    <a:pt x="4226" y="1740"/>
                  </a:lnTo>
                  <a:lnTo>
                    <a:pt x="4214" y="1747"/>
                  </a:lnTo>
                  <a:lnTo>
                    <a:pt x="4211" y="1753"/>
                  </a:lnTo>
                  <a:lnTo>
                    <a:pt x="4221" y="1745"/>
                  </a:lnTo>
                  <a:lnTo>
                    <a:pt x="4226" y="1749"/>
                  </a:lnTo>
                  <a:lnTo>
                    <a:pt x="4234" y="1747"/>
                  </a:lnTo>
                  <a:lnTo>
                    <a:pt x="4250" y="1747"/>
                  </a:lnTo>
                  <a:lnTo>
                    <a:pt x="4266" y="1742"/>
                  </a:lnTo>
                  <a:lnTo>
                    <a:pt x="4269" y="1743"/>
                  </a:lnTo>
                  <a:lnTo>
                    <a:pt x="4266" y="1754"/>
                  </a:lnTo>
                  <a:lnTo>
                    <a:pt x="4268" y="1755"/>
                  </a:lnTo>
                  <a:lnTo>
                    <a:pt x="4268" y="1764"/>
                  </a:lnTo>
                  <a:lnTo>
                    <a:pt x="4266" y="1771"/>
                  </a:lnTo>
                  <a:lnTo>
                    <a:pt x="4270" y="1769"/>
                  </a:lnTo>
                  <a:lnTo>
                    <a:pt x="4283" y="1770"/>
                  </a:lnTo>
                  <a:lnTo>
                    <a:pt x="4280" y="1781"/>
                  </a:lnTo>
                  <a:lnTo>
                    <a:pt x="4282" y="1785"/>
                  </a:lnTo>
                  <a:lnTo>
                    <a:pt x="4289" y="1787"/>
                  </a:lnTo>
                  <a:lnTo>
                    <a:pt x="4286" y="1792"/>
                  </a:lnTo>
                  <a:lnTo>
                    <a:pt x="4278" y="1796"/>
                  </a:lnTo>
                  <a:lnTo>
                    <a:pt x="4264" y="1798"/>
                  </a:lnTo>
                  <a:lnTo>
                    <a:pt x="4257" y="1794"/>
                  </a:lnTo>
                  <a:lnTo>
                    <a:pt x="4251" y="1797"/>
                  </a:lnTo>
                  <a:lnTo>
                    <a:pt x="4251" y="1802"/>
                  </a:lnTo>
                  <a:lnTo>
                    <a:pt x="4256" y="1806"/>
                  </a:lnTo>
                  <a:lnTo>
                    <a:pt x="4266" y="1803"/>
                  </a:lnTo>
                  <a:lnTo>
                    <a:pt x="4284" y="1804"/>
                  </a:lnTo>
                  <a:lnTo>
                    <a:pt x="4301" y="1803"/>
                  </a:lnTo>
                  <a:lnTo>
                    <a:pt x="4304" y="1814"/>
                  </a:lnTo>
                  <a:lnTo>
                    <a:pt x="4297" y="1819"/>
                  </a:lnTo>
                  <a:lnTo>
                    <a:pt x="4294" y="1825"/>
                  </a:lnTo>
                  <a:lnTo>
                    <a:pt x="4299" y="1828"/>
                  </a:lnTo>
                  <a:lnTo>
                    <a:pt x="4293" y="1833"/>
                  </a:lnTo>
                  <a:lnTo>
                    <a:pt x="4280" y="1836"/>
                  </a:lnTo>
                  <a:lnTo>
                    <a:pt x="4269" y="1851"/>
                  </a:lnTo>
                  <a:lnTo>
                    <a:pt x="4278" y="1850"/>
                  </a:lnTo>
                  <a:lnTo>
                    <a:pt x="4286" y="1842"/>
                  </a:lnTo>
                  <a:lnTo>
                    <a:pt x="4296" y="1841"/>
                  </a:lnTo>
                  <a:lnTo>
                    <a:pt x="4305" y="1837"/>
                  </a:lnTo>
                  <a:lnTo>
                    <a:pt x="4315" y="1852"/>
                  </a:lnTo>
                  <a:lnTo>
                    <a:pt x="4310" y="1853"/>
                  </a:lnTo>
                  <a:lnTo>
                    <a:pt x="4304" y="1860"/>
                  </a:lnTo>
                  <a:lnTo>
                    <a:pt x="4304" y="1866"/>
                  </a:lnTo>
                  <a:lnTo>
                    <a:pt x="4315" y="1861"/>
                  </a:lnTo>
                  <a:lnTo>
                    <a:pt x="4322" y="1864"/>
                  </a:lnTo>
                  <a:lnTo>
                    <a:pt x="4322" y="1867"/>
                  </a:lnTo>
                  <a:lnTo>
                    <a:pt x="4331" y="1878"/>
                  </a:lnTo>
                  <a:lnTo>
                    <a:pt x="4339" y="1884"/>
                  </a:lnTo>
                  <a:lnTo>
                    <a:pt x="4342" y="1893"/>
                  </a:lnTo>
                  <a:lnTo>
                    <a:pt x="4323" y="1907"/>
                  </a:lnTo>
                  <a:lnTo>
                    <a:pt x="4312" y="1907"/>
                  </a:lnTo>
                  <a:lnTo>
                    <a:pt x="4312" y="1914"/>
                  </a:lnTo>
                  <a:lnTo>
                    <a:pt x="4339" y="1912"/>
                  </a:lnTo>
                  <a:lnTo>
                    <a:pt x="4347" y="1922"/>
                  </a:lnTo>
                  <a:lnTo>
                    <a:pt x="4342" y="1932"/>
                  </a:lnTo>
                  <a:lnTo>
                    <a:pt x="4364" y="1939"/>
                  </a:lnTo>
                  <a:lnTo>
                    <a:pt x="4368" y="1953"/>
                  </a:lnTo>
                  <a:lnTo>
                    <a:pt x="4358" y="1963"/>
                  </a:lnTo>
                  <a:lnTo>
                    <a:pt x="4347" y="1974"/>
                  </a:lnTo>
                  <a:lnTo>
                    <a:pt x="4350" y="1987"/>
                  </a:lnTo>
                  <a:lnTo>
                    <a:pt x="4343" y="1989"/>
                  </a:lnTo>
                  <a:lnTo>
                    <a:pt x="4315" y="1973"/>
                  </a:lnTo>
                  <a:lnTo>
                    <a:pt x="4312" y="1979"/>
                  </a:lnTo>
                  <a:lnTo>
                    <a:pt x="4326" y="1984"/>
                  </a:lnTo>
                  <a:lnTo>
                    <a:pt x="4326" y="1986"/>
                  </a:lnTo>
                  <a:lnTo>
                    <a:pt x="4295" y="1990"/>
                  </a:lnTo>
                  <a:lnTo>
                    <a:pt x="4286" y="1992"/>
                  </a:lnTo>
                  <a:lnTo>
                    <a:pt x="4302" y="1996"/>
                  </a:lnTo>
                  <a:lnTo>
                    <a:pt x="4334" y="1995"/>
                  </a:lnTo>
                  <a:lnTo>
                    <a:pt x="4348" y="1997"/>
                  </a:lnTo>
                  <a:lnTo>
                    <a:pt x="4350" y="2002"/>
                  </a:lnTo>
                  <a:lnTo>
                    <a:pt x="4342" y="2003"/>
                  </a:lnTo>
                  <a:lnTo>
                    <a:pt x="4334" y="2009"/>
                  </a:lnTo>
                  <a:lnTo>
                    <a:pt x="4336" y="2013"/>
                  </a:lnTo>
                  <a:lnTo>
                    <a:pt x="4350" y="2022"/>
                  </a:lnTo>
                  <a:lnTo>
                    <a:pt x="4352" y="2028"/>
                  </a:lnTo>
                  <a:lnTo>
                    <a:pt x="4342" y="2027"/>
                  </a:lnTo>
                  <a:lnTo>
                    <a:pt x="4338" y="2036"/>
                  </a:lnTo>
                  <a:lnTo>
                    <a:pt x="4371" y="2034"/>
                  </a:lnTo>
                  <a:lnTo>
                    <a:pt x="4375" y="2055"/>
                  </a:lnTo>
                  <a:lnTo>
                    <a:pt x="4379" y="2060"/>
                  </a:lnTo>
                  <a:lnTo>
                    <a:pt x="4374" y="2065"/>
                  </a:lnTo>
                  <a:lnTo>
                    <a:pt x="4403" y="2068"/>
                  </a:lnTo>
                  <a:lnTo>
                    <a:pt x="4411" y="2073"/>
                  </a:lnTo>
                  <a:lnTo>
                    <a:pt x="4412" y="2084"/>
                  </a:lnTo>
                  <a:lnTo>
                    <a:pt x="4418" y="2079"/>
                  </a:lnTo>
                  <a:lnTo>
                    <a:pt x="4428" y="2079"/>
                  </a:lnTo>
                  <a:lnTo>
                    <a:pt x="4428" y="2089"/>
                  </a:lnTo>
                  <a:lnTo>
                    <a:pt x="4424" y="2097"/>
                  </a:lnTo>
                  <a:lnTo>
                    <a:pt x="4429" y="2102"/>
                  </a:lnTo>
                  <a:lnTo>
                    <a:pt x="4431" y="2110"/>
                  </a:lnTo>
                  <a:lnTo>
                    <a:pt x="4420" y="2122"/>
                  </a:lnTo>
                  <a:lnTo>
                    <a:pt x="4420" y="2126"/>
                  </a:lnTo>
                  <a:lnTo>
                    <a:pt x="4433" y="2119"/>
                  </a:lnTo>
                  <a:lnTo>
                    <a:pt x="4447" y="2130"/>
                  </a:lnTo>
                  <a:lnTo>
                    <a:pt x="4452" y="2125"/>
                  </a:lnTo>
                  <a:lnTo>
                    <a:pt x="4462" y="2120"/>
                  </a:lnTo>
                  <a:lnTo>
                    <a:pt x="4463" y="2129"/>
                  </a:lnTo>
                  <a:lnTo>
                    <a:pt x="4473" y="2132"/>
                  </a:lnTo>
                  <a:lnTo>
                    <a:pt x="4461" y="2162"/>
                  </a:lnTo>
                  <a:lnTo>
                    <a:pt x="4469" y="2154"/>
                  </a:lnTo>
                  <a:lnTo>
                    <a:pt x="4481" y="2138"/>
                  </a:lnTo>
                  <a:lnTo>
                    <a:pt x="4490" y="2131"/>
                  </a:lnTo>
                  <a:lnTo>
                    <a:pt x="4489" y="2145"/>
                  </a:lnTo>
                  <a:lnTo>
                    <a:pt x="4493" y="2145"/>
                  </a:lnTo>
                  <a:lnTo>
                    <a:pt x="4499" y="2137"/>
                  </a:lnTo>
                  <a:lnTo>
                    <a:pt x="4501" y="2149"/>
                  </a:lnTo>
                  <a:lnTo>
                    <a:pt x="4504" y="2158"/>
                  </a:lnTo>
                  <a:lnTo>
                    <a:pt x="4510" y="2164"/>
                  </a:lnTo>
                  <a:lnTo>
                    <a:pt x="4522" y="2167"/>
                  </a:lnTo>
                  <a:lnTo>
                    <a:pt x="4536" y="2174"/>
                  </a:lnTo>
                  <a:lnTo>
                    <a:pt x="4543" y="2170"/>
                  </a:lnTo>
                  <a:lnTo>
                    <a:pt x="4542" y="2163"/>
                  </a:lnTo>
                  <a:lnTo>
                    <a:pt x="4552" y="2156"/>
                  </a:lnTo>
                  <a:lnTo>
                    <a:pt x="4559" y="2165"/>
                  </a:lnTo>
                  <a:lnTo>
                    <a:pt x="4557" y="2174"/>
                  </a:lnTo>
                  <a:lnTo>
                    <a:pt x="4568" y="2176"/>
                  </a:lnTo>
                  <a:lnTo>
                    <a:pt x="4575" y="2181"/>
                  </a:lnTo>
                  <a:lnTo>
                    <a:pt x="4581" y="2183"/>
                  </a:lnTo>
                  <a:lnTo>
                    <a:pt x="4586" y="2192"/>
                  </a:lnTo>
                  <a:lnTo>
                    <a:pt x="4581" y="2199"/>
                  </a:lnTo>
                  <a:lnTo>
                    <a:pt x="4581" y="2203"/>
                  </a:lnTo>
                  <a:lnTo>
                    <a:pt x="4580" y="2206"/>
                  </a:lnTo>
                  <a:lnTo>
                    <a:pt x="4571" y="2208"/>
                  </a:lnTo>
                  <a:lnTo>
                    <a:pt x="4565" y="2206"/>
                  </a:lnTo>
                  <a:lnTo>
                    <a:pt x="4558" y="2207"/>
                  </a:lnTo>
                  <a:lnTo>
                    <a:pt x="4544" y="2213"/>
                  </a:lnTo>
                  <a:lnTo>
                    <a:pt x="4539" y="2216"/>
                  </a:lnTo>
                  <a:lnTo>
                    <a:pt x="4539" y="2218"/>
                  </a:lnTo>
                  <a:lnTo>
                    <a:pt x="4524" y="2228"/>
                  </a:lnTo>
                  <a:lnTo>
                    <a:pt x="4494" y="2232"/>
                  </a:lnTo>
                  <a:lnTo>
                    <a:pt x="4477" y="2238"/>
                  </a:lnTo>
                  <a:lnTo>
                    <a:pt x="4469" y="2246"/>
                  </a:lnTo>
                  <a:lnTo>
                    <a:pt x="4482" y="2246"/>
                  </a:lnTo>
                  <a:lnTo>
                    <a:pt x="4495" y="2242"/>
                  </a:lnTo>
                  <a:lnTo>
                    <a:pt x="4510" y="2233"/>
                  </a:lnTo>
                  <a:lnTo>
                    <a:pt x="4515" y="2235"/>
                  </a:lnTo>
                  <a:lnTo>
                    <a:pt x="4482" y="2251"/>
                  </a:lnTo>
                  <a:lnTo>
                    <a:pt x="4467" y="2256"/>
                  </a:lnTo>
                  <a:lnTo>
                    <a:pt x="4452" y="2256"/>
                  </a:lnTo>
                  <a:lnTo>
                    <a:pt x="4436" y="2280"/>
                  </a:lnTo>
                  <a:lnTo>
                    <a:pt x="4424" y="2276"/>
                  </a:lnTo>
                  <a:lnTo>
                    <a:pt x="4413" y="2267"/>
                  </a:lnTo>
                  <a:lnTo>
                    <a:pt x="4399" y="2264"/>
                  </a:lnTo>
                  <a:lnTo>
                    <a:pt x="4386" y="2265"/>
                  </a:lnTo>
                  <a:lnTo>
                    <a:pt x="4387" y="2274"/>
                  </a:lnTo>
                  <a:lnTo>
                    <a:pt x="4404" y="2276"/>
                  </a:lnTo>
                  <a:lnTo>
                    <a:pt x="4419" y="2282"/>
                  </a:lnTo>
                  <a:lnTo>
                    <a:pt x="4430" y="2289"/>
                  </a:lnTo>
                  <a:lnTo>
                    <a:pt x="4426" y="2314"/>
                  </a:lnTo>
                  <a:lnTo>
                    <a:pt x="4438" y="2308"/>
                  </a:lnTo>
                  <a:lnTo>
                    <a:pt x="4451" y="2298"/>
                  </a:lnTo>
                  <a:lnTo>
                    <a:pt x="4456" y="2291"/>
                  </a:lnTo>
                  <a:lnTo>
                    <a:pt x="4468" y="2283"/>
                  </a:lnTo>
                  <a:lnTo>
                    <a:pt x="4479" y="2272"/>
                  </a:lnTo>
                  <a:lnTo>
                    <a:pt x="4496" y="2265"/>
                  </a:lnTo>
                  <a:lnTo>
                    <a:pt x="4506" y="2251"/>
                  </a:lnTo>
                  <a:lnTo>
                    <a:pt x="4519" y="2244"/>
                  </a:lnTo>
                  <a:lnTo>
                    <a:pt x="4547" y="2237"/>
                  </a:lnTo>
                  <a:lnTo>
                    <a:pt x="4563" y="2240"/>
                  </a:lnTo>
                  <a:lnTo>
                    <a:pt x="4569" y="2238"/>
                  </a:lnTo>
                  <a:lnTo>
                    <a:pt x="4560" y="2234"/>
                  </a:lnTo>
                  <a:lnTo>
                    <a:pt x="4546" y="2231"/>
                  </a:lnTo>
                  <a:lnTo>
                    <a:pt x="4530" y="2234"/>
                  </a:lnTo>
                  <a:lnTo>
                    <a:pt x="4538" y="2229"/>
                  </a:lnTo>
                  <a:lnTo>
                    <a:pt x="4555" y="2226"/>
                  </a:lnTo>
                  <a:lnTo>
                    <a:pt x="4582" y="2228"/>
                  </a:lnTo>
                  <a:lnTo>
                    <a:pt x="4594" y="2228"/>
                  </a:lnTo>
                  <a:lnTo>
                    <a:pt x="4596" y="2233"/>
                  </a:lnTo>
                  <a:lnTo>
                    <a:pt x="4595" y="2243"/>
                  </a:lnTo>
                  <a:lnTo>
                    <a:pt x="4597" y="2253"/>
                  </a:lnTo>
                  <a:lnTo>
                    <a:pt x="4598" y="2265"/>
                  </a:lnTo>
                  <a:lnTo>
                    <a:pt x="4591" y="2275"/>
                  </a:lnTo>
                  <a:lnTo>
                    <a:pt x="4590" y="2285"/>
                  </a:lnTo>
                  <a:lnTo>
                    <a:pt x="4592" y="2301"/>
                  </a:lnTo>
                  <a:lnTo>
                    <a:pt x="4595" y="2301"/>
                  </a:lnTo>
                  <a:lnTo>
                    <a:pt x="4607" y="2274"/>
                  </a:lnTo>
                  <a:lnTo>
                    <a:pt x="4616" y="2267"/>
                  </a:lnTo>
                  <a:lnTo>
                    <a:pt x="4629" y="2266"/>
                  </a:lnTo>
                  <a:lnTo>
                    <a:pt x="4637" y="2269"/>
                  </a:lnTo>
                  <a:lnTo>
                    <a:pt x="4633" y="2274"/>
                  </a:lnTo>
                  <a:lnTo>
                    <a:pt x="4667" y="2286"/>
                  </a:lnTo>
                  <a:lnTo>
                    <a:pt x="4668" y="2289"/>
                  </a:lnTo>
                  <a:lnTo>
                    <a:pt x="4662" y="2293"/>
                  </a:lnTo>
                  <a:lnTo>
                    <a:pt x="4668" y="2303"/>
                  </a:lnTo>
                  <a:lnTo>
                    <a:pt x="4675" y="2307"/>
                  </a:lnTo>
                  <a:lnTo>
                    <a:pt x="4676" y="2313"/>
                  </a:lnTo>
                  <a:lnTo>
                    <a:pt x="4680" y="2315"/>
                  </a:lnTo>
                  <a:lnTo>
                    <a:pt x="4680" y="2323"/>
                  </a:lnTo>
                  <a:lnTo>
                    <a:pt x="4675" y="2325"/>
                  </a:lnTo>
                  <a:lnTo>
                    <a:pt x="4670" y="2330"/>
                  </a:lnTo>
                  <a:lnTo>
                    <a:pt x="4648" y="2321"/>
                  </a:lnTo>
                  <a:lnTo>
                    <a:pt x="4655" y="2334"/>
                  </a:lnTo>
                  <a:lnTo>
                    <a:pt x="4660" y="2336"/>
                  </a:lnTo>
                  <a:lnTo>
                    <a:pt x="4668" y="2336"/>
                  </a:lnTo>
                  <a:lnTo>
                    <a:pt x="4672" y="2350"/>
                  </a:lnTo>
                  <a:lnTo>
                    <a:pt x="4668" y="2353"/>
                  </a:lnTo>
                  <a:lnTo>
                    <a:pt x="4668" y="2357"/>
                  </a:lnTo>
                  <a:lnTo>
                    <a:pt x="4677" y="2371"/>
                  </a:lnTo>
                  <a:lnTo>
                    <a:pt x="4677" y="2373"/>
                  </a:lnTo>
                  <a:lnTo>
                    <a:pt x="4667" y="2372"/>
                  </a:lnTo>
                  <a:lnTo>
                    <a:pt x="4664" y="2378"/>
                  </a:lnTo>
                  <a:lnTo>
                    <a:pt x="4681" y="2383"/>
                  </a:lnTo>
                  <a:lnTo>
                    <a:pt x="4686" y="2395"/>
                  </a:lnTo>
                  <a:lnTo>
                    <a:pt x="4671" y="2394"/>
                  </a:lnTo>
                  <a:lnTo>
                    <a:pt x="4664" y="2391"/>
                  </a:lnTo>
                  <a:lnTo>
                    <a:pt x="4668" y="23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0" name="Freeform 311"/>
            <p:cNvSpPr>
              <a:spLocks noChangeAspect="1"/>
            </p:cNvSpPr>
            <p:nvPr/>
          </p:nvSpPr>
          <p:spPr bwMode="gray">
            <a:xfrm>
              <a:off x="3174746" y="1351758"/>
              <a:ext cx="30913" cy="45926"/>
            </a:xfrm>
            <a:custGeom>
              <a:avLst/>
              <a:gdLst/>
              <a:ahLst/>
              <a:cxnLst>
                <a:cxn ang="0">
                  <a:pos x="16" y="58"/>
                </a:cxn>
                <a:cxn ang="0">
                  <a:pos x="22" y="61"/>
                </a:cxn>
                <a:cxn ang="0">
                  <a:pos x="25" y="56"/>
                </a:cxn>
                <a:cxn ang="0">
                  <a:pos x="19" y="46"/>
                </a:cxn>
                <a:cxn ang="0">
                  <a:pos x="24" y="46"/>
                </a:cxn>
                <a:cxn ang="0">
                  <a:pos x="30" y="52"/>
                </a:cxn>
                <a:cxn ang="0">
                  <a:pos x="35" y="47"/>
                </a:cxn>
                <a:cxn ang="0">
                  <a:pos x="38" y="52"/>
                </a:cxn>
                <a:cxn ang="0">
                  <a:pos x="46" y="46"/>
                </a:cxn>
                <a:cxn ang="0">
                  <a:pos x="47" y="37"/>
                </a:cxn>
                <a:cxn ang="0">
                  <a:pos x="43" y="41"/>
                </a:cxn>
                <a:cxn ang="0">
                  <a:pos x="38" y="37"/>
                </a:cxn>
                <a:cxn ang="0">
                  <a:pos x="43" y="32"/>
                </a:cxn>
                <a:cxn ang="0">
                  <a:pos x="48" y="19"/>
                </a:cxn>
                <a:cxn ang="0">
                  <a:pos x="44" y="11"/>
                </a:cxn>
                <a:cxn ang="0">
                  <a:pos x="43" y="3"/>
                </a:cxn>
                <a:cxn ang="0">
                  <a:pos x="47" y="0"/>
                </a:cxn>
                <a:cxn ang="0">
                  <a:pos x="47" y="10"/>
                </a:cxn>
                <a:cxn ang="0">
                  <a:pos x="58" y="18"/>
                </a:cxn>
                <a:cxn ang="0">
                  <a:pos x="57" y="26"/>
                </a:cxn>
                <a:cxn ang="0">
                  <a:pos x="60" y="32"/>
                </a:cxn>
                <a:cxn ang="0">
                  <a:pos x="67" y="35"/>
                </a:cxn>
                <a:cxn ang="0">
                  <a:pos x="76" y="24"/>
                </a:cxn>
                <a:cxn ang="0">
                  <a:pos x="81" y="30"/>
                </a:cxn>
                <a:cxn ang="0">
                  <a:pos x="81" y="41"/>
                </a:cxn>
                <a:cxn ang="0">
                  <a:pos x="79" y="50"/>
                </a:cxn>
                <a:cxn ang="0">
                  <a:pos x="70" y="58"/>
                </a:cxn>
                <a:cxn ang="0">
                  <a:pos x="49" y="94"/>
                </a:cxn>
                <a:cxn ang="0">
                  <a:pos x="35" y="110"/>
                </a:cxn>
                <a:cxn ang="0">
                  <a:pos x="24" y="106"/>
                </a:cxn>
                <a:cxn ang="0">
                  <a:pos x="22" y="110"/>
                </a:cxn>
                <a:cxn ang="0">
                  <a:pos x="22" y="113"/>
                </a:cxn>
                <a:cxn ang="0">
                  <a:pos x="16" y="106"/>
                </a:cxn>
                <a:cxn ang="0">
                  <a:pos x="17" y="101"/>
                </a:cxn>
                <a:cxn ang="0">
                  <a:pos x="27" y="104"/>
                </a:cxn>
                <a:cxn ang="0">
                  <a:pos x="33" y="96"/>
                </a:cxn>
                <a:cxn ang="0">
                  <a:pos x="38" y="85"/>
                </a:cxn>
                <a:cxn ang="0">
                  <a:pos x="26" y="96"/>
                </a:cxn>
                <a:cxn ang="0">
                  <a:pos x="12" y="86"/>
                </a:cxn>
                <a:cxn ang="0">
                  <a:pos x="8" y="73"/>
                </a:cxn>
                <a:cxn ang="0">
                  <a:pos x="6" y="61"/>
                </a:cxn>
                <a:cxn ang="0">
                  <a:pos x="1" y="57"/>
                </a:cxn>
                <a:cxn ang="0">
                  <a:pos x="0" y="52"/>
                </a:cxn>
                <a:cxn ang="0">
                  <a:pos x="3" y="46"/>
                </a:cxn>
                <a:cxn ang="0">
                  <a:pos x="6" y="46"/>
                </a:cxn>
                <a:cxn ang="0">
                  <a:pos x="16" y="58"/>
                </a:cxn>
              </a:cxnLst>
              <a:rect l="0" t="0" r="r" b="b"/>
              <a:pathLst>
                <a:path w="81" h="113">
                  <a:moveTo>
                    <a:pt x="16" y="58"/>
                  </a:moveTo>
                  <a:lnTo>
                    <a:pt x="22" y="61"/>
                  </a:lnTo>
                  <a:lnTo>
                    <a:pt x="25" y="56"/>
                  </a:lnTo>
                  <a:lnTo>
                    <a:pt x="19" y="46"/>
                  </a:lnTo>
                  <a:lnTo>
                    <a:pt x="24" y="46"/>
                  </a:lnTo>
                  <a:lnTo>
                    <a:pt x="30" y="52"/>
                  </a:lnTo>
                  <a:lnTo>
                    <a:pt x="35" y="47"/>
                  </a:lnTo>
                  <a:lnTo>
                    <a:pt x="38" y="52"/>
                  </a:lnTo>
                  <a:lnTo>
                    <a:pt x="46" y="46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8" y="19"/>
                  </a:lnTo>
                  <a:lnTo>
                    <a:pt x="44" y="11"/>
                  </a:lnTo>
                  <a:lnTo>
                    <a:pt x="43" y="3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58" y="18"/>
                  </a:lnTo>
                  <a:lnTo>
                    <a:pt x="57" y="26"/>
                  </a:lnTo>
                  <a:lnTo>
                    <a:pt x="60" y="32"/>
                  </a:lnTo>
                  <a:lnTo>
                    <a:pt x="67" y="35"/>
                  </a:lnTo>
                  <a:lnTo>
                    <a:pt x="76" y="24"/>
                  </a:lnTo>
                  <a:lnTo>
                    <a:pt x="81" y="30"/>
                  </a:lnTo>
                  <a:lnTo>
                    <a:pt x="81" y="41"/>
                  </a:lnTo>
                  <a:lnTo>
                    <a:pt x="79" y="50"/>
                  </a:lnTo>
                  <a:lnTo>
                    <a:pt x="70" y="58"/>
                  </a:lnTo>
                  <a:lnTo>
                    <a:pt x="49" y="94"/>
                  </a:lnTo>
                  <a:lnTo>
                    <a:pt x="35" y="110"/>
                  </a:lnTo>
                  <a:lnTo>
                    <a:pt x="24" y="106"/>
                  </a:lnTo>
                  <a:lnTo>
                    <a:pt x="22" y="110"/>
                  </a:lnTo>
                  <a:lnTo>
                    <a:pt x="22" y="113"/>
                  </a:lnTo>
                  <a:lnTo>
                    <a:pt x="16" y="106"/>
                  </a:lnTo>
                  <a:lnTo>
                    <a:pt x="17" y="101"/>
                  </a:lnTo>
                  <a:lnTo>
                    <a:pt x="27" y="104"/>
                  </a:lnTo>
                  <a:lnTo>
                    <a:pt x="33" y="96"/>
                  </a:lnTo>
                  <a:lnTo>
                    <a:pt x="38" y="85"/>
                  </a:lnTo>
                  <a:lnTo>
                    <a:pt x="26" y="96"/>
                  </a:lnTo>
                  <a:lnTo>
                    <a:pt x="12" y="86"/>
                  </a:lnTo>
                  <a:lnTo>
                    <a:pt x="8" y="73"/>
                  </a:lnTo>
                  <a:lnTo>
                    <a:pt x="6" y="61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16" y="5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1" name="Freeform 312"/>
            <p:cNvSpPr>
              <a:spLocks noChangeAspect="1"/>
            </p:cNvSpPr>
            <p:nvPr/>
          </p:nvSpPr>
          <p:spPr bwMode="gray">
            <a:xfrm>
              <a:off x="3162017" y="1381709"/>
              <a:ext cx="20002" cy="2196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1" y="22"/>
                </a:cxn>
                <a:cxn ang="0">
                  <a:pos x="9" y="28"/>
                </a:cxn>
                <a:cxn ang="0">
                  <a:pos x="12" y="38"/>
                </a:cxn>
                <a:cxn ang="0">
                  <a:pos x="23" y="39"/>
                </a:cxn>
                <a:cxn ang="0">
                  <a:pos x="32" y="49"/>
                </a:cxn>
                <a:cxn ang="0">
                  <a:pos x="41" y="50"/>
                </a:cxn>
                <a:cxn ang="0">
                  <a:pos x="44" y="55"/>
                </a:cxn>
                <a:cxn ang="0">
                  <a:pos x="47" y="58"/>
                </a:cxn>
                <a:cxn ang="0">
                  <a:pos x="52" y="56"/>
                </a:cxn>
                <a:cxn ang="0">
                  <a:pos x="54" y="50"/>
                </a:cxn>
                <a:cxn ang="0">
                  <a:pos x="45" y="39"/>
                </a:cxn>
                <a:cxn ang="0">
                  <a:pos x="30" y="28"/>
                </a:cxn>
                <a:cxn ang="0">
                  <a:pos x="33" y="22"/>
                </a:cxn>
                <a:cxn ang="0">
                  <a:pos x="19" y="15"/>
                </a:cxn>
                <a:cxn ang="0">
                  <a:pos x="1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4" h="58">
                  <a:moveTo>
                    <a:pt x="2" y="4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22"/>
                  </a:lnTo>
                  <a:lnTo>
                    <a:pt x="9" y="28"/>
                  </a:lnTo>
                  <a:lnTo>
                    <a:pt x="12" y="38"/>
                  </a:lnTo>
                  <a:lnTo>
                    <a:pt x="23" y="39"/>
                  </a:lnTo>
                  <a:lnTo>
                    <a:pt x="32" y="49"/>
                  </a:lnTo>
                  <a:lnTo>
                    <a:pt x="41" y="50"/>
                  </a:lnTo>
                  <a:lnTo>
                    <a:pt x="44" y="55"/>
                  </a:lnTo>
                  <a:lnTo>
                    <a:pt x="47" y="58"/>
                  </a:lnTo>
                  <a:lnTo>
                    <a:pt x="52" y="56"/>
                  </a:lnTo>
                  <a:lnTo>
                    <a:pt x="54" y="50"/>
                  </a:lnTo>
                  <a:lnTo>
                    <a:pt x="45" y="39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19" y="15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2" name="Freeform 313"/>
            <p:cNvSpPr>
              <a:spLocks noChangeAspect="1"/>
            </p:cNvSpPr>
            <p:nvPr/>
          </p:nvSpPr>
          <p:spPr bwMode="gray">
            <a:xfrm rot="21085610">
              <a:off x="4316699" y="2869313"/>
              <a:ext cx="14547" cy="7987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3" name="Freeform 314"/>
            <p:cNvSpPr>
              <a:spLocks noChangeAspect="1"/>
            </p:cNvSpPr>
            <p:nvPr/>
          </p:nvSpPr>
          <p:spPr bwMode="gray">
            <a:xfrm rot="21085610">
              <a:off x="4340338" y="2871311"/>
              <a:ext cx="1819" cy="19968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4" name="Freeform 315"/>
            <p:cNvSpPr>
              <a:spLocks noChangeAspect="1"/>
            </p:cNvSpPr>
            <p:nvPr/>
          </p:nvSpPr>
          <p:spPr bwMode="gray">
            <a:xfrm rot="21085610">
              <a:off x="4340338" y="2917236"/>
              <a:ext cx="3637" cy="1997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5" name="Freeform 316"/>
            <p:cNvSpPr>
              <a:spLocks noChangeAspect="1"/>
            </p:cNvSpPr>
            <p:nvPr/>
          </p:nvSpPr>
          <p:spPr bwMode="gray">
            <a:xfrm rot="21085610">
              <a:off x="4331246" y="2915240"/>
              <a:ext cx="7274" cy="23961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6" name="Freeform 317"/>
            <p:cNvSpPr>
              <a:spLocks noChangeAspect="1"/>
            </p:cNvSpPr>
            <p:nvPr/>
          </p:nvSpPr>
          <p:spPr bwMode="gray">
            <a:xfrm rot="21085610">
              <a:off x="4340338" y="2943195"/>
              <a:ext cx="1819" cy="11981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7" name="Freeform 318"/>
            <p:cNvSpPr>
              <a:spLocks noChangeAspect="1"/>
            </p:cNvSpPr>
            <p:nvPr/>
          </p:nvSpPr>
          <p:spPr bwMode="gray">
            <a:xfrm rot="21085610">
              <a:off x="4356704" y="2909249"/>
              <a:ext cx="1819" cy="15974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8" name="Freeform 319"/>
            <p:cNvSpPr>
              <a:spLocks noChangeAspect="1"/>
            </p:cNvSpPr>
            <p:nvPr/>
          </p:nvSpPr>
          <p:spPr bwMode="gray">
            <a:xfrm rot="21085610">
              <a:off x="4365795" y="2923227"/>
              <a:ext cx="5456" cy="17972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Freeform 320"/>
            <p:cNvSpPr>
              <a:spLocks noChangeAspect="1"/>
            </p:cNvSpPr>
            <p:nvPr/>
          </p:nvSpPr>
          <p:spPr bwMode="gray">
            <a:xfrm rot="21085610">
              <a:off x="4382161" y="2937204"/>
              <a:ext cx="3637" cy="399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0" name="Freeform 321"/>
            <p:cNvSpPr>
              <a:spLocks noChangeAspect="1"/>
            </p:cNvSpPr>
            <p:nvPr/>
          </p:nvSpPr>
          <p:spPr bwMode="gray">
            <a:xfrm rot="21085610">
              <a:off x="4374888" y="2955176"/>
              <a:ext cx="5456" cy="19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1" name="Freeform 322"/>
            <p:cNvSpPr>
              <a:spLocks noChangeAspect="1"/>
            </p:cNvSpPr>
            <p:nvPr/>
          </p:nvSpPr>
          <p:spPr bwMode="gray">
            <a:xfrm rot="21085610">
              <a:off x="4391253" y="2973146"/>
              <a:ext cx="5456" cy="17972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2" name="Freeform 323"/>
            <p:cNvSpPr>
              <a:spLocks noChangeAspect="1"/>
            </p:cNvSpPr>
            <p:nvPr/>
          </p:nvSpPr>
          <p:spPr bwMode="gray">
            <a:xfrm rot="21085610">
              <a:off x="4405800" y="2985127"/>
              <a:ext cx="5456" cy="1997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3" name="Freeform 324"/>
            <p:cNvSpPr>
              <a:spLocks noChangeAspect="1"/>
            </p:cNvSpPr>
            <p:nvPr/>
          </p:nvSpPr>
          <p:spPr bwMode="gray">
            <a:xfrm rot="21085610">
              <a:off x="4418529" y="2993114"/>
              <a:ext cx="10910" cy="7987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4" name="Freeform 325"/>
            <p:cNvSpPr>
              <a:spLocks noChangeAspect="1"/>
            </p:cNvSpPr>
            <p:nvPr/>
          </p:nvSpPr>
          <p:spPr bwMode="gray">
            <a:xfrm rot="21085610">
              <a:off x="4403982" y="3015079"/>
              <a:ext cx="7274" cy="11981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5" name="Freeform 326"/>
            <p:cNvSpPr>
              <a:spLocks noChangeAspect="1"/>
            </p:cNvSpPr>
            <p:nvPr/>
          </p:nvSpPr>
          <p:spPr bwMode="gray">
            <a:xfrm rot="21085610">
              <a:off x="4338520" y="2941198"/>
              <a:ext cx="3637" cy="599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6" name="Freeform 327"/>
            <p:cNvSpPr>
              <a:spLocks noChangeAspect="1"/>
            </p:cNvSpPr>
            <p:nvPr/>
          </p:nvSpPr>
          <p:spPr bwMode="gray">
            <a:xfrm rot="21085610">
              <a:off x="4302152" y="2921230"/>
              <a:ext cx="1819" cy="798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7" name="Freeform 328"/>
            <p:cNvSpPr>
              <a:spLocks noChangeAspect="1"/>
            </p:cNvSpPr>
            <p:nvPr/>
          </p:nvSpPr>
          <p:spPr bwMode="gray">
            <a:xfrm rot="21085610">
              <a:off x="4298515" y="2931214"/>
              <a:ext cx="3637" cy="399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8" name="Freeform 329"/>
            <p:cNvSpPr>
              <a:spLocks noChangeAspect="1"/>
            </p:cNvSpPr>
            <p:nvPr/>
          </p:nvSpPr>
          <p:spPr bwMode="gray">
            <a:xfrm rot="21085610">
              <a:off x="4287605" y="2935208"/>
              <a:ext cx="7274" cy="7987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9" name="Freeform 330"/>
            <p:cNvSpPr>
              <a:spLocks noChangeAspect="1"/>
            </p:cNvSpPr>
            <p:nvPr/>
          </p:nvSpPr>
          <p:spPr bwMode="gray">
            <a:xfrm rot="20552049">
              <a:off x="4336701" y="3106931"/>
              <a:ext cx="27277" cy="21965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0" name="Freeform 331"/>
            <p:cNvSpPr>
              <a:spLocks noChangeAspect="1"/>
            </p:cNvSpPr>
            <p:nvPr/>
          </p:nvSpPr>
          <p:spPr bwMode="gray">
            <a:xfrm rot="20552049">
              <a:off x="4411256" y="3035047"/>
              <a:ext cx="43642" cy="65894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1" name="Freeform 332"/>
            <p:cNvSpPr>
              <a:spLocks noChangeAspect="1"/>
            </p:cNvSpPr>
            <p:nvPr/>
          </p:nvSpPr>
          <p:spPr bwMode="gray">
            <a:xfrm rot="20552049">
              <a:off x="4542180" y="3074983"/>
              <a:ext cx="1819" cy="199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2" name="Freeform 333"/>
            <p:cNvSpPr>
              <a:spLocks noChangeAspect="1"/>
            </p:cNvSpPr>
            <p:nvPr/>
          </p:nvSpPr>
          <p:spPr bwMode="gray">
            <a:xfrm rot="20552049">
              <a:off x="4567638" y="3128895"/>
              <a:ext cx="3637" cy="139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Freeform 334"/>
            <p:cNvSpPr>
              <a:spLocks noChangeAspect="1"/>
            </p:cNvSpPr>
            <p:nvPr/>
          </p:nvSpPr>
          <p:spPr bwMode="gray">
            <a:xfrm rot="20552049">
              <a:off x="4594913" y="3226738"/>
              <a:ext cx="3637" cy="599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4" name="Freeform 335"/>
            <p:cNvSpPr>
              <a:spLocks noChangeAspect="1"/>
            </p:cNvSpPr>
            <p:nvPr/>
          </p:nvSpPr>
          <p:spPr bwMode="gray">
            <a:xfrm rot="20552049">
              <a:off x="4587640" y="3244709"/>
              <a:ext cx="10910" cy="19968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5" name="Freeform 336"/>
            <p:cNvSpPr>
              <a:spLocks noChangeAspect="1"/>
            </p:cNvSpPr>
            <p:nvPr/>
          </p:nvSpPr>
          <p:spPr bwMode="gray">
            <a:xfrm rot="20552049">
              <a:off x="4389435" y="3043034"/>
              <a:ext cx="1819" cy="399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06" name="Group 337"/>
            <p:cNvGrpSpPr>
              <a:grpSpLocks noChangeAspect="1"/>
            </p:cNvGrpSpPr>
            <p:nvPr/>
          </p:nvGrpSpPr>
          <p:grpSpPr bwMode="gray">
            <a:xfrm>
              <a:off x="4380342" y="3047028"/>
              <a:ext cx="32731" cy="55910"/>
              <a:chOff x="1694" y="2257"/>
              <a:chExt cx="18" cy="28"/>
            </a:xfrm>
            <a:grpFill/>
          </p:grpSpPr>
          <p:sp>
            <p:nvSpPr>
              <p:cNvPr id="224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5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07" name="Freeform 340"/>
            <p:cNvSpPr>
              <a:spLocks noChangeAspect="1"/>
            </p:cNvSpPr>
            <p:nvPr/>
          </p:nvSpPr>
          <p:spPr bwMode="gray">
            <a:xfrm rot="20552049">
              <a:off x="4469444" y="3059008"/>
              <a:ext cx="18184" cy="15974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8" name="Freeform 341"/>
            <p:cNvSpPr>
              <a:spLocks noChangeAspect="1"/>
            </p:cNvSpPr>
            <p:nvPr/>
          </p:nvSpPr>
          <p:spPr bwMode="gray">
            <a:xfrm rot="20552049">
              <a:off x="4580366" y="3174822"/>
              <a:ext cx="0" cy="59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Freeform 342"/>
            <p:cNvSpPr>
              <a:spLocks noChangeAspect="1"/>
            </p:cNvSpPr>
            <p:nvPr/>
          </p:nvSpPr>
          <p:spPr bwMode="gray">
            <a:xfrm rot="20552049">
              <a:off x="4549454" y="3090957"/>
              <a:ext cx="5456" cy="1397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Freeform 343"/>
            <p:cNvSpPr>
              <a:spLocks noChangeAspect="1"/>
            </p:cNvSpPr>
            <p:nvPr/>
          </p:nvSpPr>
          <p:spPr bwMode="gray">
            <a:xfrm rot="20552049">
              <a:off x="4496720" y="3055015"/>
              <a:ext cx="0" cy="19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Freeform 344"/>
            <p:cNvSpPr>
              <a:spLocks noChangeAspect="1"/>
            </p:cNvSpPr>
            <p:nvPr/>
          </p:nvSpPr>
          <p:spPr bwMode="gray">
            <a:xfrm rot="20552049">
              <a:off x="4500357" y="3070989"/>
              <a:ext cx="1819" cy="3994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2" name="Freeform 345"/>
            <p:cNvSpPr>
              <a:spLocks noChangeAspect="1"/>
            </p:cNvSpPr>
            <p:nvPr/>
          </p:nvSpPr>
          <p:spPr bwMode="gray">
            <a:xfrm rot="20552049">
              <a:off x="4558545" y="3112921"/>
              <a:ext cx="3637" cy="998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3" name="Freeform 346"/>
            <p:cNvSpPr>
              <a:spLocks noChangeAspect="1"/>
            </p:cNvSpPr>
            <p:nvPr/>
          </p:nvSpPr>
          <p:spPr bwMode="gray">
            <a:xfrm rot="20552049">
              <a:off x="4580366" y="3206770"/>
              <a:ext cx="1819" cy="599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4" name="Freeform 347"/>
            <p:cNvSpPr>
              <a:spLocks noChangeAspect="1"/>
            </p:cNvSpPr>
            <p:nvPr/>
          </p:nvSpPr>
          <p:spPr bwMode="gray">
            <a:xfrm rot="20552049">
              <a:off x="4231234" y="2987124"/>
              <a:ext cx="134561" cy="97843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5" name="Freeform 348"/>
            <p:cNvSpPr>
              <a:spLocks noChangeAspect="1"/>
            </p:cNvSpPr>
            <p:nvPr/>
          </p:nvSpPr>
          <p:spPr bwMode="gray">
            <a:xfrm rot="20552049">
              <a:off x="4253055" y="3039041"/>
              <a:ext cx="5456" cy="11981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6" name="Freeform 349"/>
            <p:cNvSpPr>
              <a:spLocks noChangeAspect="1"/>
            </p:cNvSpPr>
            <p:nvPr/>
          </p:nvSpPr>
          <p:spPr bwMode="gray">
            <a:xfrm rot="20552049">
              <a:off x="4302152" y="2999105"/>
              <a:ext cx="12729" cy="179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7" name="Freeform 350"/>
            <p:cNvSpPr>
              <a:spLocks noChangeAspect="1"/>
            </p:cNvSpPr>
            <p:nvPr/>
          </p:nvSpPr>
          <p:spPr bwMode="gray">
            <a:xfrm rot="20552049">
              <a:off x="4529451" y="3070989"/>
              <a:ext cx="0" cy="5991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8" name="Freeform 351"/>
            <p:cNvSpPr>
              <a:spLocks noChangeAspect="1"/>
            </p:cNvSpPr>
            <p:nvPr/>
          </p:nvSpPr>
          <p:spPr bwMode="gray">
            <a:xfrm rot="20552049">
              <a:off x="4576729" y="3154854"/>
              <a:ext cx="1819" cy="798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19" name="Group 362"/>
            <p:cNvGrpSpPr/>
            <p:nvPr/>
          </p:nvGrpSpPr>
          <p:grpSpPr bwMode="gray">
            <a:xfrm>
              <a:off x="5669586" y="1265898"/>
              <a:ext cx="1007393" cy="1395752"/>
              <a:chOff x="4580731" y="1911697"/>
              <a:chExt cx="879476" cy="1109663"/>
            </a:xfrm>
            <a:grpFill/>
          </p:grpSpPr>
          <p:sp>
            <p:nvSpPr>
              <p:cNvPr id="175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6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7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78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21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9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0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1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2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3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4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5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86" name="Group 189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19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7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17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8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9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0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1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92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15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3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4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5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6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7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8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9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0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1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2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3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4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5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6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7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8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9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0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1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12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13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0" name="Group 368"/>
            <p:cNvGrpSpPr/>
            <p:nvPr/>
          </p:nvGrpSpPr>
          <p:grpSpPr bwMode="gray">
            <a:xfrm>
              <a:off x="5525932" y="2627703"/>
              <a:ext cx="1371070" cy="1685285"/>
              <a:chOff x="4455318" y="2994372"/>
              <a:chExt cx="1196974" cy="1339850"/>
            </a:xfrm>
            <a:grpFill/>
          </p:grpSpPr>
          <p:sp>
            <p:nvSpPr>
              <p:cNvPr id="121" name="Freeform 120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2" name="Freeform 121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23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24" name="Freeform 123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24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25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26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27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128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129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30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131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132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133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134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135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136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138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139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140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141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143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73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4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170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71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343" name="Arc 342"/>
          <p:cNvSpPr/>
          <p:nvPr/>
        </p:nvSpPr>
        <p:spPr>
          <a:xfrm rot="538278">
            <a:off x="5804279" y="4051969"/>
            <a:ext cx="1651236" cy="1153618"/>
          </a:xfrm>
          <a:prstGeom prst="arc">
            <a:avLst>
              <a:gd name="adj1" fmla="val 11947083"/>
              <a:gd name="adj2" fmla="val 21202844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5" name="Arc 344"/>
          <p:cNvSpPr/>
          <p:nvPr/>
        </p:nvSpPr>
        <p:spPr>
          <a:xfrm>
            <a:off x="4496867" y="1733452"/>
            <a:ext cx="2732916" cy="2293050"/>
          </a:xfrm>
          <a:prstGeom prst="arc">
            <a:avLst>
              <a:gd name="adj1" fmla="val 10527850"/>
              <a:gd name="adj2" fmla="val 20309603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6" name="Arc 345"/>
          <p:cNvSpPr/>
          <p:nvPr/>
        </p:nvSpPr>
        <p:spPr>
          <a:xfrm rot="20959888">
            <a:off x="5884065" y="3060180"/>
            <a:ext cx="2348010" cy="1754872"/>
          </a:xfrm>
          <a:prstGeom prst="arc">
            <a:avLst>
              <a:gd name="adj1" fmla="val 10527850"/>
              <a:gd name="adj2" fmla="val 20309603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50" name="Arc 349"/>
          <p:cNvSpPr/>
          <p:nvPr/>
        </p:nvSpPr>
        <p:spPr>
          <a:xfrm rot="3805533" flipH="1">
            <a:off x="6703578" y="3106473"/>
            <a:ext cx="1451787" cy="1621448"/>
          </a:xfrm>
          <a:prstGeom prst="arc">
            <a:avLst>
              <a:gd name="adj1" fmla="val 9263591"/>
              <a:gd name="adj2" fmla="val 17058588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1" name="Arc 350"/>
          <p:cNvSpPr/>
          <p:nvPr/>
        </p:nvSpPr>
        <p:spPr>
          <a:xfrm rot="17715981">
            <a:off x="9064855" y="2852731"/>
            <a:ext cx="1849405" cy="1828674"/>
          </a:xfrm>
          <a:prstGeom prst="arc">
            <a:avLst>
              <a:gd name="adj1" fmla="val 9263591"/>
              <a:gd name="adj2" fmla="val 1813462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2" name="Arc 351"/>
          <p:cNvSpPr/>
          <p:nvPr/>
        </p:nvSpPr>
        <p:spPr>
          <a:xfrm rot="18413051" flipH="1">
            <a:off x="8003690" y="2312468"/>
            <a:ext cx="1554480" cy="1554480"/>
          </a:xfrm>
          <a:prstGeom prst="arc">
            <a:avLst>
              <a:gd name="adj1" fmla="val 9263591"/>
              <a:gd name="adj2" fmla="val 1863039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4077094" y="2789739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7705416" y="2982461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7087075" y="4486537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5538049" y="4045031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9696417" y="4531572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9194777" y="2555592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6818992" y="1979831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3" name="Rectangle 332"/>
          <p:cNvSpPr/>
          <p:nvPr/>
        </p:nvSpPr>
        <p:spPr>
          <a:xfrm rot="2969987">
            <a:off x="5554025" y="1471825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3" name="Rectangle 352"/>
          <p:cNvSpPr/>
          <p:nvPr/>
        </p:nvSpPr>
        <p:spPr>
          <a:xfrm rot="11499237">
            <a:off x="8079526" y="2132718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4" name="Rectangle 353"/>
          <p:cNvSpPr/>
          <p:nvPr/>
        </p:nvSpPr>
        <p:spPr>
          <a:xfrm rot="9439735">
            <a:off x="8842038" y="3046446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5" name="Rectangle 354"/>
          <p:cNvSpPr/>
          <p:nvPr/>
        </p:nvSpPr>
        <p:spPr>
          <a:xfrm rot="9439735">
            <a:off x="7836501" y="3792785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6" name="Rectangle 355"/>
          <p:cNvSpPr/>
          <p:nvPr/>
        </p:nvSpPr>
        <p:spPr>
          <a:xfrm rot="12358750">
            <a:off x="6304805" y="2865184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7" name="Rectangle 356"/>
          <p:cNvSpPr/>
          <p:nvPr/>
        </p:nvSpPr>
        <p:spPr>
          <a:xfrm rot="13920372">
            <a:off x="6525354" y="3784681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1452579" y="3783283"/>
            <a:ext cx="292893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UT MEL EIRM</a:t>
            </a:r>
            <a:endParaRPr lang="en-US" sz="13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1452579" y="4190982"/>
            <a:ext cx="2928938" cy="1869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has. Sit cu impetus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vituperatoribus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impetus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scaevola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electram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pro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At mea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diam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atomorum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Dolore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nostrum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legendos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pri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illud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5" grpId="0" animBg="1"/>
      <p:bldP spid="346" grpId="0" animBg="1"/>
      <p:bldP spid="350" grpId="0" animBg="1"/>
      <p:bldP spid="351" grpId="0" animBg="1"/>
      <p:bldP spid="352" grpId="0" animBg="1"/>
      <p:bldP spid="334" grpId="0"/>
      <p:bldP spid="336" grpId="0"/>
      <p:bldP spid="337" grpId="0"/>
      <p:bldP spid="338" grpId="0"/>
      <p:bldP spid="339" grpId="0"/>
      <p:bldP spid="340" grpId="0"/>
      <p:bldP spid="341" grpId="0"/>
      <p:bldP spid="333" grpId="0"/>
      <p:bldP spid="353" grpId="0"/>
      <p:bldP spid="354" grpId="0"/>
      <p:bldP spid="355" grpId="0"/>
      <p:bldP spid="356" grpId="0"/>
      <p:bldP spid="357" grpId="0"/>
      <p:bldP spid="366" grpId="0"/>
      <p:bldP spid="3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104900" y="3034626"/>
            <a:ext cx="2486025" cy="783381"/>
          </a:xfrm>
          <a:custGeom>
            <a:avLst/>
            <a:gdLst>
              <a:gd name="connsiteX0" fmla="*/ 998220 w 1996440"/>
              <a:gd name="connsiteY0" fmla="*/ 0 h 630230"/>
              <a:gd name="connsiteX1" fmla="*/ 1126331 w 1996440"/>
              <a:gd name="connsiteY1" fmla="*/ 129487 h 630230"/>
              <a:gd name="connsiteX2" fmla="*/ 1996440 w 1996440"/>
              <a:gd name="connsiteY2" fmla="*/ 129487 h 630230"/>
              <a:gd name="connsiteX3" fmla="*/ 1996440 w 1996440"/>
              <a:gd name="connsiteY3" fmla="*/ 630230 h 630230"/>
              <a:gd name="connsiteX4" fmla="*/ 0 w 1996440"/>
              <a:gd name="connsiteY4" fmla="*/ 630230 h 630230"/>
              <a:gd name="connsiteX5" fmla="*/ 0 w 1996440"/>
              <a:gd name="connsiteY5" fmla="*/ 129487 h 630230"/>
              <a:gd name="connsiteX6" fmla="*/ 870109 w 1996440"/>
              <a:gd name="connsiteY6" fmla="*/ 129487 h 6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440" h="630230">
                <a:moveTo>
                  <a:pt x="998220" y="0"/>
                </a:moveTo>
                <a:lnTo>
                  <a:pt x="1126331" y="129487"/>
                </a:lnTo>
                <a:lnTo>
                  <a:pt x="1996440" y="129487"/>
                </a:lnTo>
                <a:lnTo>
                  <a:pt x="1996440" y="630230"/>
                </a:lnTo>
                <a:lnTo>
                  <a:pt x="0" y="630230"/>
                </a:lnTo>
                <a:lnTo>
                  <a:pt x="0" y="129487"/>
                </a:lnTo>
                <a:lnTo>
                  <a:pt x="870109" y="1294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3590925" y="3195167"/>
            <a:ext cx="2486025" cy="783381"/>
          </a:xfrm>
          <a:custGeom>
            <a:avLst/>
            <a:gdLst>
              <a:gd name="connsiteX0" fmla="*/ 998220 w 1996440"/>
              <a:gd name="connsiteY0" fmla="*/ 0 h 630230"/>
              <a:gd name="connsiteX1" fmla="*/ 1126331 w 1996440"/>
              <a:gd name="connsiteY1" fmla="*/ 129487 h 630230"/>
              <a:gd name="connsiteX2" fmla="*/ 1996440 w 1996440"/>
              <a:gd name="connsiteY2" fmla="*/ 129487 h 630230"/>
              <a:gd name="connsiteX3" fmla="*/ 1996440 w 1996440"/>
              <a:gd name="connsiteY3" fmla="*/ 630230 h 630230"/>
              <a:gd name="connsiteX4" fmla="*/ 0 w 1996440"/>
              <a:gd name="connsiteY4" fmla="*/ 630230 h 630230"/>
              <a:gd name="connsiteX5" fmla="*/ 0 w 1996440"/>
              <a:gd name="connsiteY5" fmla="*/ 129487 h 630230"/>
              <a:gd name="connsiteX6" fmla="*/ 870109 w 1996440"/>
              <a:gd name="connsiteY6" fmla="*/ 129487 h 6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440" h="630230">
                <a:moveTo>
                  <a:pt x="998220" y="0"/>
                </a:moveTo>
                <a:lnTo>
                  <a:pt x="1126331" y="129487"/>
                </a:lnTo>
                <a:lnTo>
                  <a:pt x="1996440" y="129487"/>
                </a:lnTo>
                <a:lnTo>
                  <a:pt x="1996440" y="630230"/>
                </a:lnTo>
                <a:lnTo>
                  <a:pt x="0" y="630230"/>
                </a:lnTo>
                <a:lnTo>
                  <a:pt x="0" y="129487"/>
                </a:lnTo>
                <a:lnTo>
                  <a:pt x="870109" y="1294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076950" y="3034401"/>
            <a:ext cx="2486025" cy="783381"/>
          </a:xfrm>
          <a:custGeom>
            <a:avLst/>
            <a:gdLst>
              <a:gd name="connsiteX0" fmla="*/ 998220 w 1996440"/>
              <a:gd name="connsiteY0" fmla="*/ 0 h 630230"/>
              <a:gd name="connsiteX1" fmla="*/ 1126331 w 1996440"/>
              <a:gd name="connsiteY1" fmla="*/ 129487 h 630230"/>
              <a:gd name="connsiteX2" fmla="*/ 1996440 w 1996440"/>
              <a:gd name="connsiteY2" fmla="*/ 129487 h 630230"/>
              <a:gd name="connsiteX3" fmla="*/ 1996440 w 1996440"/>
              <a:gd name="connsiteY3" fmla="*/ 630230 h 630230"/>
              <a:gd name="connsiteX4" fmla="*/ 0 w 1996440"/>
              <a:gd name="connsiteY4" fmla="*/ 630230 h 630230"/>
              <a:gd name="connsiteX5" fmla="*/ 0 w 1996440"/>
              <a:gd name="connsiteY5" fmla="*/ 129487 h 630230"/>
              <a:gd name="connsiteX6" fmla="*/ 870109 w 1996440"/>
              <a:gd name="connsiteY6" fmla="*/ 129487 h 6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440" h="630230">
                <a:moveTo>
                  <a:pt x="998220" y="0"/>
                </a:moveTo>
                <a:lnTo>
                  <a:pt x="1126331" y="129487"/>
                </a:lnTo>
                <a:lnTo>
                  <a:pt x="1996440" y="129487"/>
                </a:lnTo>
                <a:lnTo>
                  <a:pt x="1996440" y="630230"/>
                </a:lnTo>
                <a:lnTo>
                  <a:pt x="0" y="630230"/>
                </a:lnTo>
                <a:lnTo>
                  <a:pt x="0" y="129487"/>
                </a:lnTo>
                <a:lnTo>
                  <a:pt x="870109" y="1294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8562975" y="3195167"/>
            <a:ext cx="2486025" cy="783381"/>
          </a:xfrm>
          <a:custGeom>
            <a:avLst/>
            <a:gdLst>
              <a:gd name="connsiteX0" fmla="*/ 998220 w 1996440"/>
              <a:gd name="connsiteY0" fmla="*/ 0 h 630230"/>
              <a:gd name="connsiteX1" fmla="*/ 1126331 w 1996440"/>
              <a:gd name="connsiteY1" fmla="*/ 129487 h 630230"/>
              <a:gd name="connsiteX2" fmla="*/ 1996440 w 1996440"/>
              <a:gd name="connsiteY2" fmla="*/ 129487 h 630230"/>
              <a:gd name="connsiteX3" fmla="*/ 1996440 w 1996440"/>
              <a:gd name="connsiteY3" fmla="*/ 630230 h 630230"/>
              <a:gd name="connsiteX4" fmla="*/ 0 w 1996440"/>
              <a:gd name="connsiteY4" fmla="*/ 630230 h 630230"/>
              <a:gd name="connsiteX5" fmla="*/ 0 w 1996440"/>
              <a:gd name="connsiteY5" fmla="*/ 129487 h 630230"/>
              <a:gd name="connsiteX6" fmla="*/ 870109 w 1996440"/>
              <a:gd name="connsiteY6" fmla="*/ 129487 h 6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440" h="630230">
                <a:moveTo>
                  <a:pt x="998220" y="0"/>
                </a:moveTo>
                <a:lnTo>
                  <a:pt x="1126331" y="129487"/>
                </a:lnTo>
                <a:lnTo>
                  <a:pt x="1996440" y="129487"/>
                </a:lnTo>
                <a:lnTo>
                  <a:pt x="1996440" y="630230"/>
                </a:lnTo>
                <a:lnTo>
                  <a:pt x="0" y="630230"/>
                </a:lnTo>
                <a:lnTo>
                  <a:pt x="0" y="129487"/>
                </a:lnTo>
                <a:lnTo>
                  <a:pt x="870109" y="12948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9" name="Freeform 54"/>
          <p:cNvSpPr>
            <a:spLocks noChangeAspect="1"/>
          </p:cNvSpPr>
          <p:nvPr/>
        </p:nvSpPr>
        <p:spPr bwMode="gray">
          <a:xfrm>
            <a:off x="4259897" y="4350942"/>
            <a:ext cx="1148080" cy="985282"/>
          </a:xfrm>
          <a:custGeom>
            <a:avLst/>
            <a:gdLst/>
            <a:ahLst/>
            <a:cxnLst>
              <a:cxn ang="0">
                <a:pos x="80" y="633"/>
              </a:cxn>
              <a:cxn ang="0">
                <a:pos x="198" y="560"/>
              </a:cxn>
              <a:cxn ang="0">
                <a:pos x="357" y="522"/>
              </a:cxn>
              <a:cxn ang="0">
                <a:pos x="497" y="418"/>
              </a:cxn>
              <a:cxn ang="0">
                <a:pos x="533" y="330"/>
              </a:cxn>
              <a:cxn ang="0">
                <a:pos x="566" y="326"/>
              </a:cxn>
              <a:cxn ang="0">
                <a:pos x="634" y="262"/>
              </a:cxn>
              <a:cxn ang="0">
                <a:pos x="688" y="222"/>
              </a:cxn>
              <a:cxn ang="0">
                <a:pos x="739" y="187"/>
              </a:cxn>
              <a:cxn ang="0">
                <a:pos x="818" y="257"/>
              </a:cxn>
              <a:cxn ang="0">
                <a:pos x="898" y="254"/>
              </a:cxn>
              <a:cxn ang="0">
                <a:pos x="921" y="160"/>
              </a:cxn>
              <a:cxn ang="0">
                <a:pos x="974" y="108"/>
              </a:cxn>
              <a:cxn ang="0">
                <a:pos x="1045" y="48"/>
              </a:cxn>
              <a:cxn ang="0">
                <a:pos x="1044" y="29"/>
              </a:cxn>
              <a:cxn ang="0">
                <a:pos x="1116" y="65"/>
              </a:cxn>
              <a:cxn ang="0">
                <a:pos x="1205" y="90"/>
              </a:cxn>
              <a:cxn ang="0">
                <a:pos x="1264" y="90"/>
              </a:cxn>
              <a:cxn ang="0">
                <a:pos x="1279" y="118"/>
              </a:cxn>
              <a:cxn ang="0">
                <a:pos x="1243" y="165"/>
              </a:cxn>
              <a:cxn ang="0">
                <a:pos x="1269" y="264"/>
              </a:cxn>
              <a:cxn ang="0">
                <a:pos x="1384" y="339"/>
              </a:cxn>
              <a:cxn ang="0">
                <a:pos x="1553" y="270"/>
              </a:cxn>
              <a:cxn ang="0">
                <a:pos x="1575" y="72"/>
              </a:cxn>
              <a:cxn ang="0">
                <a:pos x="1623" y="17"/>
              </a:cxn>
              <a:cxn ang="0">
                <a:pos x="1667" y="171"/>
              </a:cxn>
              <a:cxn ang="0">
                <a:pos x="1761" y="252"/>
              </a:cxn>
              <a:cxn ang="0">
                <a:pos x="1806" y="416"/>
              </a:cxn>
              <a:cxn ang="0">
                <a:pos x="1851" y="485"/>
              </a:cxn>
              <a:cxn ang="0">
                <a:pos x="1954" y="540"/>
              </a:cxn>
              <a:cxn ang="0">
                <a:pos x="1994" y="645"/>
              </a:cxn>
              <a:cxn ang="0">
                <a:pos x="2054" y="661"/>
              </a:cxn>
              <a:cxn ang="0">
                <a:pos x="2132" y="791"/>
              </a:cxn>
              <a:cxn ang="0">
                <a:pos x="2191" y="911"/>
              </a:cxn>
              <a:cxn ang="0">
                <a:pos x="2206" y="1090"/>
              </a:cxn>
              <a:cxn ang="0">
                <a:pos x="2158" y="1285"/>
              </a:cxn>
              <a:cxn ang="0">
                <a:pos x="2089" y="1365"/>
              </a:cxn>
              <a:cxn ang="0">
                <a:pos x="2034" y="1506"/>
              </a:cxn>
              <a:cxn ang="0">
                <a:pos x="2008" y="1625"/>
              </a:cxn>
              <a:cxn ang="0">
                <a:pos x="1823" y="1705"/>
              </a:cxn>
              <a:cxn ang="0">
                <a:pos x="1785" y="1704"/>
              </a:cxn>
              <a:cxn ang="0">
                <a:pos x="1715" y="1661"/>
              </a:cxn>
              <a:cxn ang="0">
                <a:pos x="1572" y="1674"/>
              </a:cxn>
              <a:cxn ang="0">
                <a:pos x="1453" y="1530"/>
              </a:cxn>
              <a:cxn ang="0">
                <a:pos x="1376" y="1406"/>
              </a:cxn>
              <a:cxn ang="0">
                <a:pos x="1330" y="1443"/>
              </a:cxn>
              <a:cxn ang="0">
                <a:pos x="1358" y="1317"/>
              </a:cxn>
              <a:cxn ang="0">
                <a:pos x="1302" y="1370"/>
              </a:cxn>
              <a:cxn ang="0">
                <a:pos x="1220" y="1433"/>
              </a:cxn>
              <a:cxn ang="0">
                <a:pos x="1177" y="1335"/>
              </a:cxn>
              <a:cxn ang="0">
                <a:pos x="1062" y="1253"/>
              </a:cxn>
              <a:cxn ang="0">
                <a:pos x="779" y="1270"/>
              </a:cxn>
              <a:cxn ang="0">
                <a:pos x="587" y="1354"/>
              </a:cxn>
              <a:cxn ang="0">
                <a:pos x="419" y="1379"/>
              </a:cxn>
              <a:cxn ang="0">
                <a:pos x="271" y="1452"/>
              </a:cxn>
              <a:cxn ang="0">
                <a:pos x="130" y="1405"/>
              </a:cxn>
              <a:cxn ang="0">
                <a:pos x="142" y="1286"/>
              </a:cxn>
              <a:cxn ang="0">
                <a:pos x="66" y="1024"/>
              </a:cxn>
              <a:cxn ang="0">
                <a:pos x="12" y="897"/>
              </a:cxn>
              <a:cxn ang="0">
                <a:pos x="35" y="884"/>
              </a:cxn>
              <a:cxn ang="0">
                <a:pos x="8" y="758"/>
              </a:cxn>
            </a:cxnLst>
            <a:rect l="0" t="0" r="r" b="b"/>
            <a:pathLst>
              <a:path w="2217" h="1736">
                <a:moveTo>
                  <a:pt x="43" y="634"/>
                </a:moveTo>
                <a:lnTo>
                  <a:pt x="49" y="629"/>
                </a:lnTo>
                <a:lnTo>
                  <a:pt x="48" y="645"/>
                </a:lnTo>
                <a:lnTo>
                  <a:pt x="48" y="647"/>
                </a:lnTo>
                <a:lnTo>
                  <a:pt x="45" y="651"/>
                </a:lnTo>
                <a:lnTo>
                  <a:pt x="44" y="656"/>
                </a:lnTo>
                <a:lnTo>
                  <a:pt x="48" y="658"/>
                </a:lnTo>
                <a:lnTo>
                  <a:pt x="46" y="666"/>
                </a:lnTo>
                <a:lnTo>
                  <a:pt x="45" y="671"/>
                </a:lnTo>
                <a:lnTo>
                  <a:pt x="50" y="673"/>
                </a:lnTo>
                <a:lnTo>
                  <a:pt x="59" y="666"/>
                </a:lnTo>
                <a:lnTo>
                  <a:pt x="62" y="652"/>
                </a:lnTo>
                <a:lnTo>
                  <a:pt x="72" y="636"/>
                </a:lnTo>
                <a:lnTo>
                  <a:pt x="80" y="633"/>
                </a:lnTo>
                <a:lnTo>
                  <a:pt x="87" y="628"/>
                </a:lnTo>
                <a:lnTo>
                  <a:pt x="94" y="626"/>
                </a:lnTo>
                <a:lnTo>
                  <a:pt x="102" y="620"/>
                </a:lnTo>
                <a:lnTo>
                  <a:pt x="120" y="617"/>
                </a:lnTo>
                <a:lnTo>
                  <a:pt x="125" y="608"/>
                </a:lnTo>
                <a:lnTo>
                  <a:pt x="132" y="601"/>
                </a:lnTo>
                <a:lnTo>
                  <a:pt x="140" y="596"/>
                </a:lnTo>
                <a:lnTo>
                  <a:pt x="146" y="586"/>
                </a:lnTo>
                <a:lnTo>
                  <a:pt x="161" y="580"/>
                </a:lnTo>
                <a:lnTo>
                  <a:pt x="167" y="575"/>
                </a:lnTo>
                <a:lnTo>
                  <a:pt x="174" y="571"/>
                </a:lnTo>
                <a:lnTo>
                  <a:pt x="191" y="559"/>
                </a:lnTo>
                <a:lnTo>
                  <a:pt x="195" y="558"/>
                </a:lnTo>
                <a:lnTo>
                  <a:pt x="198" y="560"/>
                </a:lnTo>
                <a:lnTo>
                  <a:pt x="214" y="561"/>
                </a:lnTo>
                <a:lnTo>
                  <a:pt x="222" y="564"/>
                </a:lnTo>
                <a:lnTo>
                  <a:pt x="232" y="565"/>
                </a:lnTo>
                <a:lnTo>
                  <a:pt x="241" y="564"/>
                </a:lnTo>
                <a:lnTo>
                  <a:pt x="249" y="561"/>
                </a:lnTo>
                <a:lnTo>
                  <a:pt x="260" y="553"/>
                </a:lnTo>
                <a:lnTo>
                  <a:pt x="270" y="547"/>
                </a:lnTo>
                <a:lnTo>
                  <a:pt x="280" y="544"/>
                </a:lnTo>
                <a:lnTo>
                  <a:pt x="291" y="544"/>
                </a:lnTo>
                <a:lnTo>
                  <a:pt x="301" y="542"/>
                </a:lnTo>
                <a:lnTo>
                  <a:pt x="322" y="522"/>
                </a:lnTo>
                <a:lnTo>
                  <a:pt x="335" y="522"/>
                </a:lnTo>
                <a:lnTo>
                  <a:pt x="345" y="527"/>
                </a:lnTo>
                <a:lnTo>
                  <a:pt x="357" y="522"/>
                </a:lnTo>
                <a:lnTo>
                  <a:pt x="370" y="522"/>
                </a:lnTo>
                <a:lnTo>
                  <a:pt x="378" y="520"/>
                </a:lnTo>
                <a:lnTo>
                  <a:pt x="388" y="515"/>
                </a:lnTo>
                <a:lnTo>
                  <a:pt x="413" y="510"/>
                </a:lnTo>
                <a:lnTo>
                  <a:pt x="424" y="504"/>
                </a:lnTo>
                <a:lnTo>
                  <a:pt x="432" y="499"/>
                </a:lnTo>
                <a:lnTo>
                  <a:pt x="454" y="478"/>
                </a:lnTo>
                <a:lnTo>
                  <a:pt x="458" y="470"/>
                </a:lnTo>
                <a:lnTo>
                  <a:pt x="459" y="461"/>
                </a:lnTo>
                <a:lnTo>
                  <a:pt x="467" y="450"/>
                </a:lnTo>
                <a:lnTo>
                  <a:pt x="469" y="445"/>
                </a:lnTo>
                <a:lnTo>
                  <a:pt x="469" y="439"/>
                </a:lnTo>
                <a:lnTo>
                  <a:pt x="476" y="440"/>
                </a:lnTo>
                <a:lnTo>
                  <a:pt x="497" y="418"/>
                </a:lnTo>
                <a:lnTo>
                  <a:pt x="500" y="413"/>
                </a:lnTo>
                <a:lnTo>
                  <a:pt x="497" y="410"/>
                </a:lnTo>
                <a:lnTo>
                  <a:pt x="490" y="381"/>
                </a:lnTo>
                <a:lnTo>
                  <a:pt x="491" y="369"/>
                </a:lnTo>
                <a:lnTo>
                  <a:pt x="499" y="355"/>
                </a:lnTo>
                <a:lnTo>
                  <a:pt x="502" y="353"/>
                </a:lnTo>
                <a:lnTo>
                  <a:pt x="508" y="353"/>
                </a:lnTo>
                <a:lnTo>
                  <a:pt x="512" y="345"/>
                </a:lnTo>
                <a:lnTo>
                  <a:pt x="521" y="338"/>
                </a:lnTo>
                <a:lnTo>
                  <a:pt x="524" y="338"/>
                </a:lnTo>
                <a:lnTo>
                  <a:pt x="523" y="333"/>
                </a:lnTo>
                <a:lnTo>
                  <a:pt x="528" y="322"/>
                </a:lnTo>
                <a:lnTo>
                  <a:pt x="530" y="321"/>
                </a:lnTo>
                <a:lnTo>
                  <a:pt x="533" y="330"/>
                </a:lnTo>
                <a:lnTo>
                  <a:pt x="537" y="337"/>
                </a:lnTo>
                <a:lnTo>
                  <a:pt x="543" y="353"/>
                </a:lnTo>
                <a:lnTo>
                  <a:pt x="549" y="365"/>
                </a:lnTo>
                <a:lnTo>
                  <a:pt x="555" y="372"/>
                </a:lnTo>
                <a:lnTo>
                  <a:pt x="560" y="381"/>
                </a:lnTo>
                <a:lnTo>
                  <a:pt x="564" y="386"/>
                </a:lnTo>
                <a:lnTo>
                  <a:pt x="569" y="375"/>
                </a:lnTo>
                <a:lnTo>
                  <a:pt x="569" y="360"/>
                </a:lnTo>
                <a:lnTo>
                  <a:pt x="571" y="360"/>
                </a:lnTo>
                <a:lnTo>
                  <a:pt x="578" y="359"/>
                </a:lnTo>
                <a:lnTo>
                  <a:pt x="576" y="346"/>
                </a:lnTo>
                <a:lnTo>
                  <a:pt x="570" y="335"/>
                </a:lnTo>
                <a:lnTo>
                  <a:pt x="564" y="330"/>
                </a:lnTo>
                <a:lnTo>
                  <a:pt x="566" y="326"/>
                </a:lnTo>
                <a:lnTo>
                  <a:pt x="565" y="310"/>
                </a:lnTo>
                <a:lnTo>
                  <a:pt x="570" y="305"/>
                </a:lnTo>
                <a:lnTo>
                  <a:pt x="580" y="310"/>
                </a:lnTo>
                <a:lnTo>
                  <a:pt x="588" y="308"/>
                </a:lnTo>
                <a:lnTo>
                  <a:pt x="601" y="324"/>
                </a:lnTo>
                <a:lnTo>
                  <a:pt x="618" y="327"/>
                </a:lnTo>
                <a:lnTo>
                  <a:pt x="619" y="319"/>
                </a:lnTo>
                <a:lnTo>
                  <a:pt x="610" y="316"/>
                </a:lnTo>
                <a:lnTo>
                  <a:pt x="613" y="303"/>
                </a:lnTo>
                <a:lnTo>
                  <a:pt x="623" y="294"/>
                </a:lnTo>
                <a:lnTo>
                  <a:pt x="625" y="287"/>
                </a:lnTo>
                <a:lnTo>
                  <a:pt x="620" y="270"/>
                </a:lnTo>
                <a:lnTo>
                  <a:pt x="625" y="264"/>
                </a:lnTo>
                <a:lnTo>
                  <a:pt x="634" y="262"/>
                </a:lnTo>
                <a:lnTo>
                  <a:pt x="645" y="268"/>
                </a:lnTo>
                <a:lnTo>
                  <a:pt x="647" y="265"/>
                </a:lnTo>
                <a:lnTo>
                  <a:pt x="641" y="253"/>
                </a:lnTo>
                <a:lnTo>
                  <a:pt x="642" y="247"/>
                </a:lnTo>
                <a:lnTo>
                  <a:pt x="646" y="242"/>
                </a:lnTo>
                <a:lnTo>
                  <a:pt x="663" y="248"/>
                </a:lnTo>
                <a:lnTo>
                  <a:pt x="663" y="243"/>
                </a:lnTo>
                <a:lnTo>
                  <a:pt x="657" y="233"/>
                </a:lnTo>
                <a:lnTo>
                  <a:pt x="657" y="221"/>
                </a:lnTo>
                <a:lnTo>
                  <a:pt x="666" y="217"/>
                </a:lnTo>
                <a:lnTo>
                  <a:pt x="671" y="217"/>
                </a:lnTo>
                <a:lnTo>
                  <a:pt x="677" y="215"/>
                </a:lnTo>
                <a:lnTo>
                  <a:pt x="687" y="214"/>
                </a:lnTo>
                <a:lnTo>
                  <a:pt x="688" y="222"/>
                </a:lnTo>
                <a:lnTo>
                  <a:pt x="693" y="220"/>
                </a:lnTo>
                <a:lnTo>
                  <a:pt x="700" y="214"/>
                </a:lnTo>
                <a:lnTo>
                  <a:pt x="705" y="201"/>
                </a:lnTo>
                <a:lnTo>
                  <a:pt x="705" y="197"/>
                </a:lnTo>
                <a:lnTo>
                  <a:pt x="699" y="189"/>
                </a:lnTo>
                <a:lnTo>
                  <a:pt x="702" y="183"/>
                </a:lnTo>
                <a:lnTo>
                  <a:pt x="707" y="189"/>
                </a:lnTo>
                <a:lnTo>
                  <a:pt x="709" y="198"/>
                </a:lnTo>
                <a:lnTo>
                  <a:pt x="715" y="194"/>
                </a:lnTo>
                <a:lnTo>
                  <a:pt x="718" y="188"/>
                </a:lnTo>
                <a:lnTo>
                  <a:pt x="721" y="189"/>
                </a:lnTo>
                <a:lnTo>
                  <a:pt x="722" y="194"/>
                </a:lnTo>
                <a:lnTo>
                  <a:pt x="728" y="193"/>
                </a:lnTo>
                <a:lnTo>
                  <a:pt x="739" y="187"/>
                </a:lnTo>
                <a:lnTo>
                  <a:pt x="743" y="183"/>
                </a:lnTo>
                <a:lnTo>
                  <a:pt x="741" y="176"/>
                </a:lnTo>
                <a:lnTo>
                  <a:pt x="749" y="174"/>
                </a:lnTo>
                <a:lnTo>
                  <a:pt x="753" y="177"/>
                </a:lnTo>
                <a:lnTo>
                  <a:pt x="761" y="181"/>
                </a:lnTo>
                <a:lnTo>
                  <a:pt x="770" y="181"/>
                </a:lnTo>
                <a:lnTo>
                  <a:pt x="780" y="187"/>
                </a:lnTo>
                <a:lnTo>
                  <a:pt x="788" y="193"/>
                </a:lnTo>
                <a:lnTo>
                  <a:pt x="804" y="215"/>
                </a:lnTo>
                <a:lnTo>
                  <a:pt x="818" y="226"/>
                </a:lnTo>
                <a:lnTo>
                  <a:pt x="814" y="242"/>
                </a:lnTo>
                <a:lnTo>
                  <a:pt x="814" y="253"/>
                </a:lnTo>
                <a:lnTo>
                  <a:pt x="815" y="255"/>
                </a:lnTo>
                <a:lnTo>
                  <a:pt x="818" y="257"/>
                </a:lnTo>
                <a:lnTo>
                  <a:pt x="819" y="254"/>
                </a:lnTo>
                <a:lnTo>
                  <a:pt x="822" y="247"/>
                </a:lnTo>
                <a:lnTo>
                  <a:pt x="820" y="243"/>
                </a:lnTo>
                <a:lnTo>
                  <a:pt x="825" y="238"/>
                </a:lnTo>
                <a:lnTo>
                  <a:pt x="829" y="240"/>
                </a:lnTo>
                <a:lnTo>
                  <a:pt x="830" y="237"/>
                </a:lnTo>
                <a:lnTo>
                  <a:pt x="836" y="240"/>
                </a:lnTo>
                <a:lnTo>
                  <a:pt x="836" y="232"/>
                </a:lnTo>
                <a:lnTo>
                  <a:pt x="839" y="231"/>
                </a:lnTo>
                <a:lnTo>
                  <a:pt x="849" y="233"/>
                </a:lnTo>
                <a:lnTo>
                  <a:pt x="862" y="233"/>
                </a:lnTo>
                <a:lnTo>
                  <a:pt x="873" y="232"/>
                </a:lnTo>
                <a:lnTo>
                  <a:pt x="881" y="236"/>
                </a:lnTo>
                <a:lnTo>
                  <a:pt x="898" y="254"/>
                </a:lnTo>
                <a:lnTo>
                  <a:pt x="903" y="253"/>
                </a:lnTo>
                <a:lnTo>
                  <a:pt x="903" y="249"/>
                </a:lnTo>
                <a:lnTo>
                  <a:pt x="899" y="237"/>
                </a:lnTo>
                <a:lnTo>
                  <a:pt x="906" y="233"/>
                </a:lnTo>
                <a:lnTo>
                  <a:pt x="908" y="232"/>
                </a:lnTo>
                <a:lnTo>
                  <a:pt x="894" y="217"/>
                </a:lnTo>
                <a:lnTo>
                  <a:pt x="886" y="205"/>
                </a:lnTo>
                <a:lnTo>
                  <a:pt x="890" y="189"/>
                </a:lnTo>
                <a:lnTo>
                  <a:pt x="893" y="192"/>
                </a:lnTo>
                <a:lnTo>
                  <a:pt x="898" y="189"/>
                </a:lnTo>
                <a:lnTo>
                  <a:pt x="909" y="172"/>
                </a:lnTo>
                <a:lnTo>
                  <a:pt x="909" y="165"/>
                </a:lnTo>
                <a:lnTo>
                  <a:pt x="914" y="158"/>
                </a:lnTo>
                <a:lnTo>
                  <a:pt x="921" y="160"/>
                </a:lnTo>
                <a:lnTo>
                  <a:pt x="931" y="160"/>
                </a:lnTo>
                <a:lnTo>
                  <a:pt x="937" y="154"/>
                </a:lnTo>
                <a:lnTo>
                  <a:pt x="936" y="141"/>
                </a:lnTo>
                <a:lnTo>
                  <a:pt x="929" y="141"/>
                </a:lnTo>
                <a:lnTo>
                  <a:pt x="930" y="135"/>
                </a:lnTo>
                <a:lnTo>
                  <a:pt x="931" y="125"/>
                </a:lnTo>
                <a:lnTo>
                  <a:pt x="935" y="115"/>
                </a:lnTo>
                <a:lnTo>
                  <a:pt x="944" y="113"/>
                </a:lnTo>
                <a:lnTo>
                  <a:pt x="953" y="109"/>
                </a:lnTo>
                <a:lnTo>
                  <a:pt x="954" y="102"/>
                </a:lnTo>
                <a:lnTo>
                  <a:pt x="962" y="103"/>
                </a:lnTo>
                <a:lnTo>
                  <a:pt x="969" y="108"/>
                </a:lnTo>
                <a:lnTo>
                  <a:pt x="973" y="115"/>
                </a:lnTo>
                <a:lnTo>
                  <a:pt x="974" y="108"/>
                </a:lnTo>
                <a:lnTo>
                  <a:pt x="968" y="98"/>
                </a:lnTo>
                <a:lnTo>
                  <a:pt x="971" y="96"/>
                </a:lnTo>
                <a:lnTo>
                  <a:pt x="978" y="88"/>
                </a:lnTo>
                <a:lnTo>
                  <a:pt x="991" y="92"/>
                </a:lnTo>
                <a:lnTo>
                  <a:pt x="992" y="87"/>
                </a:lnTo>
                <a:lnTo>
                  <a:pt x="1003" y="90"/>
                </a:lnTo>
                <a:lnTo>
                  <a:pt x="1016" y="88"/>
                </a:lnTo>
                <a:lnTo>
                  <a:pt x="1026" y="91"/>
                </a:lnTo>
                <a:lnTo>
                  <a:pt x="1034" y="91"/>
                </a:lnTo>
                <a:lnTo>
                  <a:pt x="1054" y="85"/>
                </a:lnTo>
                <a:lnTo>
                  <a:pt x="1062" y="79"/>
                </a:lnTo>
                <a:lnTo>
                  <a:pt x="1062" y="55"/>
                </a:lnTo>
                <a:lnTo>
                  <a:pt x="1056" y="49"/>
                </a:lnTo>
                <a:lnTo>
                  <a:pt x="1045" y="48"/>
                </a:lnTo>
                <a:lnTo>
                  <a:pt x="1038" y="49"/>
                </a:lnTo>
                <a:lnTo>
                  <a:pt x="1030" y="44"/>
                </a:lnTo>
                <a:lnTo>
                  <a:pt x="1026" y="38"/>
                </a:lnTo>
                <a:lnTo>
                  <a:pt x="1017" y="34"/>
                </a:lnTo>
                <a:lnTo>
                  <a:pt x="1017" y="33"/>
                </a:lnTo>
                <a:lnTo>
                  <a:pt x="1021" y="32"/>
                </a:lnTo>
                <a:lnTo>
                  <a:pt x="1024" y="34"/>
                </a:lnTo>
                <a:lnTo>
                  <a:pt x="1027" y="29"/>
                </a:lnTo>
                <a:lnTo>
                  <a:pt x="1029" y="27"/>
                </a:lnTo>
                <a:lnTo>
                  <a:pt x="1032" y="31"/>
                </a:lnTo>
                <a:lnTo>
                  <a:pt x="1035" y="45"/>
                </a:lnTo>
                <a:lnTo>
                  <a:pt x="1039" y="38"/>
                </a:lnTo>
                <a:lnTo>
                  <a:pt x="1039" y="29"/>
                </a:lnTo>
                <a:lnTo>
                  <a:pt x="1044" y="29"/>
                </a:lnTo>
                <a:lnTo>
                  <a:pt x="1046" y="33"/>
                </a:lnTo>
                <a:lnTo>
                  <a:pt x="1051" y="32"/>
                </a:lnTo>
                <a:lnTo>
                  <a:pt x="1055" y="38"/>
                </a:lnTo>
                <a:lnTo>
                  <a:pt x="1059" y="43"/>
                </a:lnTo>
                <a:lnTo>
                  <a:pt x="1067" y="49"/>
                </a:lnTo>
                <a:lnTo>
                  <a:pt x="1070" y="42"/>
                </a:lnTo>
                <a:lnTo>
                  <a:pt x="1075" y="41"/>
                </a:lnTo>
                <a:lnTo>
                  <a:pt x="1080" y="44"/>
                </a:lnTo>
                <a:lnTo>
                  <a:pt x="1082" y="50"/>
                </a:lnTo>
                <a:lnTo>
                  <a:pt x="1089" y="58"/>
                </a:lnTo>
                <a:lnTo>
                  <a:pt x="1104" y="61"/>
                </a:lnTo>
                <a:lnTo>
                  <a:pt x="1108" y="61"/>
                </a:lnTo>
                <a:lnTo>
                  <a:pt x="1113" y="63"/>
                </a:lnTo>
                <a:lnTo>
                  <a:pt x="1116" y="65"/>
                </a:lnTo>
                <a:lnTo>
                  <a:pt x="1123" y="60"/>
                </a:lnTo>
                <a:lnTo>
                  <a:pt x="1126" y="59"/>
                </a:lnTo>
                <a:lnTo>
                  <a:pt x="1126" y="66"/>
                </a:lnTo>
                <a:lnTo>
                  <a:pt x="1131" y="69"/>
                </a:lnTo>
                <a:lnTo>
                  <a:pt x="1141" y="69"/>
                </a:lnTo>
                <a:lnTo>
                  <a:pt x="1151" y="76"/>
                </a:lnTo>
                <a:lnTo>
                  <a:pt x="1159" y="75"/>
                </a:lnTo>
                <a:lnTo>
                  <a:pt x="1167" y="79"/>
                </a:lnTo>
                <a:lnTo>
                  <a:pt x="1177" y="74"/>
                </a:lnTo>
                <a:lnTo>
                  <a:pt x="1179" y="74"/>
                </a:lnTo>
                <a:lnTo>
                  <a:pt x="1184" y="81"/>
                </a:lnTo>
                <a:lnTo>
                  <a:pt x="1195" y="81"/>
                </a:lnTo>
                <a:lnTo>
                  <a:pt x="1200" y="84"/>
                </a:lnTo>
                <a:lnTo>
                  <a:pt x="1205" y="90"/>
                </a:lnTo>
                <a:lnTo>
                  <a:pt x="1216" y="79"/>
                </a:lnTo>
                <a:lnTo>
                  <a:pt x="1221" y="76"/>
                </a:lnTo>
                <a:lnTo>
                  <a:pt x="1225" y="75"/>
                </a:lnTo>
                <a:lnTo>
                  <a:pt x="1234" y="76"/>
                </a:lnTo>
                <a:lnTo>
                  <a:pt x="1244" y="71"/>
                </a:lnTo>
                <a:lnTo>
                  <a:pt x="1238" y="82"/>
                </a:lnTo>
                <a:lnTo>
                  <a:pt x="1241" y="85"/>
                </a:lnTo>
                <a:lnTo>
                  <a:pt x="1243" y="86"/>
                </a:lnTo>
                <a:lnTo>
                  <a:pt x="1248" y="81"/>
                </a:lnTo>
                <a:lnTo>
                  <a:pt x="1249" y="85"/>
                </a:lnTo>
                <a:lnTo>
                  <a:pt x="1248" y="101"/>
                </a:lnTo>
                <a:lnTo>
                  <a:pt x="1249" y="104"/>
                </a:lnTo>
                <a:lnTo>
                  <a:pt x="1259" y="101"/>
                </a:lnTo>
                <a:lnTo>
                  <a:pt x="1264" y="90"/>
                </a:lnTo>
                <a:lnTo>
                  <a:pt x="1263" y="88"/>
                </a:lnTo>
                <a:lnTo>
                  <a:pt x="1264" y="79"/>
                </a:lnTo>
                <a:lnTo>
                  <a:pt x="1274" y="70"/>
                </a:lnTo>
                <a:lnTo>
                  <a:pt x="1276" y="72"/>
                </a:lnTo>
                <a:lnTo>
                  <a:pt x="1279" y="77"/>
                </a:lnTo>
                <a:lnTo>
                  <a:pt x="1280" y="92"/>
                </a:lnTo>
                <a:lnTo>
                  <a:pt x="1288" y="87"/>
                </a:lnTo>
                <a:lnTo>
                  <a:pt x="1295" y="87"/>
                </a:lnTo>
                <a:lnTo>
                  <a:pt x="1299" y="91"/>
                </a:lnTo>
                <a:lnTo>
                  <a:pt x="1297" y="96"/>
                </a:lnTo>
                <a:lnTo>
                  <a:pt x="1293" y="106"/>
                </a:lnTo>
                <a:lnTo>
                  <a:pt x="1287" y="115"/>
                </a:lnTo>
                <a:lnTo>
                  <a:pt x="1284" y="119"/>
                </a:lnTo>
                <a:lnTo>
                  <a:pt x="1279" y="118"/>
                </a:lnTo>
                <a:lnTo>
                  <a:pt x="1277" y="122"/>
                </a:lnTo>
                <a:lnTo>
                  <a:pt x="1284" y="130"/>
                </a:lnTo>
                <a:lnTo>
                  <a:pt x="1276" y="141"/>
                </a:lnTo>
                <a:lnTo>
                  <a:pt x="1272" y="144"/>
                </a:lnTo>
                <a:lnTo>
                  <a:pt x="1264" y="141"/>
                </a:lnTo>
                <a:lnTo>
                  <a:pt x="1263" y="136"/>
                </a:lnTo>
                <a:lnTo>
                  <a:pt x="1258" y="142"/>
                </a:lnTo>
                <a:lnTo>
                  <a:pt x="1259" y="151"/>
                </a:lnTo>
                <a:lnTo>
                  <a:pt x="1261" y="156"/>
                </a:lnTo>
                <a:lnTo>
                  <a:pt x="1258" y="152"/>
                </a:lnTo>
                <a:lnTo>
                  <a:pt x="1253" y="145"/>
                </a:lnTo>
                <a:lnTo>
                  <a:pt x="1248" y="144"/>
                </a:lnTo>
                <a:lnTo>
                  <a:pt x="1247" y="156"/>
                </a:lnTo>
                <a:lnTo>
                  <a:pt x="1243" y="165"/>
                </a:lnTo>
                <a:lnTo>
                  <a:pt x="1243" y="171"/>
                </a:lnTo>
                <a:lnTo>
                  <a:pt x="1253" y="168"/>
                </a:lnTo>
                <a:lnTo>
                  <a:pt x="1248" y="187"/>
                </a:lnTo>
                <a:lnTo>
                  <a:pt x="1248" y="190"/>
                </a:lnTo>
                <a:lnTo>
                  <a:pt x="1238" y="210"/>
                </a:lnTo>
                <a:lnTo>
                  <a:pt x="1234" y="221"/>
                </a:lnTo>
                <a:lnTo>
                  <a:pt x="1232" y="225"/>
                </a:lnTo>
                <a:lnTo>
                  <a:pt x="1228" y="231"/>
                </a:lnTo>
                <a:lnTo>
                  <a:pt x="1228" y="242"/>
                </a:lnTo>
                <a:lnTo>
                  <a:pt x="1234" y="246"/>
                </a:lnTo>
                <a:lnTo>
                  <a:pt x="1238" y="252"/>
                </a:lnTo>
                <a:lnTo>
                  <a:pt x="1245" y="251"/>
                </a:lnTo>
                <a:lnTo>
                  <a:pt x="1254" y="258"/>
                </a:lnTo>
                <a:lnTo>
                  <a:pt x="1269" y="264"/>
                </a:lnTo>
                <a:lnTo>
                  <a:pt x="1271" y="274"/>
                </a:lnTo>
                <a:lnTo>
                  <a:pt x="1275" y="283"/>
                </a:lnTo>
                <a:lnTo>
                  <a:pt x="1275" y="297"/>
                </a:lnTo>
                <a:lnTo>
                  <a:pt x="1285" y="290"/>
                </a:lnTo>
                <a:lnTo>
                  <a:pt x="1307" y="296"/>
                </a:lnTo>
                <a:lnTo>
                  <a:pt x="1320" y="295"/>
                </a:lnTo>
                <a:lnTo>
                  <a:pt x="1324" y="302"/>
                </a:lnTo>
                <a:lnTo>
                  <a:pt x="1335" y="308"/>
                </a:lnTo>
                <a:lnTo>
                  <a:pt x="1345" y="313"/>
                </a:lnTo>
                <a:lnTo>
                  <a:pt x="1355" y="319"/>
                </a:lnTo>
                <a:lnTo>
                  <a:pt x="1361" y="327"/>
                </a:lnTo>
                <a:lnTo>
                  <a:pt x="1370" y="334"/>
                </a:lnTo>
                <a:lnTo>
                  <a:pt x="1377" y="335"/>
                </a:lnTo>
                <a:lnTo>
                  <a:pt x="1384" y="339"/>
                </a:lnTo>
                <a:lnTo>
                  <a:pt x="1411" y="346"/>
                </a:lnTo>
                <a:lnTo>
                  <a:pt x="1421" y="354"/>
                </a:lnTo>
                <a:lnTo>
                  <a:pt x="1425" y="365"/>
                </a:lnTo>
                <a:lnTo>
                  <a:pt x="1430" y="371"/>
                </a:lnTo>
                <a:lnTo>
                  <a:pt x="1460" y="392"/>
                </a:lnTo>
                <a:lnTo>
                  <a:pt x="1475" y="398"/>
                </a:lnTo>
                <a:lnTo>
                  <a:pt x="1487" y="394"/>
                </a:lnTo>
                <a:lnTo>
                  <a:pt x="1498" y="389"/>
                </a:lnTo>
                <a:lnTo>
                  <a:pt x="1516" y="384"/>
                </a:lnTo>
                <a:lnTo>
                  <a:pt x="1521" y="377"/>
                </a:lnTo>
                <a:lnTo>
                  <a:pt x="1524" y="356"/>
                </a:lnTo>
                <a:lnTo>
                  <a:pt x="1537" y="333"/>
                </a:lnTo>
                <a:lnTo>
                  <a:pt x="1548" y="287"/>
                </a:lnTo>
                <a:lnTo>
                  <a:pt x="1553" y="270"/>
                </a:lnTo>
                <a:lnTo>
                  <a:pt x="1557" y="258"/>
                </a:lnTo>
                <a:lnTo>
                  <a:pt x="1560" y="246"/>
                </a:lnTo>
                <a:lnTo>
                  <a:pt x="1559" y="231"/>
                </a:lnTo>
                <a:lnTo>
                  <a:pt x="1553" y="213"/>
                </a:lnTo>
                <a:lnTo>
                  <a:pt x="1555" y="197"/>
                </a:lnTo>
                <a:lnTo>
                  <a:pt x="1553" y="165"/>
                </a:lnTo>
                <a:lnTo>
                  <a:pt x="1561" y="145"/>
                </a:lnTo>
                <a:lnTo>
                  <a:pt x="1560" y="128"/>
                </a:lnTo>
                <a:lnTo>
                  <a:pt x="1565" y="118"/>
                </a:lnTo>
                <a:lnTo>
                  <a:pt x="1566" y="108"/>
                </a:lnTo>
                <a:lnTo>
                  <a:pt x="1559" y="106"/>
                </a:lnTo>
                <a:lnTo>
                  <a:pt x="1560" y="95"/>
                </a:lnTo>
                <a:lnTo>
                  <a:pt x="1564" y="76"/>
                </a:lnTo>
                <a:lnTo>
                  <a:pt x="1575" y="72"/>
                </a:lnTo>
                <a:lnTo>
                  <a:pt x="1578" y="64"/>
                </a:lnTo>
                <a:lnTo>
                  <a:pt x="1583" y="45"/>
                </a:lnTo>
                <a:lnTo>
                  <a:pt x="1596" y="29"/>
                </a:lnTo>
                <a:lnTo>
                  <a:pt x="1596" y="16"/>
                </a:lnTo>
                <a:lnTo>
                  <a:pt x="1596" y="15"/>
                </a:lnTo>
                <a:lnTo>
                  <a:pt x="1599" y="11"/>
                </a:lnTo>
                <a:lnTo>
                  <a:pt x="1604" y="10"/>
                </a:lnTo>
                <a:lnTo>
                  <a:pt x="1613" y="5"/>
                </a:lnTo>
                <a:lnTo>
                  <a:pt x="1616" y="0"/>
                </a:lnTo>
                <a:lnTo>
                  <a:pt x="1623" y="2"/>
                </a:lnTo>
                <a:lnTo>
                  <a:pt x="1623" y="7"/>
                </a:lnTo>
                <a:lnTo>
                  <a:pt x="1624" y="16"/>
                </a:lnTo>
                <a:lnTo>
                  <a:pt x="1623" y="16"/>
                </a:lnTo>
                <a:lnTo>
                  <a:pt x="1623" y="17"/>
                </a:lnTo>
                <a:lnTo>
                  <a:pt x="1625" y="31"/>
                </a:lnTo>
                <a:lnTo>
                  <a:pt x="1625" y="58"/>
                </a:lnTo>
                <a:lnTo>
                  <a:pt x="1629" y="68"/>
                </a:lnTo>
                <a:lnTo>
                  <a:pt x="1639" y="68"/>
                </a:lnTo>
                <a:lnTo>
                  <a:pt x="1641" y="74"/>
                </a:lnTo>
                <a:lnTo>
                  <a:pt x="1640" y="88"/>
                </a:lnTo>
                <a:lnTo>
                  <a:pt x="1646" y="93"/>
                </a:lnTo>
                <a:lnTo>
                  <a:pt x="1650" y="103"/>
                </a:lnTo>
                <a:lnTo>
                  <a:pt x="1655" y="107"/>
                </a:lnTo>
                <a:lnTo>
                  <a:pt x="1656" y="122"/>
                </a:lnTo>
                <a:lnTo>
                  <a:pt x="1661" y="124"/>
                </a:lnTo>
                <a:lnTo>
                  <a:pt x="1663" y="139"/>
                </a:lnTo>
                <a:lnTo>
                  <a:pt x="1667" y="151"/>
                </a:lnTo>
                <a:lnTo>
                  <a:pt x="1667" y="171"/>
                </a:lnTo>
                <a:lnTo>
                  <a:pt x="1670" y="179"/>
                </a:lnTo>
                <a:lnTo>
                  <a:pt x="1672" y="189"/>
                </a:lnTo>
                <a:lnTo>
                  <a:pt x="1677" y="199"/>
                </a:lnTo>
                <a:lnTo>
                  <a:pt x="1684" y="208"/>
                </a:lnTo>
                <a:lnTo>
                  <a:pt x="1693" y="211"/>
                </a:lnTo>
                <a:lnTo>
                  <a:pt x="1705" y="200"/>
                </a:lnTo>
                <a:lnTo>
                  <a:pt x="1715" y="198"/>
                </a:lnTo>
                <a:lnTo>
                  <a:pt x="1723" y="199"/>
                </a:lnTo>
                <a:lnTo>
                  <a:pt x="1729" y="215"/>
                </a:lnTo>
                <a:lnTo>
                  <a:pt x="1739" y="219"/>
                </a:lnTo>
                <a:lnTo>
                  <a:pt x="1747" y="228"/>
                </a:lnTo>
                <a:lnTo>
                  <a:pt x="1755" y="232"/>
                </a:lnTo>
                <a:lnTo>
                  <a:pt x="1764" y="242"/>
                </a:lnTo>
                <a:lnTo>
                  <a:pt x="1761" y="252"/>
                </a:lnTo>
                <a:lnTo>
                  <a:pt x="1764" y="258"/>
                </a:lnTo>
                <a:lnTo>
                  <a:pt x="1763" y="276"/>
                </a:lnTo>
                <a:lnTo>
                  <a:pt x="1766" y="286"/>
                </a:lnTo>
                <a:lnTo>
                  <a:pt x="1766" y="295"/>
                </a:lnTo>
                <a:lnTo>
                  <a:pt x="1771" y="303"/>
                </a:lnTo>
                <a:lnTo>
                  <a:pt x="1771" y="319"/>
                </a:lnTo>
                <a:lnTo>
                  <a:pt x="1775" y="332"/>
                </a:lnTo>
                <a:lnTo>
                  <a:pt x="1787" y="349"/>
                </a:lnTo>
                <a:lnTo>
                  <a:pt x="1796" y="349"/>
                </a:lnTo>
                <a:lnTo>
                  <a:pt x="1797" y="361"/>
                </a:lnTo>
                <a:lnTo>
                  <a:pt x="1804" y="381"/>
                </a:lnTo>
                <a:lnTo>
                  <a:pt x="1807" y="393"/>
                </a:lnTo>
                <a:lnTo>
                  <a:pt x="1808" y="409"/>
                </a:lnTo>
                <a:lnTo>
                  <a:pt x="1806" y="416"/>
                </a:lnTo>
                <a:lnTo>
                  <a:pt x="1806" y="426"/>
                </a:lnTo>
                <a:lnTo>
                  <a:pt x="1808" y="437"/>
                </a:lnTo>
                <a:lnTo>
                  <a:pt x="1814" y="443"/>
                </a:lnTo>
                <a:lnTo>
                  <a:pt x="1819" y="445"/>
                </a:lnTo>
                <a:lnTo>
                  <a:pt x="1818" y="448"/>
                </a:lnTo>
                <a:lnTo>
                  <a:pt x="1822" y="445"/>
                </a:lnTo>
                <a:lnTo>
                  <a:pt x="1822" y="447"/>
                </a:lnTo>
                <a:lnTo>
                  <a:pt x="1819" y="452"/>
                </a:lnTo>
                <a:lnTo>
                  <a:pt x="1820" y="454"/>
                </a:lnTo>
                <a:lnTo>
                  <a:pt x="1820" y="461"/>
                </a:lnTo>
                <a:lnTo>
                  <a:pt x="1824" y="470"/>
                </a:lnTo>
                <a:lnTo>
                  <a:pt x="1838" y="475"/>
                </a:lnTo>
                <a:lnTo>
                  <a:pt x="1841" y="480"/>
                </a:lnTo>
                <a:lnTo>
                  <a:pt x="1851" y="485"/>
                </a:lnTo>
                <a:lnTo>
                  <a:pt x="1871" y="490"/>
                </a:lnTo>
                <a:lnTo>
                  <a:pt x="1874" y="489"/>
                </a:lnTo>
                <a:lnTo>
                  <a:pt x="1881" y="485"/>
                </a:lnTo>
                <a:lnTo>
                  <a:pt x="1884" y="502"/>
                </a:lnTo>
                <a:lnTo>
                  <a:pt x="1888" y="511"/>
                </a:lnTo>
                <a:lnTo>
                  <a:pt x="1893" y="515"/>
                </a:lnTo>
                <a:lnTo>
                  <a:pt x="1903" y="512"/>
                </a:lnTo>
                <a:lnTo>
                  <a:pt x="1911" y="517"/>
                </a:lnTo>
                <a:lnTo>
                  <a:pt x="1920" y="518"/>
                </a:lnTo>
                <a:lnTo>
                  <a:pt x="1925" y="527"/>
                </a:lnTo>
                <a:lnTo>
                  <a:pt x="1931" y="533"/>
                </a:lnTo>
                <a:lnTo>
                  <a:pt x="1937" y="529"/>
                </a:lnTo>
                <a:lnTo>
                  <a:pt x="1942" y="533"/>
                </a:lnTo>
                <a:lnTo>
                  <a:pt x="1954" y="540"/>
                </a:lnTo>
                <a:lnTo>
                  <a:pt x="1958" y="545"/>
                </a:lnTo>
                <a:lnTo>
                  <a:pt x="1960" y="556"/>
                </a:lnTo>
                <a:lnTo>
                  <a:pt x="1953" y="554"/>
                </a:lnTo>
                <a:lnTo>
                  <a:pt x="1952" y="566"/>
                </a:lnTo>
                <a:lnTo>
                  <a:pt x="1958" y="572"/>
                </a:lnTo>
                <a:lnTo>
                  <a:pt x="1968" y="574"/>
                </a:lnTo>
                <a:lnTo>
                  <a:pt x="1970" y="580"/>
                </a:lnTo>
                <a:lnTo>
                  <a:pt x="1978" y="588"/>
                </a:lnTo>
                <a:lnTo>
                  <a:pt x="1980" y="597"/>
                </a:lnTo>
                <a:lnTo>
                  <a:pt x="1983" y="603"/>
                </a:lnTo>
                <a:lnTo>
                  <a:pt x="1985" y="610"/>
                </a:lnTo>
                <a:lnTo>
                  <a:pt x="1992" y="612"/>
                </a:lnTo>
                <a:lnTo>
                  <a:pt x="1994" y="619"/>
                </a:lnTo>
                <a:lnTo>
                  <a:pt x="1994" y="645"/>
                </a:lnTo>
                <a:lnTo>
                  <a:pt x="1996" y="651"/>
                </a:lnTo>
                <a:lnTo>
                  <a:pt x="1997" y="658"/>
                </a:lnTo>
                <a:lnTo>
                  <a:pt x="2002" y="662"/>
                </a:lnTo>
                <a:lnTo>
                  <a:pt x="2005" y="671"/>
                </a:lnTo>
                <a:lnTo>
                  <a:pt x="2007" y="672"/>
                </a:lnTo>
                <a:lnTo>
                  <a:pt x="2011" y="669"/>
                </a:lnTo>
                <a:lnTo>
                  <a:pt x="2017" y="669"/>
                </a:lnTo>
                <a:lnTo>
                  <a:pt x="2017" y="655"/>
                </a:lnTo>
                <a:lnTo>
                  <a:pt x="2023" y="650"/>
                </a:lnTo>
                <a:lnTo>
                  <a:pt x="2027" y="660"/>
                </a:lnTo>
                <a:lnTo>
                  <a:pt x="2032" y="665"/>
                </a:lnTo>
                <a:lnTo>
                  <a:pt x="2043" y="669"/>
                </a:lnTo>
                <a:lnTo>
                  <a:pt x="2051" y="676"/>
                </a:lnTo>
                <a:lnTo>
                  <a:pt x="2054" y="661"/>
                </a:lnTo>
                <a:lnTo>
                  <a:pt x="2057" y="665"/>
                </a:lnTo>
                <a:lnTo>
                  <a:pt x="2059" y="671"/>
                </a:lnTo>
                <a:lnTo>
                  <a:pt x="2061" y="674"/>
                </a:lnTo>
                <a:lnTo>
                  <a:pt x="2065" y="690"/>
                </a:lnTo>
                <a:lnTo>
                  <a:pt x="2065" y="720"/>
                </a:lnTo>
                <a:lnTo>
                  <a:pt x="2068" y="733"/>
                </a:lnTo>
                <a:lnTo>
                  <a:pt x="2077" y="739"/>
                </a:lnTo>
                <a:lnTo>
                  <a:pt x="2083" y="748"/>
                </a:lnTo>
                <a:lnTo>
                  <a:pt x="2098" y="760"/>
                </a:lnTo>
                <a:lnTo>
                  <a:pt x="2110" y="760"/>
                </a:lnTo>
                <a:lnTo>
                  <a:pt x="2118" y="766"/>
                </a:lnTo>
                <a:lnTo>
                  <a:pt x="2124" y="774"/>
                </a:lnTo>
                <a:lnTo>
                  <a:pt x="2130" y="785"/>
                </a:lnTo>
                <a:lnTo>
                  <a:pt x="2132" y="791"/>
                </a:lnTo>
                <a:lnTo>
                  <a:pt x="2141" y="800"/>
                </a:lnTo>
                <a:lnTo>
                  <a:pt x="2151" y="802"/>
                </a:lnTo>
                <a:lnTo>
                  <a:pt x="2151" y="806"/>
                </a:lnTo>
                <a:lnTo>
                  <a:pt x="2163" y="824"/>
                </a:lnTo>
                <a:lnTo>
                  <a:pt x="2162" y="830"/>
                </a:lnTo>
                <a:lnTo>
                  <a:pt x="2173" y="835"/>
                </a:lnTo>
                <a:lnTo>
                  <a:pt x="2177" y="844"/>
                </a:lnTo>
                <a:lnTo>
                  <a:pt x="2178" y="862"/>
                </a:lnTo>
                <a:lnTo>
                  <a:pt x="2184" y="872"/>
                </a:lnTo>
                <a:lnTo>
                  <a:pt x="2186" y="876"/>
                </a:lnTo>
                <a:lnTo>
                  <a:pt x="2190" y="871"/>
                </a:lnTo>
                <a:lnTo>
                  <a:pt x="2191" y="886"/>
                </a:lnTo>
                <a:lnTo>
                  <a:pt x="2189" y="900"/>
                </a:lnTo>
                <a:lnTo>
                  <a:pt x="2191" y="911"/>
                </a:lnTo>
                <a:lnTo>
                  <a:pt x="2194" y="938"/>
                </a:lnTo>
                <a:lnTo>
                  <a:pt x="2197" y="948"/>
                </a:lnTo>
                <a:lnTo>
                  <a:pt x="2193" y="945"/>
                </a:lnTo>
                <a:lnTo>
                  <a:pt x="2191" y="952"/>
                </a:lnTo>
                <a:lnTo>
                  <a:pt x="2193" y="956"/>
                </a:lnTo>
                <a:lnTo>
                  <a:pt x="2194" y="963"/>
                </a:lnTo>
                <a:lnTo>
                  <a:pt x="2197" y="967"/>
                </a:lnTo>
                <a:lnTo>
                  <a:pt x="2200" y="979"/>
                </a:lnTo>
                <a:lnTo>
                  <a:pt x="2207" y="995"/>
                </a:lnTo>
                <a:lnTo>
                  <a:pt x="2216" y="1023"/>
                </a:lnTo>
                <a:lnTo>
                  <a:pt x="2217" y="1050"/>
                </a:lnTo>
                <a:lnTo>
                  <a:pt x="2215" y="1066"/>
                </a:lnTo>
                <a:lnTo>
                  <a:pt x="2211" y="1074"/>
                </a:lnTo>
                <a:lnTo>
                  <a:pt x="2206" y="1090"/>
                </a:lnTo>
                <a:lnTo>
                  <a:pt x="2204" y="1110"/>
                </a:lnTo>
                <a:lnTo>
                  <a:pt x="2199" y="1142"/>
                </a:lnTo>
                <a:lnTo>
                  <a:pt x="2196" y="1145"/>
                </a:lnTo>
                <a:lnTo>
                  <a:pt x="2189" y="1164"/>
                </a:lnTo>
                <a:lnTo>
                  <a:pt x="2188" y="1182"/>
                </a:lnTo>
                <a:lnTo>
                  <a:pt x="2190" y="1201"/>
                </a:lnTo>
                <a:lnTo>
                  <a:pt x="2186" y="1207"/>
                </a:lnTo>
                <a:lnTo>
                  <a:pt x="2186" y="1214"/>
                </a:lnTo>
                <a:lnTo>
                  <a:pt x="2172" y="1252"/>
                </a:lnTo>
                <a:lnTo>
                  <a:pt x="2167" y="1258"/>
                </a:lnTo>
                <a:lnTo>
                  <a:pt x="2162" y="1266"/>
                </a:lnTo>
                <a:lnTo>
                  <a:pt x="2156" y="1273"/>
                </a:lnTo>
                <a:lnTo>
                  <a:pt x="2156" y="1280"/>
                </a:lnTo>
                <a:lnTo>
                  <a:pt x="2158" y="1285"/>
                </a:lnTo>
                <a:lnTo>
                  <a:pt x="2153" y="1291"/>
                </a:lnTo>
                <a:lnTo>
                  <a:pt x="2145" y="1302"/>
                </a:lnTo>
                <a:lnTo>
                  <a:pt x="2137" y="1302"/>
                </a:lnTo>
                <a:lnTo>
                  <a:pt x="2135" y="1306"/>
                </a:lnTo>
                <a:lnTo>
                  <a:pt x="2141" y="1308"/>
                </a:lnTo>
                <a:lnTo>
                  <a:pt x="2130" y="1312"/>
                </a:lnTo>
                <a:lnTo>
                  <a:pt x="2123" y="1316"/>
                </a:lnTo>
                <a:lnTo>
                  <a:pt x="2120" y="1323"/>
                </a:lnTo>
                <a:lnTo>
                  <a:pt x="2114" y="1331"/>
                </a:lnTo>
                <a:lnTo>
                  <a:pt x="2108" y="1346"/>
                </a:lnTo>
                <a:lnTo>
                  <a:pt x="2100" y="1357"/>
                </a:lnTo>
                <a:lnTo>
                  <a:pt x="2094" y="1359"/>
                </a:lnTo>
                <a:lnTo>
                  <a:pt x="2091" y="1360"/>
                </a:lnTo>
                <a:lnTo>
                  <a:pt x="2089" y="1365"/>
                </a:lnTo>
                <a:lnTo>
                  <a:pt x="2097" y="1367"/>
                </a:lnTo>
                <a:lnTo>
                  <a:pt x="2096" y="1379"/>
                </a:lnTo>
                <a:lnTo>
                  <a:pt x="2091" y="1392"/>
                </a:lnTo>
                <a:lnTo>
                  <a:pt x="2088" y="1392"/>
                </a:lnTo>
                <a:lnTo>
                  <a:pt x="2087" y="1400"/>
                </a:lnTo>
                <a:lnTo>
                  <a:pt x="2078" y="1411"/>
                </a:lnTo>
                <a:lnTo>
                  <a:pt x="2065" y="1458"/>
                </a:lnTo>
                <a:lnTo>
                  <a:pt x="2065" y="1468"/>
                </a:lnTo>
                <a:lnTo>
                  <a:pt x="2056" y="1462"/>
                </a:lnTo>
                <a:lnTo>
                  <a:pt x="2049" y="1481"/>
                </a:lnTo>
                <a:lnTo>
                  <a:pt x="2044" y="1487"/>
                </a:lnTo>
                <a:lnTo>
                  <a:pt x="2041" y="1497"/>
                </a:lnTo>
                <a:lnTo>
                  <a:pt x="2038" y="1500"/>
                </a:lnTo>
                <a:lnTo>
                  <a:pt x="2034" y="1506"/>
                </a:lnTo>
                <a:lnTo>
                  <a:pt x="2033" y="1521"/>
                </a:lnTo>
                <a:lnTo>
                  <a:pt x="2029" y="1538"/>
                </a:lnTo>
                <a:lnTo>
                  <a:pt x="2033" y="1546"/>
                </a:lnTo>
                <a:lnTo>
                  <a:pt x="2030" y="1550"/>
                </a:lnTo>
                <a:lnTo>
                  <a:pt x="2029" y="1562"/>
                </a:lnTo>
                <a:lnTo>
                  <a:pt x="2023" y="1577"/>
                </a:lnTo>
                <a:lnTo>
                  <a:pt x="2021" y="1587"/>
                </a:lnTo>
                <a:lnTo>
                  <a:pt x="2021" y="1593"/>
                </a:lnTo>
                <a:lnTo>
                  <a:pt x="2024" y="1603"/>
                </a:lnTo>
                <a:lnTo>
                  <a:pt x="2024" y="1613"/>
                </a:lnTo>
                <a:lnTo>
                  <a:pt x="2023" y="1621"/>
                </a:lnTo>
                <a:lnTo>
                  <a:pt x="2021" y="1629"/>
                </a:lnTo>
                <a:lnTo>
                  <a:pt x="2012" y="1624"/>
                </a:lnTo>
                <a:lnTo>
                  <a:pt x="2008" y="1625"/>
                </a:lnTo>
                <a:lnTo>
                  <a:pt x="2007" y="1637"/>
                </a:lnTo>
                <a:lnTo>
                  <a:pt x="1987" y="1643"/>
                </a:lnTo>
                <a:lnTo>
                  <a:pt x="1932" y="1645"/>
                </a:lnTo>
                <a:lnTo>
                  <a:pt x="1920" y="1648"/>
                </a:lnTo>
                <a:lnTo>
                  <a:pt x="1898" y="1661"/>
                </a:lnTo>
                <a:lnTo>
                  <a:pt x="1888" y="1669"/>
                </a:lnTo>
                <a:lnTo>
                  <a:pt x="1874" y="1678"/>
                </a:lnTo>
                <a:lnTo>
                  <a:pt x="1868" y="1685"/>
                </a:lnTo>
                <a:lnTo>
                  <a:pt x="1866" y="1691"/>
                </a:lnTo>
                <a:lnTo>
                  <a:pt x="1854" y="1699"/>
                </a:lnTo>
                <a:lnTo>
                  <a:pt x="1847" y="1705"/>
                </a:lnTo>
                <a:lnTo>
                  <a:pt x="1844" y="1701"/>
                </a:lnTo>
                <a:lnTo>
                  <a:pt x="1830" y="1705"/>
                </a:lnTo>
                <a:lnTo>
                  <a:pt x="1823" y="1705"/>
                </a:lnTo>
                <a:lnTo>
                  <a:pt x="1819" y="1706"/>
                </a:lnTo>
                <a:lnTo>
                  <a:pt x="1818" y="1715"/>
                </a:lnTo>
                <a:lnTo>
                  <a:pt x="1822" y="1720"/>
                </a:lnTo>
                <a:lnTo>
                  <a:pt x="1825" y="1713"/>
                </a:lnTo>
                <a:lnTo>
                  <a:pt x="1831" y="1709"/>
                </a:lnTo>
                <a:lnTo>
                  <a:pt x="1836" y="1709"/>
                </a:lnTo>
                <a:lnTo>
                  <a:pt x="1833" y="1720"/>
                </a:lnTo>
                <a:lnTo>
                  <a:pt x="1831" y="1729"/>
                </a:lnTo>
                <a:lnTo>
                  <a:pt x="1826" y="1736"/>
                </a:lnTo>
                <a:lnTo>
                  <a:pt x="1813" y="1717"/>
                </a:lnTo>
                <a:lnTo>
                  <a:pt x="1808" y="1717"/>
                </a:lnTo>
                <a:lnTo>
                  <a:pt x="1799" y="1713"/>
                </a:lnTo>
                <a:lnTo>
                  <a:pt x="1796" y="1704"/>
                </a:lnTo>
                <a:lnTo>
                  <a:pt x="1785" y="1704"/>
                </a:lnTo>
                <a:lnTo>
                  <a:pt x="1777" y="1696"/>
                </a:lnTo>
                <a:lnTo>
                  <a:pt x="1776" y="1690"/>
                </a:lnTo>
                <a:lnTo>
                  <a:pt x="1779" y="1679"/>
                </a:lnTo>
                <a:lnTo>
                  <a:pt x="1772" y="1673"/>
                </a:lnTo>
                <a:lnTo>
                  <a:pt x="1760" y="1682"/>
                </a:lnTo>
                <a:lnTo>
                  <a:pt x="1750" y="1685"/>
                </a:lnTo>
                <a:lnTo>
                  <a:pt x="1739" y="1682"/>
                </a:lnTo>
                <a:lnTo>
                  <a:pt x="1736" y="1675"/>
                </a:lnTo>
                <a:lnTo>
                  <a:pt x="1749" y="1675"/>
                </a:lnTo>
                <a:lnTo>
                  <a:pt x="1752" y="1666"/>
                </a:lnTo>
                <a:lnTo>
                  <a:pt x="1750" y="1652"/>
                </a:lnTo>
                <a:lnTo>
                  <a:pt x="1741" y="1647"/>
                </a:lnTo>
                <a:lnTo>
                  <a:pt x="1725" y="1659"/>
                </a:lnTo>
                <a:lnTo>
                  <a:pt x="1715" y="1661"/>
                </a:lnTo>
                <a:lnTo>
                  <a:pt x="1728" y="1669"/>
                </a:lnTo>
                <a:lnTo>
                  <a:pt x="1729" y="1672"/>
                </a:lnTo>
                <a:lnTo>
                  <a:pt x="1721" y="1673"/>
                </a:lnTo>
                <a:lnTo>
                  <a:pt x="1710" y="1678"/>
                </a:lnTo>
                <a:lnTo>
                  <a:pt x="1699" y="1686"/>
                </a:lnTo>
                <a:lnTo>
                  <a:pt x="1690" y="1701"/>
                </a:lnTo>
                <a:lnTo>
                  <a:pt x="1672" y="1710"/>
                </a:lnTo>
                <a:lnTo>
                  <a:pt x="1658" y="1713"/>
                </a:lnTo>
                <a:lnTo>
                  <a:pt x="1655" y="1709"/>
                </a:lnTo>
                <a:lnTo>
                  <a:pt x="1635" y="1699"/>
                </a:lnTo>
                <a:lnTo>
                  <a:pt x="1616" y="1686"/>
                </a:lnTo>
                <a:lnTo>
                  <a:pt x="1607" y="1683"/>
                </a:lnTo>
                <a:lnTo>
                  <a:pt x="1593" y="1682"/>
                </a:lnTo>
                <a:lnTo>
                  <a:pt x="1572" y="1674"/>
                </a:lnTo>
                <a:lnTo>
                  <a:pt x="1564" y="1675"/>
                </a:lnTo>
                <a:lnTo>
                  <a:pt x="1555" y="1682"/>
                </a:lnTo>
                <a:lnTo>
                  <a:pt x="1548" y="1671"/>
                </a:lnTo>
                <a:lnTo>
                  <a:pt x="1529" y="1659"/>
                </a:lnTo>
                <a:lnTo>
                  <a:pt x="1511" y="1658"/>
                </a:lnTo>
                <a:lnTo>
                  <a:pt x="1496" y="1650"/>
                </a:lnTo>
                <a:lnTo>
                  <a:pt x="1486" y="1639"/>
                </a:lnTo>
                <a:lnTo>
                  <a:pt x="1481" y="1625"/>
                </a:lnTo>
                <a:lnTo>
                  <a:pt x="1470" y="1618"/>
                </a:lnTo>
                <a:lnTo>
                  <a:pt x="1458" y="1588"/>
                </a:lnTo>
                <a:lnTo>
                  <a:pt x="1457" y="1582"/>
                </a:lnTo>
                <a:lnTo>
                  <a:pt x="1462" y="1572"/>
                </a:lnTo>
                <a:lnTo>
                  <a:pt x="1463" y="1559"/>
                </a:lnTo>
                <a:lnTo>
                  <a:pt x="1453" y="1530"/>
                </a:lnTo>
                <a:lnTo>
                  <a:pt x="1430" y="1500"/>
                </a:lnTo>
                <a:lnTo>
                  <a:pt x="1437" y="1483"/>
                </a:lnTo>
                <a:lnTo>
                  <a:pt x="1436" y="1480"/>
                </a:lnTo>
                <a:lnTo>
                  <a:pt x="1421" y="1481"/>
                </a:lnTo>
                <a:lnTo>
                  <a:pt x="1406" y="1490"/>
                </a:lnTo>
                <a:lnTo>
                  <a:pt x="1389" y="1496"/>
                </a:lnTo>
                <a:lnTo>
                  <a:pt x="1379" y="1497"/>
                </a:lnTo>
                <a:lnTo>
                  <a:pt x="1372" y="1495"/>
                </a:lnTo>
                <a:lnTo>
                  <a:pt x="1379" y="1484"/>
                </a:lnTo>
                <a:lnTo>
                  <a:pt x="1387" y="1468"/>
                </a:lnTo>
                <a:lnTo>
                  <a:pt x="1390" y="1453"/>
                </a:lnTo>
                <a:lnTo>
                  <a:pt x="1390" y="1436"/>
                </a:lnTo>
                <a:lnTo>
                  <a:pt x="1384" y="1419"/>
                </a:lnTo>
                <a:lnTo>
                  <a:pt x="1376" y="1406"/>
                </a:lnTo>
                <a:lnTo>
                  <a:pt x="1368" y="1400"/>
                </a:lnTo>
                <a:lnTo>
                  <a:pt x="1356" y="1424"/>
                </a:lnTo>
                <a:lnTo>
                  <a:pt x="1356" y="1436"/>
                </a:lnTo>
                <a:lnTo>
                  <a:pt x="1352" y="1448"/>
                </a:lnTo>
                <a:lnTo>
                  <a:pt x="1350" y="1460"/>
                </a:lnTo>
                <a:lnTo>
                  <a:pt x="1349" y="1463"/>
                </a:lnTo>
                <a:lnTo>
                  <a:pt x="1340" y="1462"/>
                </a:lnTo>
                <a:lnTo>
                  <a:pt x="1329" y="1467"/>
                </a:lnTo>
                <a:lnTo>
                  <a:pt x="1317" y="1467"/>
                </a:lnTo>
                <a:lnTo>
                  <a:pt x="1307" y="1473"/>
                </a:lnTo>
                <a:lnTo>
                  <a:pt x="1301" y="1467"/>
                </a:lnTo>
                <a:lnTo>
                  <a:pt x="1306" y="1448"/>
                </a:lnTo>
                <a:lnTo>
                  <a:pt x="1319" y="1449"/>
                </a:lnTo>
                <a:lnTo>
                  <a:pt x="1330" y="1443"/>
                </a:lnTo>
                <a:lnTo>
                  <a:pt x="1334" y="1429"/>
                </a:lnTo>
                <a:lnTo>
                  <a:pt x="1335" y="1417"/>
                </a:lnTo>
                <a:lnTo>
                  <a:pt x="1333" y="1415"/>
                </a:lnTo>
                <a:lnTo>
                  <a:pt x="1333" y="1411"/>
                </a:lnTo>
                <a:lnTo>
                  <a:pt x="1334" y="1405"/>
                </a:lnTo>
                <a:lnTo>
                  <a:pt x="1334" y="1397"/>
                </a:lnTo>
                <a:lnTo>
                  <a:pt x="1339" y="1384"/>
                </a:lnTo>
                <a:lnTo>
                  <a:pt x="1345" y="1368"/>
                </a:lnTo>
                <a:lnTo>
                  <a:pt x="1351" y="1365"/>
                </a:lnTo>
                <a:lnTo>
                  <a:pt x="1357" y="1355"/>
                </a:lnTo>
                <a:lnTo>
                  <a:pt x="1357" y="1330"/>
                </a:lnTo>
                <a:lnTo>
                  <a:pt x="1363" y="1331"/>
                </a:lnTo>
                <a:lnTo>
                  <a:pt x="1362" y="1324"/>
                </a:lnTo>
                <a:lnTo>
                  <a:pt x="1358" y="1317"/>
                </a:lnTo>
                <a:lnTo>
                  <a:pt x="1358" y="1307"/>
                </a:lnTo>
                <a:lnTo>
                  <a:pt x="1355" y="1304"/>
                </a:lnTo>
                <a:lnTo>
                  <a:pt x="1355" y="1293"/>
                </a:lnTo>
                <a:lnTo>
                  <a:pt x="1350" y="1288"/>
                </a:lnTo>
                <a:lnTo>
                  <a:pt x="1347" y="1297"/>
                </a:lnTo>
                <a:lnTo>
                  <a:pt x="1347" y="1317"/>
                </a:lnTo>
                <a:lnTo>
                  <a:pt x="1342" y="1318"/>
                </a:lnTo>
                <a:lnTo>
                  <a:pt x="1335" y="1330"/>
                </a:lnTo>
                <a:lnTo>
                  <a:pt x="1330" y="1341"/>
                </a:lnTo>
                <a:lnTo>
                  <a:pt x="1324" y="1354"/>
                </a:lnTo>
                <a:lnTo>
                  <a:pt x="1323" y="1360"/>
                </a:lnTo>
                <a:lnTo>
                  <a:pt x="1318" y="1368"/>
                </a:lnTo>
                <a:lnTo>
                  <a:pt x="1307" y="1367"/>
                </a:lnTo>
                <a:lnTo>
                  <a:pt x="1302" y="1370"/>
                </a:lnTo>
                <a:lnTo>
                  <a:pt x="1301" y="1374"/>
                </a:lnTo>
                <a:lnTo>
                  <a:pt x="1287" y="1382"/>
                </a:lnTo>
                <a:lnTo>
                  <a:pt x="1282" y="1388"/>
                </a:lnTo>
                <a:lnTo>
                  <a:pt x="1275" y="1390"/>
                </a:lnTo>
                <a:lnTo>
                  <a:pt x="1269" y="1405"/>
                </a:lnTo>
                <a:lnTo>
                  <a:pt x="1259" y="1417"/>
                </a:lnTo>
                <a:lnTo>
                  <a:pt x="1249" y="1425"/>
                </a:lnTo>
                <a:lnTo>
                  <a:pt x="1245" y="1437"/>
                </a:lnTo>
                <a:lnTo>
                  <a:pt x="1252" y="1437"/>
                </a:lnTo>
                <a:lnTo>
                  <a:pt x="1252" y="1454"/>
                </a:lnTo>
                <a:lnTo>
                  <a:pt x="1245" y="1449"/>
                </a:lnTo>
                <a:lnTo>
                  <a:pt x="1238" y="1452"/>
                </a:lnTo>
                <a:lnTo>
                  <a:pt x="1229" y="1440"/>
                </a:lnTo>
                <a:lnTo>
                  <a:pt x="1220" y="1433"/>
                </a:lnTo>
                <a:lnTo>
                  <a:pt x="1214" y="1427"/>
                </a:lnTo>
                <a:lnTo>
                  <a:pt x="1205" y="1426"/>
                </a:lnTo>
                <a:lnTo>
                  <a:pt x="1205" y="1416"/>
                </a:lnTo>
                <a:lnTo>
                  <a:pt x="1221" y="1427"/>
                </a:lnTo>
                <a:lnTo>
                  <a:pt x="1222" y="1419"/>
                </a:lnTo>
                <a:lnTo>
                  <a:pt x="1220" y="1405"/>
                </a:lnTo>
                <a:lnTo>
                  <a:pt x="1214" y="1398"/>
                </a:lnTo>
                <a:lnTo>
                  <a:pt x="1211" y="1383"/>
                </a:lnTo>
                <a:lnTo>
                  <a:pt x="1204" y="1372"/>
                </a:lnTo>
                <a:lnTo>
                  <a:pt x="1195" y="1365"/>
                </a:lnTo>
                <a:lnTo>
                  <a:pt x="1190" y="1347"/>
                </a:lnTo>
                <a:lnTo>
                  <a:pt x="1186" y="1343"/>
                </a:lnTo>
                <a:lnTo>
                  <a:pt x="1183" y="1334"/>
                </a:lnTo>
                <a:lnTo>
                  <a:pt x="1177" y="1335"/>
                </a:lnTo>
                <a:lnTo>
                  <a:pt x="1166" y="1330"/>
                </a:lnTo>
                <a:lnTo>
                  <a:pt x="1156" y="1324"/>
                </a:lnTo>
                <a:lnTo>
                  <a:pt x="1150" y="1316"/>
                </a:lnTo>
                <a:lnTo>
                  <a:pt x="1150" y="1306"/>
                </a:lnTo>
                <a:lnTo>
                  <a:pt x="1155" y="1306"/>
                </a:lnTo>
                <a:lnTo>
                  <a:pt x="1156" y="1292"/>
                </a:lnTo>
                <a:lnTo>
                  <a:pt x="1135" y="1286"/>
                </a:lnTo>
                <a:lnTo>
                  <a:pt x="1114" y="1265"/>
                </a:lnTo>
                <a:lnTo>
                  <a:pt x="1108" y="1263"/>
                </a:lnTo>
                <a:lnTo>
                  <a:pt x="1110" y="1270"/>
                </a:lnTo>
                <a:lnTo>
                  <a:pt x="1100" y="1269"/>
                </a:lnTo>
                <a:lnTo>
                  <a:pt x="1091" y="1263"/>
                </a:lnTo>
                <a:lnTo>
                  <a:pt x="1069" y="1252"/>
                </a:lnTo>
                <a:lnTo>
                  <a:pt x="1062" y="1253"/>
                </a:lnTo>
                <a:lnTo>
                  <a:pt x="1054" y="1259"/>
                </a:lnTo>
                <a:lnTo>
                  <a:pt x="1051" y="1258"/>
                </a:lnTo>
                <a:lnTo>
                  <a:pt x="1045" y="1255"/>
                </a:lnTo>
                <a:lnTo>
                  <a:pt x="1017" y="1231"/>
                </a:lnTo>
                <a:lnTo>
                  <a:pt x="1006" y="1227"/>
                </a:lnTo>
                <a:lnTo>
                  <a:pt x="995" y="1226"/>
                </a:lnTo>
                <a:lnTo>
                  <a:pt x="974" y="1225"/>
                </a:lnTo>
                <a:lnTo>
                  <a:pt x="941" y="1230"/>
                </a:lnTo>
                <a:lnTo>
                  <a:pt x="899" y="1228"/>
                </a:lnTo>
                <a:lnTo>
                  <a:pt x="881" y="1228"/>
                </a:lnTo>
                <a:lnTo>
                  <a:pt x="840" y="1248"/>
                </a:lnTo>
                <a:lnTo>
                  <a:pt x="820" y="1261"/>
                </a:lnTo>
                <a:lnTo>
                  <a:pt x="795" y="1263"/>
                </a:lnTo>
                <a:lnTo>
                  <a:pt x="779" y="1270"/>
                </a:lnTo>
                <a:lnTo>
                  <a:pt x="758" y="1274"/>
                </a:lnTo>
                <a:lnTo>
                  <a:pt x="722" y="1273"/>
                </a:lnTo>
                <a:lnTo>
                  <a:pt x="710" y="1270"/>
                </a:lnTo>
                <a:lnTo>
                  <a:pt x="695" y="1274"/>
                </a:lnTo>
                <a:lnTo>
                  <a:pt x="685" y="1282"/>
                </a:lnTo>
                <a:lnTo>
                  <a:pt x="658" y="1297"/>
                </a:lnTo>
                <a:lnTo>
                  <a:pt x="642" y="1302"/>
                </a:lnTo>
                <a:lnTo>
                  <a:pt x="634" y="1309"/>
                </a:lnTo>
                <a:lnTo>
                  <a:pt x="625" y="1313"/>
                </a:lnTo>
                <a:lnTo>
                  <a:pt x="614" y="1314"/>
                </a:lnTo>
                <a:lnTo>
                  <a:pt x="602" y="1320"/>
                </a:lnTo>
                <a:lnTo>
                  <a:pt x="596" y="1333"/>
                </a:lnTo>
                <a:lnTo>
                  <a:pt x="592" y="1349"/>
                </a:lnTo>
                <a:lnTo>
                  <a:pt x="587" y="1354"/>
                </a:lnTo>
                <a:lnTo>
                  <a:pt x="581" y="1363"/>
                </a:lnTo>
                <a:lnTo>
                  <a:pt x="577" y="1372"/>
                </a:lnTo>
                <a:lnTo>
                  <a:pt x="558" y="1377"/>
                </a:lnTo>
                <a:lnTo>
                  <a:pt x="549" y="1377"/>
                </a:lnTo>
                <a:lnTo>
                  <a:pt x="539" y="1373"/>
                </a:lnTo>
                <a:lnTo>
                  <a:pt x="518" y="1376"/>
                </a:lnTo>
                <a:lnTo>
                  <a:pt x="496" y="1382"/>
                </a:lnTo>
                <a:lnTo>
                  <a:pt x="491" y="1374"/>
                </a:lnTo>
                <a:lnTo>
                  <a:pt x="486" y="1372"/>
                </a:lnTo>
                <a:lnTo>
                  <a:pt x="480" y="1374"/>
                </a:lnTo>
                <a:lnTo>
                  <a:pt x="464" y="1376"/>
                </a:lnTo>
                <a:lnTo>
                  <a:pt x="447" y="1372"/>
                </a:lnTo>
                <a:lnTo>
                  <a:pt x="435" y="1372"/>
                </a:lnTo>
                <a:lnTo>
                  <a:pt x="419" y="1379"/>
                </a:lnTo>
                <a:lnTo>
                  <a:pt x="376" y="1378"/>
                </a:lnTo>
                <a:lnTo>
                  <a:pt x="365" y="1383"/>
                </a:lnTo>
                <a:lnTo>
                  <a:pt x="355" y="1392"/>
                </a:lnTo>
                <a:lnTo>
                  <a:pt x="350" y="1399"/>
                </a:lnTo>
                <a:lnTo>
                  <a:pt x="352" y="1404"/>
                </a:lnTo>
                <a:lnTo>
                  <a:pt x="350" y="1405"/>
                </a:lnTo>
                <a:lnTo>
                  <a:pt x="344" y="1411"/>
                </a:lnTo>
                <a:lnTo>
                  <a:pt x="333" y="1414"/>
                </a:lnTo>
                <a:lnTo>
                  <a:pt x="316" y="1416"/>
                </a:lnTo>
                <a:lnTo>
                  <a:pt x="301" y="1426"/>
                </a:lnTo>
                <a:lnTo>
                  <a:pt x="292" y="1436"/>
                </a:lnTo>
                <a:lnTo>
                  <a:pt x="287" y="1443"/>
                </a:lnTo>
                <a:lnTo>
                  <a:pt x="280" y="1449"/>
                </a:lnTo>
                <a:lnTo>
                  <a:pt x="271" y="1452"/>
                </a:lnTo>
                <a:lnTo>
                  <a:pt x="261" y="1447"/>
                </a:lnTo>
                <a:lnTo>
                  <a:pt x="260" y="1458"/>
                </a:lnTo>
                <a:lnTo>
                  <a:pt x="253" y="1454"/>
                </a:lnTo>
                <a:lnTo>
                  <a:pt x="244" y="1458"/>
                </a:lnTo>
                <a:lnTo>
                  <a:pt x="238" y="1451"/>
                </a:lnTo>
                <a:lnTo>
                  <a:pt x="205" y="1453"/>
                </a:lnTo>
                <a:lnTo>
                  <a:pt x="190" y="1451"/>
                </a:lnTo>
                <a:lnTo>
                  <a:pt x="183" y="1443"/>
                </a:lnTo>
                <a:lnTo>
                  <a:pt x="174" y="1440"/>
                </a:lnTo>
                <a:lnTo>
                  <a:pt x="174" y="1441"/>
                </a:lnTo>
                <a:lnTo>
                  <a:pt x="163" y="1440"/>
                </a:lnTo>
                <a:lnTo>
                  <a:pt x="148" y="1424"/>
                </a:lnTo>
                <a:lnTo>
                  <a:pt x="141" y="1415"/>
                </a:lnTo>
                <a:lnTo>
                  <a:pt x="130" y="1405"/>
                </a:lnTo>
                <a:lnTo>
                  <a:pt x="120" y="1402"/>
                </a:lnTo>
                <a:lnTo>
                  <a:pt x="108" y="1399"/>
                </a:lnTo>
                <a:lnTo>
                  <a:pt x="105" y="1370"/>
                </a:lnTo>
                <a:lnTo>
                  <a:pt x="107" y="1357"/>
                </a:lnTo>
                <a:lnTo>
                  <a:pt x="107" y="1356"/>
                </a:lnTo>
                <a:lnTo>
                  <a:pt x="117" y="1360"/>
                </a:lnTo>
                <a:lnTo>
                  <a:pt x="125" y="1359"/>
                </a:lnTo>
                <a:lnTo>
                  <a:pt x="136" y="1343"/>
                </a:lnTo>
                <a:lnTo>
                  <a:pt x="142" y="1328"/>
                </a:lnTo>
                <a:lnTo>
                  <a:pt x="142" y="1318"/>
                </a:lnTo>
                <a:lnTo>
                  <a:pt x="137" y="1306"/>
                </a:lnTo>
                <a:lnTo>
                  <a:pt x="137" y="1291"/>
                </a:lnTo>
                <a:lnTo>
                  <a:pt x="139" y="1297"/>
                </a:lnTo>
                <a:lnTo>
                  <a:pt x="142" y="1286"/>
                </a:lnTo>
                <a:lnTo>
                  <a:pt x="141" y="1265"/>
                </a:lnTo>
                <a:lnTo>
                  <a:pt x="144" y="1248"/>
                </a:lnTo>
                <a:lnTo>
                  <a:pt x="141" y="1234"/>
                </a:lnTo>
                <a:lnTo>
                  <a:pt x="124" y="1196"/>
                </a:lnTo>
                <a:lnTo>
                  <a:pt x="121" y="1185"/>
                </a:lnTo>
                <a:lnTo>
                  <a:pt x="117" y="1178"/>
                </a:lnTo>
                <a:lnTo>
                  <a:pt x="109" y="1168"/>
                </a:lnTo>
                <a:lnTo>
                  <a:pt x="103" y="1150"/>
                </a:lnTo>
                <a:lnTo>
                  <a:pt x="98" y="1124"/>
                </a:lnTo>
                <a:lnTo>
                  <a:pt x="98" y="1092"/>
                </a:lnTo>
                <a:lnTo>
                  <a:pt x="94" y="1081"/>
                </a:lnTo>
                <a:lnTo>
                  <a:pt x="78" y="1053"/>
                </a:lnTo>
                <a:lnTo>
                  <a:pt x="76" y="1039"/>
                </a:lnTo>
                <a:lnTo>
                  <a:pt x="66" y="1024"/>
                </a:lnTo>
                <a:lnTo>
                  <a:pt x="54" y="1004"/>
                </a:lnTo>
                <a:lnTo>
                  <a:pt x="54" y="983"/>
                </a:lnTo>
                <a:lnTo>
                  <a:pt x="46" y="965"/>
                </a:lnTo>
                <a:lnTo>
                  <a:pt x="40" y="945"/>
                </a:lnTo>
                <a:lnTo>
                  <a:pt x="29" y="938"/>
                </a:lnTo>
                <a:lnTo>
                  <a:pt x="19" y="927"/>
                </a:lnTo>
                <a:lnTo>
                  <a:pt x="13" y="919"/>
                </a:lnTo>
                <a:lnTo>
                  <a:pt x="11" y="909"/>
                </a:lnTo>
                <a:lnTo>
                  <a:pt x="5" y="905"/>
                </a:lnTo>
                <a:lnTo>
                  <a:pt x="0" y="895"/>
                </a:lnTo>
                <a:lnTo>
                  <a:pt x="1" y="889"/>
                </a:lnTo>
                <a:lnTo>
                  <a:pt x="3" y="894"/>
                </a:lnTo>
                <a:lnTo>
                  <a:pt x="8" y="895"/>
                </a:lnTo>
                <a:lnTo>
                  <a:pt x="12" y="897"/>
                </a:lnTo>
                <a:lnTo>
                  <a:pt x="15" y="904"/>
                </a:lnTo>
                <a:lnTo>
                  <a:pt x="16" y="914"/>
                </a:lnTo>
                <a:lnTo>
                  <a:pt x="21" y="911"/>
                </a:lnTo>
                <a:lnTo>
                  <a:pt x="23" y="918"/>
                </a:lnTo>
                <a:lnTo>
                  <a:pt x="31" y="919"/>
                </a:lnTo>
                <a:lnTo>
                  <a:pt x="35" y="913"/>
                </a:lnTo>
                <a:lnTo>
                  <a:pt x="34" y="904"/>
                </a:lnTo>
                <a:lnTo>
                  <a:pt x="26" y="895"/>
                </a:lnTo>
                <a:lnTo>
                  <a:pt x="13" y="866"/>
                </a:lnTo>
                <a:lnTo>
                  <a:pt x="13" y="856"/>
                </a:lnTo>
                <a:lnTo>
                  <a:pt x="17" y="860"/>
                </a:lnTo>
                <a:lnTo>
                  <a:pt x="22" y="871"/>
                </a:lnTo>
                <a:lnTo>
                  <a:pt x="27" y="894"/>
                </a:lnTo>
                <a:lnTo>
                  <a:pt x="35" y="884"/>
                </a:lnTo>
                <a:lnTo>
                  <a:pt x="38" y="893"/>
                </a:lnTo>
                <a:lnTo>
                  <a:pt x="39" y="904"/>
                </a:lnTo>
                <a:lnTo>
                  <a:pt x="46" y="905"/>
                </a:lnTo>
                <a:lnTo>
                  <a:pt x="51" y="898"/>
                </a:lnTo>
                <a:lnTo>
                  <a:pt x="54" y="886"/>
                </a:lnTo>
                <a:lnTo>
                  <a:pt x="53" y="867"/>
                </a:lnTo>
                <a:lnTo>
                  <a:pt x="45" y="860"/>
                </a:lnTo>
                <a:lnTo>
                  <a:pt x="39" y="848"/>
                </a:lnTo>
                <a:lnTo>
                  <a:pt x="37" y="851"/>
                </a:lnTo>
                <a:lnTo>
                  <a:pt x="38" y="844"/>
                </a:lnTo>
                <a:lnTo>
                  <a:pt x="31" y="832"/>
                </a:lnTo>
                <a:lnTo>
                  <a:pt x="23" y="814"/>
                </a:lnTo>
                <a:lnTo>
                  <a:pt x="8" y="787"/>
                </a:lnTo>
                <a:lnTo>
                  <a:pt x="8" y="758"/>
                </a:lnTo>
                <a:lnTo>
                  <a:pt x="13" y="748"/>
                </a:lnTo>
                <a:lnTo>
                  <a:pt x="28" y="733"/>
                </a:lnTo>
                <a:lnTo>
                  <a:pt x="29" y="725"/>
                </a:lnTo>
                <a:lnTo>
                  <a:pt x="28" y="716"/>
                </a:lnTo>
                <a:lnTo>
                  <a:pt x="29" y="695"/>
                </a:lnTo>
                <a:lnTo>
                  <a:pt x="22" y="683"/>
                </a:lnTo>
                <a:lnTo>
                  <a:pt x="27" y="661"/>
                </a:lnTo>
                <a:lnTo>
                  <a:pt x="33" y="652"/>
                </a:lnTo>
                <a:lnTo>
                  <a:pt x="39" y="637"/>
                </a:lnTo>
                <a:lnTo>
                  <a:pt x="43" y="634"/>
                </a:lnTo>
                <a:close/>
              </a:path>
            </a:pathLst>
          </a:custGeom>
          <a:solidFill>
            <a:schemeClr val="accent3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600" dirty="0">
              <a:cs typeface="+mn-ea"/>
              <a:sym typeface="+mn-lt"/>
            </a:endParaRPr>
          </a:p>
        </p:txBody>
      </p:sp>
      <p:sp>
        <p:nvSpPr>
          <p:cNvPr id="54" name="Freeform 114"/>
          <p:cNvSpPr>
            <a:spLocks noChangeAspect="1"/>
          </p:cNvSpPr>
          <p:nvPr/>
        </p:nvSpPr>
        <p:spPr bwMode="gray">
          <a:xfrm>
            <a:off x="9171704" y="4171954"/>
            <a:ext cx="1268566" cy="968060"/>
          </a:xfrm>
          <a:custGeom>
            <a:avLst/>
            <a:gdLst/>
            <a:ahLst/>
            <a:cxnLst>
              <a:cxn ang="0">
                <a:pos x="2191" y="2191"/>
              </a:cxn>
              <a:cxn ang="0">
                <a:pos x="2134" y="2244"/>
              </a:cxn>
              <a:cxn ang="0">
                <a:pos x="2015" y="2329"/>
              </a:cxn>
              <a:cxn ang="0">
                <a:pos x="1898" y="2261"/>
              </a:cxn>
              <a:cxn ang="0">
                <a:pos x="1746" y="2168"/>
              </a:cxn>
              <a:cxn ang="0">
                <a:pos x="1585" y="2194"/>
              </a:cxn>
              <a:cxn ang="0">
                <a:pos x="1509" y="2247"/>
              </a:cxn>
              <a:cxn ang="0">
                <a:pos x="1333" y="2120"/>
              </a:cxn>
              <a:cxn ang="0">
                <a:pos x="1352" y="1901"/>
              </a:cxn>
              <a:cxn ang="0">
                <a:pos x="1237" y="1793"/>
              </a:cxn>
              <a:cxn ang="0">
                <a:pos x="1036" y="1874"/>
              </a:cxn>
              <a:cxn ang="0">
                <a:pos x="881" y="1862"/>
              </a:cxn>
              <a:cxn ang="0">
                <a:pos x="793" y="1879"/>
              </a:cxn>
              <a:cxn ang="0">
                <a:pos x="691" y="1881"/>
              </a:cxn>
              <a:cxn ang="0">
                <a:pos x="603" y="1834"/>
              </a:cxn>
              <a:cxn ang="0">
                <a:pos x="556" y="1803"/>
              </a:cxn>
              <a:cxn ang="0">
                <a:pos x="423" y="1731"/>
              </a:cxn>
              <a:cxn ang="0">
                <a:pos x="348" y="1701"/>
              </a:cxn>
              <a:cxn ang="0">
                <a:pos x="291" y="1675"/>
              </a:cxn>
              <a:cxn ang="0">
                <a:pos x="278" y="1580"/>
              </a:cxn>
              <a:cxn ang="0">
                <a:pos x="322" y="1567"/>
              </a:cxn>
              <a:cxn ang="0">
                <a:pos x="300" y="1492"/>
              </a:cxn>
              <a:cxn ang="0">
                <a:pos x="360" y="1411"/>
              </a:cxn>
              <a:cxn ang="0">
                <a:pos x="326" y="1368"/>
              </a:cxn>
              <a:cxn ang="0">
                <a:pos x="230" y="1391"/>
              </a:cxn>
              <a:cxn ang="0">
                <a:pos x="126" y="1355"/>
              </a:cxn>
              <a:cxn ang="0">
                <a:pos x="88" y="1295"/>
              </a:cxn>
              <a:cxn ang="0">
                <a:pos x="63" y="1212"/>
              </a:cxn>
              <a:cxn ang="0">
                <a:pos x="105" y="1043"/>
              </a:cxn>
              <a:cxn ang="0">
                <a:pos x="364" y="920"/>
              </a:cxn>
              <a:cxn ang="0">
                <a:pos x="471" y="693"/>
              </a:cxn>
              <a:cxn ang="0">
                <a:pos x="656" y="507"/>
              </a:cxn>
              <a:cxn ang="0">
                <a:pos x="854" y="474"/>
              </a:cxn>
              <a:cxn ang="0">
                <a:pos x="1031" y="711"/>
              </a:cxn>
              <a:cxn ang="0">
                <a:pos x="1283" y="882"/>
              </a:cxn>
              <a:cxn ang="0">
                <a:pos x="1719" y="963"/>
              </a:cxn>
              <a:cxn ang="0">
                <a:pos x="2042" y="854"/>
              </a:cxn>
              <a:cxn ang="0">
                <a:pos x="2284" y="666"/>
              </a:cxn>
              <a:cxn ang="0">
                <a:pos x="2450" y="478"/>
              </a:cxn>
              <a:cxn ang="0">
                <a:pos x="2342" y="311"/>
              </a:cxn>
              <a:cxn ang="0">
                <a:pos x="2557" y="161"/>
              </a:cxn>
              <a:cxn ang="0">
                <a:pos x="2738" y="0"/>
              </a:cxn>
              <a:cxn ang="0">
                <a:pos x="2901" y="155"/>
              </a:cxn>
              <a:cxn ang="0">
                <a:pos x="3109" y="394"/>
              </a:cxn>
              <a:cxn ang="0">
                <a:pos x="3323" y="441"/>
              </a:cxn>
              <a:cxn ang="0">
                <a:pos x="3195" y="693"/>
              </a:cxn>
              <a:cxn ang="0">
                <a:pos x="2994" y="941"/>
              </a:cxn>
              <a:cxn ang="0">
                <a:pos x="2729" y="1097"/>
              </a:cxn>
              <a:cxn ang="0">
                <a:pos x="2616" y="1118"/>
              </a:cxn>
              <a:cxn ang="0">
                <a:pos x="2542" y="1082"/>
              </a:cxn>
              <a:cxn ang="0">
                <a:pos x="2444" y="1221"/>
              </a:cxn>
              <a:cxn ang="0">
                <a:pos x="2611" y="1254"/>
              </a:cxn>
              <a:cxn ang="0">
                <a:pos x="2643" y="1301"/>
              </a:cxn>
              <a:cxn ang="0">
                <a:pos x="2521" y="1404"/>
              </a:cxn>
              <a:cxn ang="0">
                <a:pos x="2646" y="1642"/>
              </a:cxn>
              <a:cxn ang="0">
                <a:pos x="2640" y="1677"/>
              </a:cxn>
              <a:cxn ang="0">
                <a:pos x="2624" y="1743"/>
              </a:cxn>
              <a:cxn ang="0">
                <a:pos x="2628" y="1814"/>
              </a:cxn>
              <a:cxn ang="0">
                <a:pos x="2555" y="1933"/>
              </a:cxn>
              <a:cxn ang="0">
                <a:pos x="2512" y="2028"/>
              </a:cxn>
              <a:cxn ang="0">
                <a:pos x="2435" y="2097"/>
              </a:cxn>
              <a:cxn ang="0">
                <a:pos x="2344" y="2177"/>
              </a:cxn>
              <a:cxn ang="0">
                <a:pos x="2245" y="2202"/>
              </a:cxn>
            </a:cxnLst>
            <a:rect l="0" t="0" r="r" b="b"/>
            <a:pathLst>
              <a:path w="3356" h="2335">
                <a:moveTo>
                  <a:pt x="2243" y="2202"/>
                </a:moveTo>
                <a:lnTo>
                  <a:pt x="2240" y="2209"/>
                </a:lnTo>
                <a:lnTo>
                  <a:pt x="2239" y="2206"/>
                </a:lnTo>
                <a:lnTo>
                  <a:pt x="2239" y="2202"/>
                </a:lnTo>
                <a:lnTo>
                  <a:pt x="2235" y="2199"/>
                </a:lnTo>
                <a:lnTo>
                  <a:pt x="2226" y="2201"/>
                </a:lnTo>
                <a:lnTo>
                  <a:pt x="2225" y="2202"/>
                </a:lnTo>
                <a:lnTo>
                  <a:pt x="2224" y="2202"/>
                </a:lnTo>
                <a:lnTo>
                  <a:pt x="2224" y="2205"/>
                </a:lnTo>
                <a:lnTo>
                  <a:pt x="2229" y="2211"/>
                </a:lnTo>
                <a:lnTo>
                  <a:pt x="2224" y="2212"/>
                </a:lnTo>
                <a:lnTo>
                  <a:pt x="2211" y="2213"/>
                </a:lnTo>
                <a:lnTo>
                  <a:pt x="2210" y="2209"/>
                </a:lnTo>
                <a:lnTo>
                  <a:pt x="2211" y="2206"/>
                </a:lnTo>
                <a:lnTo>
                  <a:pt x="2209" y="2202"/>
                </a:lnTo>
                <a:lnTo>
                  <a:pt x="2199" y="2194"/>
                </a:lnTo>
                <a:lnTo>
                  <a:pt x="2191" y="2191"/>
                </a:lnTo>
                <a:lnTo>
                  <a:pt x="2188" y="2185"/>
                </a:lnTo>
                <a:lnTo>
                  <a:pt x="2186" y="2198"/>
                </a:lnTo>
                <a:lnTo>
                  <a:pt x="2186" y="2209"/>
                </a:lnTo>
                <a:lnTo>
                  <a:pt x="2187" y="2216"/>
                </a:lnTo>
                <a:lnTo>
                  <a:pt x="2187" y="2218"/>
                </a:lnTo>
                <a:lnTo>
                  <a:pt x="2183" y="2220"/>
                </a:lnTo>
                <a:lnTo>
                  <a:pt x="2180" y="2220"/>
                </a:lnTo>
                <a:lnTo>
                  <a:pt x="2171" y="2209"/>
                </a:lnTo>
                <a:lnTo>
                  <a:pt x="2164" y="2204"/>
                </a:lnTo>
                <a:lnTo>
                  <a:pt x="2161" y="2198"/>
                </a:lnTo>
                <a:lnTo>
                  <a:pt x="2155" y="2215"/>
                </a:lnTo>
                <a:lnTo>
                  <a:pt x="2155" y="2222"/>
                </a:lnTo>
                <a:lnTo>
                  <a:pt x="2156" y="2227"/>
                </a:lnTo>
                <a:lnTo>
                  <a:pt x="2156" y="2236"/>
                </a:lnTo>
                <a:lnTo>
                  <a:pt x="2153" y="2239"/>
                </a:lnTo>
                <a:lnTo>
                  <a:pt x="2149" y="2237"/>
                </a:lnTo>
                <a:lnTo>
                  <a:pt x="2134" y="2244"/>
                </a:lnTo>
                <a:lnTo>
                  <a:pt x="2123" y="2245"/>
                </a:lnTo>
                <a:lnTo>
                  <a:pt x="2116" y="2249"/>
                </a:lnTo>
                <a:lnTo>
                  <a:pt x="2107" y="2249"/>
                </a:lnTo>
                <a:lnTo>
                  <a:pt x="2105" y="2247"/>
                </a:lnTo>
                <a:lnTo>
                  <a:pt x="2094" y="2249"/>
                </a:lnTo>
                <a:lnTo>
                  <a:pt x="2084" y="2258"/>
                </a:lnTo>
                <a:lnTo>
                  <a:pt x="2073" y="2261"/>
                </a:lnTo>
                <a:lnTo>
                  <a:pt x="2059" y="2263"/>
                </a:lnTo>
                <a:lnTo>
                  <a:pt x="2051" y="2261"/>
                </a:lnTo>
                <a:lnTo>
                  <a:pt x="2048" y="2265"/>
                </a:lnTo>
                <a:lnTo>
                  <a:pt x="2038" y="2270"/>
                </a:lnTo>
                <a:lnTo>
                  <a:pt x="2024" y="2274"/>
                </a:lnTo>
                <a:lnTo>
                  <a:pt x="2015" y="2271"/>
                </a:lnTo>
                <a:lnTo>
                  <a:pt x="2004" y="2297"/>
                </a:lnTo>
                <a:lnTo>
                  <a:pt x="2011" y="2309"/>
                </a:lnTo>
                <a:lnTo>
                  <a:pt x="2015" y="2317"/>
                </a:lnTo>
                <a:lnTo>
                  <a:pt x="2015" y="2329"/>
                </a:lnTo>
                <a:lnTo>
                  <a:pt x="1999" y="2335"/>
                </a:lnTo>
                <a:lnTo>
                  <a:pt x="1988" y="2329"/>
                </a:lnTo>
                <a:lnTo>
                  <a:pt x="1973" y="2298"/>
                </a:lnTo>
                <a:lnTo>
                  <a:pt x="1971" y="2291"/>
                </a:lnTo>
                <a:lnTo>
                  <a:pt x="1972" y="2288"/>
                </a:lnTo>
                <a:lnTo>
                  <a:pt x="1978" y="2266"/>
                </a:lnTo>
                <a:lnTo>
                  <a:pt x="1974" y="2259"/>
                </a:lnTo>
                <a:lnTo>
                  <a:pt x="1968" y="2261"/>
                </a:lnTo>
                <a:lnTo>
                  <a:pt x="1958" y="2269"/>
                </a:lnTo>
                <a:lnTo>
                  <a:pt x="1947" y="2269"/>
                </a:lnTo>
                <a:lnTo>
                  <a:pt x="1942" y="2264"/>
                </a:lnTo>
                <a:lnTo>
                  <a:pt x="1941" y="2259"/>
                </a:lnTo>
                <a:lnTo>
                  <a:pt x="1923" y="2254"/>
                </a:lnTo>
                <a:lnTo>
                  <a:pt x="1915" y="2252"/>
                </a:lnTo>
                <a:lnTo>
                  <a:pt x="1911" y="2252"/>
                </a:lnTo>
                <a:lnTo>
                  <a:pt x="1907" y="2260"/>
                </a:lnTo>
                <a:lnTo>
                  <a:pt x="1898" y="2261"/>
                </a:lnTo>
                <a:lnTo>
                  <a:pt x="1898" y="2269"/>
                </a:lnTo>
                <a:lnTo>
                  <a:pt x="1895" y="2258"/>
                </a:lnTo>
                <a:lnTo>
                  <a:pt x="1890" y="2261"/>
                </a:lnTo>
                <a:lnTo>
                  <a:pt x="1881" y="2265"/>
                </a:lnTo>
                <a:lnTo>
                  <a:pt x="1874" y="2260"/>
                </a:lnTo>
                <a:lnTo>
                  <a:pt x="1855" y="2261"/>
                </a:lnTo>
                <a:lnTo>
                  <a:pt x="1845" y="2259"/>
                </a:lnTo>
                <a:lnTo>
                  <a:pt x="1840" y="2254"/>
                </a:lnTo>
                <a:lnTo>
                  <a:pt x="1817" y="2240"/>
                </a:lnTo>
                <a:lnTo>
                  <a:pt x="1810" y="2228"/>
                </a:lnTo>
                <a:lnTo>
                  <a:pt x="1805" y="2213"/>
                </a:lnTo>
                <a:lnTo>
                  <a:pt x="1810" y="2198"/>
                </a:lnTo>
                <a:lnTo>
                  <a:pt x="1806" y="2189"/>
                </a:lnTo>
                <a:lnTo>
                  <a:pt x="1786" y="2188"/>
                </a:lnTo>
                <a:lnTo>
                  <a:pt x="1773" y="2184"/>
                </a:lnTo>
                <a:lnTo>
                  <a:pt x="1758" y="2178"/>
                </a:lnTo>
                <a:lnTo>
                  <a:pt x="1746" y="2168"/>
                </a:lnTo>
                <a:lnTo>
                  <a:pt x="1731" y="2163"/>
                </a:lnTo>
                <a:lnTo>
                  <a:pt x="1724" y="2164"/>
                </a:lnTo>
                <a:lnTo>
                  <a:pt x="1714" y="2175"/>
                </a:lnTo>
                <a:lnTo>
                  <a:pt x="1704" y="2182"/>
                </a:lnTo>
                <a:lnTo>
                  <a:pt x="1689" y="2190"/>
                </a:lnTo>
                <a:lnTo>
                  <a:pt x="1683" y="2191"/>
                </a:lnTo>
                <a:lnTo>
                  <a:pt x="1675" y="2189"/>
                </a:lnTo>
                <a:lnTo>
                  <a:pt x="1666" y="2196"/>
                </a:lnTo>
                <a:lnTo>
                  <a:pt x="1656" y="2201"/>
                </a:lnTo>
                <a:lnTo>
                  <a:pt x="1653" y="2195"/>
                </a:lnTo>
                <a:lnTo>
                  <a:pt x="1639" y="2199"/>
                </a:lnTo>
                <a:lnTo>
                  <a:pt x="1633" y="2194"/>
                </a:lnTo>
                <a:lnTo>
                  <a:pt x="1627" y="2195"/>
                </a:lnTo>
                <a:lnTo>
                  <a:pt x="1612" y="2205"/>
                </a:lnTo>
                <a:lnTo>
                  <a:pt x="1606" y="2204"/>
                </a:lnTo>
                <a:lnTo>
                  <a:pt x="1598" y="2196"/>
                </a:lnTo>
                <a:lnTo>
                  <a:pt x="1585" y="2194"/>
                </a:lnTo>
                <a:lnTo>
                  <a:pt x="1583" y="2191"/>
                </a:lnTo>
                <a:lnTo>
                  <a:pt x="1579" y="2194"/>
                </a:lnTo>
                <a:lnTo>
                  <a:pt x="1575" y="2200"/>
                </a:lnTo>
                <a:lnTo>
                  <a:pt x="1569" y="2207"/>
                </a:lnTo>
                <a:lnTo>
                  <a:pt x="1569" y="2211"/>
                </a:lnTo>
                <a:lnTo>
                  <a:pt x="1562" y="2207"/>
                </a:lnTo>
                <a:lnTo>
                  <a:pt x="1562" y="2205"/>
                </a:lnTo>
                <a:lnTo>
                  <a:pt x="1542" y="2204"/>
                </a:lnTo>
                <a:lnTo>
                  <a:pt x="1533" y="2211"/>
                </a:lnTo>
                <a:lnTo>
                  <a:pt x="1532" y="2223"/>
                </a:lnTo>
                <a:lnTo>
                  <a:pt x="1535" y="2240"/>
                </a:lnTo>
                <a:lnTo>
                  <a:pt x="1541" y="2256"/>
                </a:lnTo>
                <a:lnTo>
                  <a:pt x="1540" y="2271"/>
                </a:lnTo>
                <a:lnTo>
                  <a:pt x="1536" y="2275"/>
                </a:lnTo>
                <a:lnTo>
                  <a:pt x="1515" y="2280"/>
                </a:lnTo>
                <a:lnTo>
                  <a:pt x="1510" y="2253"/>
                </a:lnTo>
                <a:lnTo>
                  <a:pt x="1509" y="2247"/>
                </a:lnTo>
                <a:lnTo>
                  <a:pt x="1497" y="2245"/>
                </a:lnTo>
                <a:lnTo>
                  <a:pt x="1482" y="2258"/>
                </a:lnTo>
                <a:lnTo>
                  <a:pt x="1462" y="2260"/>
                </a:lnTo>
                <a:lnTo>
                  <a:pt x="1444" y="2243"/>
                </a:lnTo>
                <a:lnTo>
                  <a:pt x="1441" y="2231"/>
                </a:lnTo>
                <a:lnTo>
                  <a:pt x="1423" y="2225"/>
                </a:lnTo>
                <a:lnTo>
                  <a:pt x="1408" y="2222"/>
                </a:lnTo>
                <a:lnTo>
                  <a:pt x="1412" y="2202"/>
                </a:lnTo>
                <a:lnTo>
                  <a:pt x="1418" y="2175"/>
                </a:lnTo>
                <a:lnTo>
                  <a:pt x="1402" y="2167"/>
                </a:lnTo>
                <a:lnTo>
                  <a:pt x="1388" y="2157"/>
                </a:lnTo>
                <a:lnTo>
                  <a:pt x="1387" y="2137"/>
                </a:lnTo>
                <a:lnTo>
                  <a:pt x="1382" y="2123"/>
                </a:lnTo>
                <a:lnTo>
                  <a:pt x="1382" y="2112"/>
                </a:lnTo>
                <a:lnTo>
                  <a:pt x="1363" y="2113"/>
                </a:lnTo>
                <a:lnTo>
                  <a:pt x="1344" y="2114"/>
                </a:lnTo>
                <a:lnTo>
                  <a:pt x="1333" y="2120"/>
                </a:lnTo>
                <a:lnTo>
                  <a:pt x="1320" y="2134"/>
                </a:lnTo>
                <a:lnTo>
                  <a:pt x="1315" y="2129"/>
                </a:lnTo>
                <a:lnTo>
                  <a:pt x="1325" y="2112"/>
                </a:lnTo>
                <a:lnTo>
                  <a:pt x="1326" y="2103"/>
                </a:lnTo>
                <a:lnTo>
                  <a:pt x="1322" y="2087"/>
                </a:lnTo>
                <a:lnTo>
                  <a:pt x="1328" y="2073"/>
                </a:lnTo>
                <a:lnTo>
                  <a:pt x="1332" y="2054"/>
                </a:lnTo>
                <a:lnTo>
                  <a:pt x="1343" y="2043"/>
                </a:lnTo>
                <a:lnTo>
                  <a:pt x="1347" y="2033"/>
                </a:lnTo>
                <a:lnTo>
                  <a:pt x="1354" y="2030"/>
                </a:lnTo>
                <a:lnTo>
                  <a:pt x="1363" y="2019"/>
                </a:lnTo>
                <a:lnTo>
                  <a:pt x="1372" y="1992"/>
                </a:lnTo>
                <a:lnTo>
                  <a:pt x="1372" y="1984"/>
                </a:lnTo>
                <a:lnTo>
                  <a:pt x="1376" y="1956"/>
                </a:lnTo>
                <a:lnTo>
                  <a:pt x="1375" y="1935"/>
                </a:lnTo>
                <a:lnTo>
                  <a:pt x="1368" y="1903"/>
                </a:lnTo>
                <a:lnTo>
                  <a:pt x="1352" y="1901"/>
                </a:lnTo>
                <a:lnTo>
                  <a:pt x="1347" y="1893"/>
                </a:lnTo>
                <a:lnTo>
                  <a:pt x="1343" y="1876"/>
                </a:lnTo>
                <a:lnTo>
                  <a:pt x="1331" y="1862"/>
                </a:lnTo>
                <a:lnTo>
                  <a:pt x="1318" y="1856"/>
                </a:lnTo>
                <a:lnTo>
                  <a:pt x="1315" y="1856"/>
                </a:lnTo>
                <a:lnTo>
                  <a:pt x="1311" y="1861"/>
                </a:lnTo>
                <a:lnTo>
                  <a:pt x="1302" y="1865"/>
                </a:lnTo>
                <a:lnTo>
                  <a:pt x="1298" y="1852"/>
                </a:lnTo>
                <a:lnTo>
                  <a:pt x="1288" y="1849"/>
                </a:lnTo>
                <a:lnTo>
                  <a:pt x="1274" y="1849"/>
                </a:lnTo>
                <a:lnTo>
                  <a:pt x="1264" y="1845"/>
                </a:lnTo>
                <a:lnTo>
                  <a:pt x="1246" y="1845"/>
                </a:lnTo>
                <a:lnTo>
                  <a:pt x="1248" y="1829"/>
                </a:lnTo>
                <a:lnTo>
                  <a:pt x="1250" y="1814"/>
                </a:lnTo>
                <a:lnTo>
                  <a:pt x="1237" y="1812"/>
                </a:lnTo>
                <a:lnTo>
                  <a:pt x="1235" y="1801"/>
                </a:lnTo>
                <a:lnTo>
                  <a:pt x="1237" y="1793"/>
                </a:lnTo>
                <a:lnTo>
                  <a:pt x="1226" y="1781"/>
                </a:lnTo>
                <a:lnTo>
                  <a:pt x="1214" y="1785"/>
                </a:lnTo>
                <a:lnTo>
                  <a:pt x="1199" y="1795"/>
                </a:lnTo>
                <a:lnTo>
                  <a:pt x="1186" y="1798"/>
                </a:lnTo>
                <a:lnTo>
                  <a:pt x="1166" y="1800"/>
                </a:lnTo>
                <a:lnTo>
                  <a:pt x="1157" y="1798"/>
                </a:lnTo>
                <a:lnTo>
                  <a:pt x="1151" y="1793"/>
                </a:lnTo>
                <a:lnTo>
                  <a:pt x="1146" y="1792"/>
                </a:lnTo>
                <a:lnTo>
                  <a:pt x="1137" y="1797"/>
                </a:lnTo>
                <a:lnTo>
                  <a:pt x="1128" y="1803"/>
                </a:lnTo>
                <a:lnTo>
                  <a:pt x="1122" y="1814"/>
                </a:lnTo>
                <a:lnTo>
                  <a:pt x="1102" y="1831"/>
                </a:lnTo>
                <a:lnTo>
                  <a:pt x="1087" y="1835"/>
                </a:lnTo>
                <a:lnTo>
                  <a:pt x="1073" y="1851"/>
                </a:lnTo>
                <a:lnTo>
                  <a:pt x="1063" y="1858"/>
                </a:lnTo>
                <a:lnTo>
                  <a:pt x="1048" y="1866"/>
                </a:lnTo>
                <a:lnTo>
                  <a:pt x="1036" y="1874"/>
                </a:lnTo>
                <a:lnTo>
                  <a:pt x="1008" y="1881"/>
                </a:lnTo>
                <a:lnTo>
                  <a:pt x="990" y="1886"/>
                </a:lnTo>
                <a:lnTo>
                  <a:pt x="992" y="1888"/>
                </a:lnTo>
                <a:lnTo>
                  <a:pt x="992" y="1886"/>
                </a:lnTo>
                <a:lnTo>
                  <a:pt x="978" y="1878"/>
                </a:lnTo>
                <a:lnTo>
                  <a:pt x="976" y="1874"/>
                </a:lnTo>
                <a:lnTo>
                  <a:pt x="973" y="1873"/>
                </a:lnTo>
                <a:lnTo>
                  <a:pt x="958" y="1877"/>
                </a:lnTo>
                <a:lnTo>
                  <a:pt x="954" y="1877"/>
                </a:lnTo>
                <a:lnTo>
                  <a:pt x="940" y="1872"/>
                </a:lnTo>
                <a:lnTo>
                  <a:pt x="924" y="1871"/>
                </a:lnTo>
                <a:lnTo>
                  <a:pt x="917" y="1866"/>
                </a:lnTo>
                <a:lnTo>
                  <a:pt x="917" y="1863"/>
                </a:lnTo>
                <a:lnTo>
                  <a:pt x="913" y="1857"/>
                </a:lnTo>
                <a:lnTo>
                  <a:pt x="907" y="1856"/>
                </a:lnTo>
                <a:lnTo>
                  <a:pt x="893" y="1857"/>
                </a:lnTo>
                <a:lnTo>
                  <a:pt x="881" y="1862"/>
                </a:lnTo>
                <a:lnTo>
                  <a:pt x="870" y="1873"/>
                </a:lnTo>
                <a:lnTo>
                  <a:pt x="860" y="1889"/>
                </a:lnTo>
                <a:lnTo>
                  <a:pt x="839" y="1909"/>
                </a:lnTo>
                <a:lnTo>
                  <a:pt x="838" y="1915"/>
                </a:lnTo>
                <a:lnTo>
                  <a:pt x="833" y="1915"/>
                </a:lnTo>
                <a:lnTo>
                  <a:pt x="829" y="1913"/>
                </a:lnTo>
                <a:lnTo>
                  <a:pt x="827" y="1910"/>
                </a:lnTo>
                <a:lnTo>
                  <a:pt x="827" y="1903"/>
                </a:lnTo>
                <a:lnTo>
                  <a:pt x="831" y="1890"/>
                </a:lnTo>
                <a:lnTo>
                  <a:pt x="831" y="1884"/>
                </a:lnTo>
                <a:lnTo>
                  <a:pt x="828" y="1874"/>
                </a:lnTo>
                <a:lnTo>
                  <a:pt x="827" y="1871"/>
                </a:lnTo>
                <a:lnTo>
                  <a:pt x="822" y="1868"/>
                </a:lnTo>
                <a:lnTo>
                  <a:pt x="817" y="1870"/>
                </a:lnTo>
                <a:lnTo>
                  <a:pt x="809" y="1876"/>
                </a:lnTo>
                <a:lnTo>
                  <a:pt x="801" y="1876"/>
                </a:lnTo>
                <a:lnTo>
                  <a:pt x="793" y="1879"/>
                </a:lnTo>
                <a:lnTo>
                  <a:pt x="791" y="1881"/>
                </a:lnTo>
                <a:lnTo>
                  <a:pt x="788" y="1879"/>
                </a:lnTo>
                <a:lnTo>
                  <a:pt x="780" y="1881"/>
                </a:lnTo>
                <a:lnTo>
                  <a:pt x="774" y="1889"/>
                </a:lnTo>
                <a:lnTo>
                  <a:pt x="771" y="1889"/>
                </a:lnTo>
                <a:lnTo>
                  <a:pt x="757" y="1886"/>
                </a:lnTo>
                <a:lnTo>
                  <a:pt x="750" y="1888"/>
                </a:lnTo>
                <a:lnTo>
                  <a:pt x="746" y="1887"/>
                </a:lnTo>
                <a:lnTo>
                  <a:pt x="739" y="1883"/>
                </a:lnTo>
                <a:lnTo>
                  <a:pt x="729" y="1881"/>
                </a:lnTo>
                <a:lnTo>
                  <a:pt x="723" y="1873"/>
                </a:lnTo>
                <a:lnTo>
                  <a:pt x="713" y="1873"/>
                </a:lnTo>
                <a:lnTo>
                  <a:pt x="708" y="1874"/>
                </a:lnTo>
                <a:lnTo>
                  <a:pt x="704" y="1881"/>
                </a:lnTo>
                <a:lnTo>
                  <a:pt x="702" y="1882"/>
                </a:lnTo>
                <a:lnTo>
                  <a:pt x="696" y="1879"/>
                </a:lnTo>
                <a:lnTo>
                  <a:pt x="691" y="1881"/>
                </a:lnTo>
                <a:lnTo>
                  <a:pt x="685" y="1877"/>
                </a:lnTo>
                <a:lnTo>
                  <a:pt x="681" y="1879"/>
                </a:lnTo>
                <a:lnTo>
                  <a:pt x="675" y="1881"/>
                </a:lnTo>
                <a:lnTo>
                  <a:pt x="671" y="1878"/>
                </a:lnTo>
                <a:lnTo>
                  <a:pt x="667" y="1872"/>
                </a:lnTo>
                <a:lnTo>
                  <a:pt x="666" y="1868"/>
                </a:lnTo>
                <a:lnTo>
                  <a:pt x="661" y="1862"/>
                </a:lnTo>
                <a:lnTo>
                  <a:pt x="653" y="1861"/>
                </a:lnTo>
                <a:lnTo>
                  <a:pt x="645" y="1863"/>
                </a:lnTo>
                <a:lnTo>
                  <a:pt x="630" y="1854"/>
                </a:lnTo>
                <a:lnTo>
                  <a:pt x="629" y="1847"/>
                </a:lnTo>
                <a:lnTo>
                  <a:pt x="632" y="1834"/>
                </a:lnTo>
                <a:lnTo>
                  <a:pt x="629" y="1833"/>
                </a:lnTo>
                <a:lnTo>
                  <a:pt x="624" y="1836"/>
                </a:lnTo>
                <a:lnTo>
                  <a:pt x="619" y="1838"/>
                </a:lnTo>
                <a:lnTo>
                  <a:pt x="611" y="1836"/>
                </a:lnTo>
                <a:lnTo>
                  <a:pt x="603" y="1834"/>
                </a:lnTo>
                <a:lnTo>
                  <a:pt x="599" y="1835"/>
                </a:lnTo>
                <a:lnTo>
                  <a:pt x="592" y="1831"/>
                </a:lnTo>
                <a:lnTo>
                  <a:pt x="589" y="1831"/>
                </a:lnTo>
                <a:lnTo>
                  <a:pt x="585" y="1828"/>
                </a:lnTo>
                <a:lnTo>
                  <a:pt x="583" y="1823"/>
                </a:lnTo>
                <a:lnTo>
                  <a:pt x="578" y="1825"/>
                </a:lnTo>
                <a:lnTo>
                  <a:pt x="576" y="1822"/>
                </a:lnTo>
                <a:lnTo>
                  <a:pt x="579" y="1809"/>
                </a:lnTo>
                <a:lnTo>
                  <a:pt x="578" y="1803"/>
                </a:lnTo>
                <a:lnTo>
                  <a:pt x="581" y="1797"/>
                </a:lnTo>
                <a:lnTo>
                  <a:pt x="579" y="1795"/>
                </a:lnTo>
                <a:lnTo>
                  <a:pt x="573" y="1793"/>
                </a:lnTo>
                <a:lnTo>
                  <a:pt x="567" y="1795"/>
                </a:lnTo>
                <a:lnTo>
                  <a:pt x="563" y="1793"/>
                </a:lnTo>
                <a:lnTo>
                  <a:pt x="560" y="1797"/>
                </a:lnTo>
                <a:lnTo>
                  <a:pt x="559" y="1800"/>
                </a:lnTo>
                <a:lnTo>
                  <a:pt x="556" y="1803"/>
                </a:lnTo>
                <a:lnTo>
                  <a:pt x="553" y="1804"/>
                </a:lnTo>
                <a:lnTo>
                  <a:pt x="548" y="1809"/>
                </a:lnTo>
                <a:lnTo>
                  <a:pt x="544" y="1808"/>
                </a:lnTo>
                <a:lnTo>
                  <a:pt x="538" y="1807"/>
                </a:lnTo>
                <a:lnTo>
                  <a:pt x="536" y="1802"/>
                </a:lnTo>
                <a:lnTo>
                  <a:pt x="533" y="1785"/>
                </a:lnTo>
                <a:lnTo>
                  <a:pt x="527" y="1776"/>
                </a:lnTo>
                <a:lnTo>
                  <a:pt x="515" y="1766"/>
                </a:lnTo>
                <a:lnTo>
                  <a:pt x="503" y="1763"/>
                </a:lnTo>
                <a:lnTo>
                  <a:pt x="493" y="1754"/>
                </a:lnTo>
                <a:lnTo>
                  <a:pt x="487" y="1745"/>
                </a:lnTo>
                <a:lnTo>
                  <a:pt x="482" y="1743"/>
                </a:lnTo>
                <a:lnTo>
                  <a:pt x="462" y="1737"/>
                </a:lnTo>
                <a:lnTo>
                  <a:pt x="444" y="1733"/>
                </a:lnTo>
                <a:lnTo>
                  <a:pt x="441" y="1732"/>
                </a:lnTo>
                <a:lnTo>
                  <a:pt x="425" y="1730"/>
                </a:lnTo>
                <a:lnTo>
                  <a:pt x="423" y="1731"/>
                </a:lnTo>
                <a:lnTo>
                  <a:pt x="423" y="1732"/>
                </a:lnTo>
                <a:lnTo>
                  <a:pt x="423" y="1737"/>
                </a:lnTo>
                <a:lnTo>
                  <a:pt x="419" y="1742"/>
                </a:lnTo>
                <a:lnTo>
                  <a:pt x="420" y="1744"/>
                </a:lnTo>
                <a:lnTo>
                  <a:pt x="419" y="1748"/>
                </a:lnTo>
                <a:lnTo>
                  <a:pt x="411" y="1741"/>
                </a:lnTo>
                <a:lnTo>
                  <a:pt x="408" y="1736"/>
                </a:lnTo>
                <a:lnTo>
                  <a:pt x="406" y="1734"/>
                </a:lnTo>
                <a:lnTo>
                  <a:pt x="403" y="1733"/>
                </a:lnTo>
                <a:lnTo>
                  <a:pt x="386" y="1728"/>
                </a:lnTo>
                <a:lnTo>
                  <a:pt x="384" y="1726"/>
                </a:lnTo>
                <a:lnTo>
                  <a:pt x="380" y="1720"/>
                </a:lnTo>
                <a:lnTo>
                  <a:pt x="375" y="1718"/>
                </a:lnTo>
                <a:lnTo>
                  <a:pt x="363" y="1709"/>
                </a:lnTo>
                <a:lnTo>
                  <a:pt x="357" y="1709"/>
                </a:lnTo>
                <a:lnTo>
                  <a:pt x="350" y="1705"/>
                </a:lnTo>
                <a:lnTo>
                  <a:pt x="348" y="1701"/>
                </a:lnTo>
                <a:lnTo>
                  <a:pt x="348" y="1698"/>
                </a:lnTo>
                <a:lnTo>
                  <a:pt x="345" y="1694"/>
                </a:lnTo>
                <a:lnTo>
                  <a:pt x="341" y="1694"/>
                </a:lnTo>
                <a:lnTo>
                  <a:pt x="339" y="1691"/>
                </a:lnTo>
                <a:lnTo>
                  <a:pt x="334" y="1689"/>
                </a:lnTo>
                <a:lnTo>
                  <a:pt x="326" y="1693"/>
                </a:lnTo>
                <a:lnTo>
                  <a:pt x="325" y="1691"/>
                </a:lnTo>
                <a:lnTo>
                  <a:pt x="323" y="1685"/>
                </a:lnTo>
                <a:lnTo>
                  <a:pt x="322" y="1684"/>
                </a:lnTo>
                <a:lnTo>
                  <a:pt x="318" y="1683"/>
                </a:lnTo>
                <a:lnTo>
                  <a:pt x="315" y="1684"/>
                </a:lnTo>
                <a:lnTo>
                  <a:pt x="306" y="1683"/>
                </a:lnTo>
                <a:lnTo>
                  <a:pt x="302" y="1684"/>
                </a:lnTo>
                <a:lnTo>
                  <a:pt x="296" y="1688"/>
                </a:lnTo>
                <a:lnTo>
                  <a:pt x="293" y="1688"/>
                </a:lnTo>
                <a:lnTo>
                  <a:pt x="290" y="1685"/>
                </a:lnTo>
                <a:lnTo>
                  <a:pt x="291" y="1675"/>
                </a:lnTo>
                <a:lnTo>
                  <a:pt x="287" y="1672"/>
                </a:lnTo>
                <a:lnTo>
                  <a:pt x="283" y="1666"/>
                </a:lnTo>
                <a:lnTo>
                  <a:pt x="283" y="1663"/>
                </a:lnTo>
                <a:lnTo>
                  <a:pt x="278" y="1658"/>
                </a:lnTo>
                <a:lnTo>
                  <a:pt x="278" y="1653"/>
                </a:lnTo>
                <a:lnTo>
                  <a:pt x="280" y="1646"/>
                </a:lnTo>
                <a:lnTo>
                  <a:pt x="277" y="1640"/>
                </a:lnTo>
                <a:lnTo>
                  <a:pt x="277" y="1636"/>
                </a:lnTo>
                <a:lnTo>
                  <a:pt x="278" y="1629"/>
                </a:lnTo>
                <a:lnTo>
                  <a:pt x="280" y="1623"/>
                </a:lnTo>
                <a:lnTo>
                  <a:pt x="273" y="1613"/>
                </a:lnTo>
                <a:lnTo>
                  <a:pt x="266" y="1605"/>
                </a:lnTo>
                <a:lnTo>
                  <a:pt x="266" y="1596"/>
                </a:lnTo>
                <a:lnTo>
                  <a:pt x="263" y="1588"/>
                </a:lnTo>
                <a:lnTo>
                  <a:pt x="264" y="1585"/>
                </a:lnTo>
                <a:lnTo>
                  <a:pt x="275" y="1583"/>
                </a:lnTo>
                <a:lnTo>
                  <a:pt x="278" y="1580"/>
                </a:lnTo>
                <a:lnTo>
                  <a:pt x="279" y="1581"/>
                </a:lnTo>
                <a:lnTo>
                  <a:pt x="280" y="1588"/>
                </a:lnTo>
                <a:lnTo>
                  <a:pt x="283" y="1593"/>
                </a:lnTo>
                <a:lnTo>
                  <a:pt x="285" y="1596"/>
                </a:lnTo>
                <a:lnTo>
                  <a:pt x="293" y="1598"/>
                </a:lnTo>
                <a:lnTo>
                  <a:pt x="295" y="1597"/>
                </a:lnTo>
                <a:lnTo>
                  <a:pt x="298" y="1596"/>
                </a:lnTo>
                <a:lnTo>
                  <a:pt x="301" y="1597"/>
                </a:lnTo>
                <a:lnTo>
                  <a:pt x="302" y="1591"/>
                </a:lnTo>
                <a:lnTo>
                  <a:pt x="306" y="1588"/>
                </a:lnTo>
                <a:lnTo>
                  <a:pt x="310" y="1582"/>
                </a:lnTo>
                <a:lnTo>
                  <a:pt x="311" y="1582"/>
                </a:lnTo>
                <a:lnTo>
                  <a:pt x="315" y="1587"/>
                </a:lnTo>
                <a:lnTo>
                  <a:pt x="317" y="1587"/>
                </a:lnTo>
                <a:lnTo>
                  <a:pt x="326" y="1576"/>
                </a:lnTo>
                <a:lnTo>
                  <a:pt x="326" y="1574"/>
                </a:lnTo>
                <a:lnTo>
                  <a:pt x="322" y="1567"/>
                </a:lnTo>
                <a:lnTo>
                  <a:pt x="316" y="1559"/>
                </a:lnTo>
                <a:lnTo>
                  <a:pt x="315" y="1554"/>
                </a:lnTo>
                <a:lnTo>
                  <a:pt x="316" y="1551"/>
                </a:lnTo>
                <a:lnTo>
                  <a:pt x="316" y="1548"/>
                </a:lnTo>
                <a:lnTo>
                  <a:pt x="306" y="1543"/>
                </a:lnTo>
                <a:lnTo>
                  <a:pt x="301" y="1544"/>
                </a:lnTo>
                <a:lnTo>
                  <a:pt x="300" y="1540"/>
                </a:lnTo>
                <a:lnTo>
                  <a:pt x="291" y="1533"/>
                </a:lnTo>
                <a:lnTo>
                  <a:pt x="291" y="1518"/>
                </a:lnTo>
                <a:lnTo>
                  <a:pt x="296" y="1517"/>
                </a:lnTo>
                <a:lnTo>
                  <a:pt x="294" y="1511"/>
                </a:lnTo>
                <a:lnTo>
                  <a:pt x="295" y="1508"/>
                </a:lnTo>
                <a:lnTo>
                  <a:pt x="296" y="1507"/>
                </a:lnTo>
                <a:lnTo>
                  <a:pt x="289" y="1500"/>
                </a:lnTo>
                <a:lnTo>
                  <a:pt x="290" y="1494"/>
                </a:lnTo>
                <a:lnTo>
                  <a:pt x="290" y="1492"/>
                </a:lnTo>
                <a:lnTo>
                  <a:pt x="300" y="1492"/>
                </a:lnTo>
                <a:lnTo>
                  <a:pt x="304" y="1489"/>
                </a:lnTo>
                <a:lnTo>
                  <a:pt x="315" y="1492"/>
                </a:lnTo>
                <a:lnTo>
                  <a:pt x="317" y="1490"/>
                </a:lnTo>
                <a:lnTo>
                  <a:pt x="322" y="1485"/>
                </a:lnTo>
                <a:lnTo>
                  <a:pt x="327" y="1475"/>
                </a:lnTo>
                <a:lnTo>
                  <a:pt x="327" y="1464"/>
                </a:lnTo>
                <a:lnTo>
                  <a:pt x="337" y="1463"/>
                </a:lnTo>
                <a:lnTo>
                  <a:pt x="338" y="1462"/>
                </a:lnTo>
                <a:lnTo>
                  <a:pt x="336" y="1459"/>
                </a:lnTo>
                <a:lnTo>
                  <a:pt x="337" y="1456"/>
                </a:lnTo>
                <a:lnTo>
                  <a:pt x="341" y="1453"/>
                </a:lnTo>
                <a:lnTo>
                  <a:pt x="342" y="1451"/>
                </a:lnTo>
                <a:lnTo>
                  <a:pt x="345" y="1447"/>
                </a:lnTo>
                <a:lnTo>
                  <a:pt x="352" y="1442"/>
                </a:lnTo>
                <a:lnTo>
                  <a:pt x="352" y="1436"/>
                </a:lnTo>
                <a:lnTo>
                  <a:pt x="358" y="1430"/>
                </a:lnTo>
                <a:lnTo>
                  <a:pt x="360" y="1411"/>
                </a:lnTo>
                <a:lnTo>
                  <a:pt x="363" y="1409"/>
                </a:lnTo>
                <a:lnTo>
                  <a:pt x="363" y="1402"/>
                </a:lnTo>
                <a:lnTo>
                  <a:pt x="369" y="1394"/>
                </a:lnTo>
                <a:lnTo>
                  <a:pt x="369" y="1391"/>
                </a:lnTo>
                <a:lnTo>
                  <a:pt x="365" y="1388"/>
                </a:lnTo>
                <a:lnTo>
                  <a:pt x="361" y="1388"/>
                </a:lnTo>
                <a:lnTo>
                  <a:pt x="354" y="1397"/>
                </a:lnTo>
                <a:lnTo>
                  <a:pt x="352" y="1397"/>
                </a:lnTo>
                <a:lnTo>
                  <a:pt x="349" y="1393"/>
                </a:lnTo>
                <a:lnTo>
                  <a:pt x="347" y="1382"/>
                </a:lnTo>
                <a:lnTo>
                  <a:pt x="342" y="1386"/>
                </a:lnTo>
                <a:lnTo>
                  <a:pt x="338" y="1386"/>
                </a:lnTo>
                <a:lnTo>
                  <a:pt x="336" y="1381"/>
                </a:lnTo>
                <a:lnTo>
                  <a:pt x="333" y="1381"/>
                </a:lnTo>
                <a:lnTo>
                  <a:pt x="331" y="1379"/>
                </a:lnTo>
                <a:lnTo>
                  <a:pt x="330" y="1370"/>
                </a:lnTo>
                <a:lnTo>
                  <a:pt x="326" y="1368"/>
                </a:lnTo>
                <a:lnTo>
                  <a:pt x="325" y="1366"/>
                </a:lnTo>
                <a:lnTo>
                  <a:pt x="322" y="1365"/>
                </a:lnTo>
                <a:lnTo>
                  <a:pt x="318" y="1365"/>
                </a:lnTo>
                <a:lnTo>
                  <a:pt x="315" y="1360"/>
                </a:lnTo>
                <a:lnTo>
                  <a:pt x="312" y="1359"/>
                </a:lnTo>
                <a:lnTo>
                  <a:pt x="309" y="1359"/>
                </a:lnTo>
                <a:lnTo>
                  <a:pt x="304" y="1361"/>
                </a:lnTo>
                <a:lnTo>
                  <a:pt x="298" y="1361"/>
                </a:lnTo>
                <a:lnTo>
                  <a:pt x="293" y="1365"/>
                </a:lnTo>
                <a:lnTo>
                  <a:pt x="279" y="1365"/>
                </a:lnTo>
                <a:lnTo>
                  <a:pt x="269" y="1372"/>
                </a:lnTo>
                <a:lnTo>
                  <a:pt x="258" y="1378"/>
                </a:lnTo>
                <a:lnTo>
                  <a:pt x="251" y="1383"/>
                </a:lnTo>
                <a:lnTo>
                  <a:pt x="246" y="1388"/>
                </a:lnTo>
                <a:lnTo>
                  <a:pt x="241" y="1389"/>
                </a:lnTo>
                <a:lnTo>
                  <a:pt x="237" y="1394"/>
                </a:lnTo>
                <a:lnTo>
                  <a:pt x="230" y="1391"/>
                </a:lnTo>
                <a:lnTo>
                  <a:pt x="225" y="1394"/>
                </a:lnTo>
                <a:lnTo>
                  <a:pt x="220" y="1394"/>
                </a:lnTo>
                <a:lnTo>
                  <a:pt x="209" y="1393"/>
                </a:lnTo>
                <a:lnTo>
                  <a:pt x="202" y="1388"/>
                </a:lnTo>
                <a:lnTo>
                  <a:pt x="196" y="1389"/>
                </a:lnTo>
                <a:lnTo>
                  <a:pt x="188" y="1384"/>
                </a:lnTo>
                <a:lnTo>
                  <a:pt x="171" y="1378"/>
                </a:lnTo>
                <a:lnTo>
                  <a:pt x="161" y="1372"/>
                </a:lnTo>
                <a:lnTo>
                  <a:pt x="161" y="1366"/>
                </a:lnTo>
                <a:lnTo>
                  <a:pt x="160" y="1362"/>
                </a:lnTo>
                <a:lnTo>
                  <a:pt x="156" y="1363"/>
                </a:lnTo>
                <a:lnTo>
                  <a:pt x="151" y="1367"/>
                </a:lnTo>
                <a:lnTo>
                  <a:pt x="148" y="1367"/>
                </a:lnTo>
                <a:lnTo>
                  <a:pt x="143" y="1368"/>
                </a:lnTo>
                <a:lnTo>
                  <a:pt x="139" y="1367"/>
                </a:lnTo>
                <a:lnTo>
                  <a:pt x="133" y="1356"/>
                </a:lnTo>
                <a:lnTo>
                  <a:pt x="126" y="1355"/>
                </a:lnTo>
                <a:lnTo>
                  <a:pt x="124" y="1351"/>
                </a:lnTo>
                <a:lnTo>
                  <a:pt x="124" y="1349"/>
                </a:lnTo>
                <a:lnTo>
                  <a:pt x="129" y="1348"/>
                </a:lnTo>
                <a:lnTo>
                  <a:pt x="131" y="1344"/>
                </a:lnTo>
                <a:lnTo>
                  <a:pt x="129" y="1339"/>
                </a:lnTo>
                <a:lnTo>
                  <a:pt x="127" y="1336"/>
                </a:lnTo>
                <a:lnTo>
                  <a:pt x="129" y="1330"/>
                </a:lnTo>
                <a:lnTo>
                  <a:pt x="129" y="1324"/>
                </a:lnTo>
                <a:lnTo>
                  <a:pt x="127" y="1318"/>
                </a:lnTo>
                <a:lnTo>
                  <a:pt x="121" y="1312"/>
                </a:lnTo>
                <a:lnTo>
                  <a:pt x="110" y="1305"/>
                </a:lnTo>
                <a:lnTo>
                  <a:pt x="105" y="1305"/>
                </a:lnTo>
                <a:lnTo>
                  <a:pt x="99" y="1309"/>
                </a:lnTo>
                <a:lnTo>
                  <a:pt x="97" y="1308"/>
                </a:lnTo>
                <a:lnTo>
                  <a:pt x="97" y="1296"/>
                </a:lnTo>
                <a:lnTo>
                  <a:pt x="95" y="1293"/>
                </a:lnTo>
                <a:lnTo>
                  <a:pt x="88" y="1295"/>
                </a:lnTo>
                <a:lnTo>
                  <a:pt x="83" y="1292"/>
                </a:lnTo>
                <a:lnTo>
                  <a:pt x="79" y="1291"/>
                </a:lnTo>
                <a:lnTo>
                  <a:pt x="65" y="1293"/>
                </a:lnTo>
                <a:lnTo>
                  <a:pt x="54" y="1290"/>
                </a:lnTo>
                <a:lnTo>
                  <a:pt x="56" y="1289"/>
                </a:lnTo>
                <a:lnTo>
                  <a:pt x="53" y="1284"/>
                </a:lnTo>
                <a:lnTo>
                  <a:pt x="47" y="1281"/>
                </a:lnTo>
                <a:lnTo>
                  <a:pt x="46" y="1278"/>
                </a:lnTo>
                <a:lnTo>
                  <a:pt x="53" y="1270"/>
                </a:lnTo>
                <a:lnTo>
                  <a:pt x="57" y="1269"/>
                </a:lnTo>
                <a:lnTo>
                  <a:pt x="62" y="1271"/>
                </a:lnTo>
                <a:lnTo>
                  <a:pt x="65" y="1271"/>
                </a:lnTo>
                <a:lnTo>
                  <a:pt x="62" y="1271"/>
                </a:lnTo>
                <a:lnTo>
                  <a:pt x="70" y="1274"/>
                </a:lnTo>
                <a:lnTo>
                  <a:pt x="73" y="1273"/>
                </a:lnTo>
                <a:lnTo>
                  <a:pt x="73" y="1237"/>
                </a:lnTo>
                <a:lnTo>
                  <a:pt x="63" y="1212"/>
                </a:lnTo>
                <a:lnTo>
                  <a:pt x="63" y="1193"/>
                </a:lnTo>
                <a:lnTo>
                  <a:pt x="56" y="1182"/>
                </a:lnTo>
                <a:lnTo>
                  <a:pt x="37" y="1180"/>
                </a:lnTo>
                <a:lnTo>
                  <a:pt x="17" y="1187"/>
                </a:lnTo>
                <a:lnTo>
                  <a:pt x="6" y="1179"/>
                </a:lnTo>
                <a:lnTo>
                  <a:pt x="2" y="1162"/>
                </a:lnTo>
                <a:lnTo>
                  <a:pt x="0" y="1142"/>
                </a:lnTo>
                <a:lnTo>
                  <a:pt x="11" y="1108"/>
                </a:lnTo>
                <a:lnTo>
                  <a:pt x="10" y="1097"/>
                </a:lnTo>
                <a:lnTo>
                  <a:pt x="19" y="1079"/>
                </a:lnTo>
                <a:lnTo>
                  <a:pt x="51" y="1064"/>
                </a:lnTo>
                <a:lnTo>
                  <a:pt x="56" y="1059"/>
                </a:lnTo>
                <a:lnTo>
                  <a:pt x="63" y="1059"/>
                </a:lnTo>
                <a:lnTo>
                  <a:pt x="69" y="1044"/>
                </a:lnTo>
                <a:lnTo>
                  <a:pt x="79" y="1048"/>
                </a:lnTo>
                <a:lnTo>
                  <a:pt x="94" y="1042"/>
                </a:lnTo>
                <a:lnTo>
                  <a:pt x="105" y="1043"/>
                </a:lnTo>
                <a:lnTo>
                  <a:pt x="111" y="1056"/>
                </a:lnTo>
                <a:lnTo>
                  <a:pt x="122" y="1058"/>
                </a:lnTo>
                <a:lnTo>
                  <a:pt x="138" y="1054"/>
                </a:lnTo>
                <a:lnTo>
                  <a:pt x="148" y="1055"/>
                </a:lnTo>
                <a:lnTo>
                  <a:pt x="161" y="1045"/>
                </a:lnTo>
                <a:lnTo>
                  <a:pt x="167" y="1027"/>
                </a:lnTo>
                <a:lnTo>
                  <a:pt x="176" y="1016"/>
                </a:lnTo>
                <a:lnTo>
                  <a:pt x="193" y="1011"/>
                </a:lnTo>
                <a:lnTo>
                  <a:pt x="212" y="1010"/>
                </a:lnTo>
                <a:lnTo>
                  <a:pt x="239" y="1005"/>
                </a:lnTo>
                <a:lnTo>
                  <a:pt x="251" y="1000"/>
                </a:lnTo>
                <a:lnTo>
                  <a:pt x="259" y="986"/>
                </a:lnTo>
                <a:lnTo>
                  <a:pt x="274" y="973"/>
                </a:lnTo>
                <a:lnTo>
                  <a:pt x="310" y="953"/>
                </a:lnTo>
                <a:lnTo>
                  <a:pt x="348" y="941"/>
                </a:lnTo>
                <a:lnTo>
                  <a:pt x="358" y="934"/>
                </a:lnTo>
                <a:lnTo>
                  <a:pt x="364" y="920"/>
                </a:lnTo>
                <a:lnTo>
                  <a:pt x="364" y="892"/>
                </a:lnTo>
                <a:lnTo>
                  <a:pt x="366" y="881"/>
                </a:lnTo>
                <a:lnTo>
                  <a:pt x="374" y="871"/>
                </a:lnTo>
                <a:lnTo>
                  <a:pt x="373" y="859"/>
                </a:lnTo>
                <a:lnTo>
                  <a:pt x="386" y="849"/>
                </a:lnTo>
                <a:lnTo>
                  <a:pt x="386" y="834"/>
                </a:lnTo>
                <a:lnTo>
                  <a:pt x="377" y="807"/>
                </a:lnTo>
                <a:lnTo>
                  <a:pt x="370" y="795"/>
                </a:lnTo>
                <a:lnTo>
                  <a:pt x="366" y="780"/>
                </a:lnTo>
                <a:lnTo>
                  <a:pt x="361" y="742"/>
                </a:lnTo>
                <a:lnTo>
                  <a:pt x="354" y="727"/>
                </a:lnTo>
                <a:lnTo>
                  <a:pt x="347" y="720"/>
                </a:lnTo>
                <a:lnTo>
                  <a:pt x="355" y="712"/>
                </a:lnTo>
                <a:lnTo>
                  <a:pt x="375" y="705"/>
                </a:lnTo>
                <a:lnTo>
                  <a:pt x="393" y="703"/>
                </a:lnTo>
                <a:lnTo>
                  <a:pt x="416" y="695"/>
                </a:lnTo>
                <a:lnTo>
                  <a:pt x="471" y="693"/>
                </a:lnTo>
                <a:lnTo>
                  <a:pt x="478" y="688"/>
                </a:lnTo>
                <a:lnTo>
                  <a:pt x="472" y="670"/>
                </a:lnTo>
                <a:lnTo>
                  <a:pt x="470" y="655"/>
                </a:lnTo>
                <a:lnTo>
                  <a:pt x="473" y="635"/>
                </a:lnTo>
                <a:lnTo>
                  <a:pt x="479" y="611"/>
                </a:lnTo>
                <a:lnTo>
                  <a:pt x="492" y="584"/>
                </a:lnTo>
                <a:lnTo>
                  <a:pt x="500" y="558"/>
                </a:lnTo>
                <a:lnTo>
                  <a:pt x="511" y="537"/>
                </a:lnTo>
                <a:lnTo>
                  <a:pt x="535" y="537"/>
                </a:lnTo>
                <a:lnTo>
                  <a:pt x="544" y="544"/>
                </a:lnTo>
                <a:lnTo>
                  <a:pt x="563" y="550"/>
                </a:lnTo>
                <a:lnTo>
                  <a:pt x="597" y="547"/>
                </a:lnTo>
                <a:lnTo>
                  <a:pt x="606" y="556"/>
                </a:lnTo>
                <a:lnTo>
                  <a:pt x="616" y="563"/>
                </a:lnTo>
                <a:lnTo>
                  <a:pt x="630" y="552"/>
                </a:lnTo>
                <a:lnTo>
                  <a:pt x="653" y="544"/>
                </a:lnTo>
                <a:lnTo>
                  <a:pt x="656" y="507"/>
                </a:lnTo>
                <a:lnTo>
                  <a:pt x="654" y="484"/>
                </a:lnTo>
                <a:lnTo>
                  <a:pt x="659" y="459"/>
                </a:lnTo>
                <a:lnTo>
                  <a:pt x="670" y="439"/>
                </a:lnTo>
                <a:lnTo>
                  <a:pt x="686" y="440"/>
                </a:lnTo>
                <a:lnTo>
                  <a:pt x="705" y="434"/>
                </a:lnTo>
                <a:lnTo>
                  <a:pt x="721" y="418"/>
                </a:lnTo>
                <a:lnTo>
                  <a:pt x="731" y="398"/>
                </a:lnTo>
                <a:lnTo>
                  <a:pt x="756" y="405"/>
                </a:lnTo>
                <a:lnTo>
                  <a:pt x="772" y="389"/>
                </a:lnTo>
                <a:lnTo>
                  <a:pt x="777" y="389"/>
                </a:lnTo>
                <a:lnTo>
                  <a:pt x="777" y="393"/>
                </a:lnTo>
                <a:lnTo>
                  <a:pt x="780" y="404"/>
                </a:lnTo>
                <a:lnTo>
                  <a:pt x="791" y="430"/>
                </a:lnTo>
                <a:lnTo>
                  <a:pt x="821" y="453"/>
                </a:lnTo>
                <a:lnTo>
                  <a:pt x="832" y="474"/>
                </a:lnTo>
                <a:lnTo>
                  <a:pt x="847" y="485"/>
                </a:lnTo>
                <a:lnTo>
                  <a:pt x="854" y="474"/>
                </a:lnTo>
                <a:lnTo>
                  <a:pt x="870" y="477"/>
                </a:lnTo>
                <a:lnTo>
                  <a:pt x="885" y="485"/>
                </a:lnTo>
                <a:lnTo>
                  <a:pt x="901" y="488"/>
                </a:lnTo>
                <a:lnTo>
                  <a:pt x="911" y="504"/>
                </a:lnTo>
                <a:lnTo>
                  <a:pt x="918" y="526"/>
                </a:lnTo>
                <a:lnTo>
                  <a:pt x="928" y="543"/>
                </a:lnTo>
                <a:lnTo>
                  <a:pt x="940" y="586"/>
                </a:lnTo>
                <a:lnTo>
                  <a:pt x="940" y="614"/>
                </a:lnTo>
                <a:lnTo>
                  <a:pt x="944" y="633"/>
                </a:lnTo>
                <a:lnTo>
                  <a:pt x="943" y="652"/>
                </a:lnTo>
                <a:lnTo>
                  <a:pt x="935" y="668"/>
                </a:lnTo>
                <a:lnTo>
                  <a:pt x="934" y="683"/>
                </a:lnTo>
                <a:lnTo>
                  <a:pt x="941" y="690"/>
                </a:lnTo>
                <a:lnTo>
                  <a:pt x="957" y="697"/>
                </a:lnTo>
                <a:lnTo>
                  <a:pt x="988" y="700"/>
                </a:lnTo>
                <a:lnTo>
                  <a:pt x="1022" y="711"/>
                </a:lnTo>
                <a:lnTo>
                  <a:pt x="1031" y="711"/>
                </a:lnTo>
                <a:lnTo>
                  <a:pt x="1044" y="706"/>
                </a:lnTo>
                <a:lnTo>
                  <a:pt x="1057" y="706"/>
                </a:lnTo>
                <a:lnTo>
                  <a:pt x="1069" y="712"/>
                </a:lnTo>
                <a:lnTo>
                  <a:pt x="1099" y="722"/>
                </a:lnTo>
                <a:lnTo>
                  <a:pt x="1114" y="732"/>
                </a:lnTo>
                <a:lnTo>
                  <a:pt x="1130" y="741"/>
                </a:lnTo>
                <a:lnTo>
                  <a:pt x="1162" y="749"/>
                </a:lnTo>
                <a:lnTo>
                  <a:pt x="1175" y="759"/>
                </a:lnTo>
                <a:lnTo>
                  <a:pt x="1187" y="760"/>
                </a:lnTo>
                <a:lnTo>
                  <a:pt x="1198" y="775"/>
                </a:lnTo>
                <a:lnTo>
                  <a:pt x="1209" y="792"/>
                </a:lnTo>
                <a:lnTo>
                  <a:pt x="1216" y="812"/>
                </a:lnTo>
                <a:lnTo>
                  <a:pt x="1228" y="832"/>
                </a:lnTo>
                <a:lnTo>
                  <a:pt x="1240" y="846"/>
                </a:lnTo>
                <a:lnTo>
                  <a:pt x="1253" y="862"/>
                </a:lnTo>
                <a:lnTo>
                  <a:pt x="1269" y="876"/>
                </a:lnTo>
                <a:lnTo>
                  <a:pt x="1283" y="882"/>
                </a:lnTo>
                <a:lnTo>
                  <a:pt x="1304" y="882"/>
                </a:lnTo>
                <a:lnTo>
                  <a:pt x="1452" y="872"/>
                </a:lnTo>
                <a:lnTo>
                  <a:pt x="1470" y="870"/>
                </a:lnTo>
                <a:lnTo>
                  <a:pt x="1487" y="872"/>
                </a:lnTo>
                <a:lnTo>
                  <a:pt x="1521" y="883"/>
                </a:lnTo>
                <a:lnTo>
                  <a:pt x="1531" y="887"/>
                </a:lnTo>
                <a:lnTo>
                  <a:pt x="1540" y="898"/>
                </a:lnTo>
                <a:lnTo>
                  <a:pt x="1555" y="911"/>
                </a:lnTo>
                <a:lnTo>
                  <a:pt x="1578" y="921"/>
                </a:lnTo>
                <a:lnTo>
                  <a:pt x="1611" y="931"/>
                </a:lnTo>
                <a:lnTo>
                  <a:pt x="1629" y="941"/>
                </a:lnTo>
                <a:lnTo>
                  <a:pt x="1651" y="948"/>
                </a:lnTo>
                <a:lnTo>
                  <a:pt x="1680" y="950"/>
                </a:lnTo>
                <a:lnTo>
                  <a:pt x="1686" y="952"/>
                </a:lnTo>
                <a:lnTo>
                  <a:pt x="1697" y="961"/>
                </a:lnTo>
                <a:lnTo>
                  <a:pt x="1709" y="964"/>
                </a:lnTo>
                <a:lnTo>
                  <a:pt x="1719" y="963"/>
                </a:lnTo>
                <a:lnTo>
                  <a:pt x="1737" y="948"/>
                </a:lnTo>
                <a:lnTo>
                  <a:pt x="1767" y="937"/>
                </a:lnTo>
                <a:lnTo>
                  <a:pt x="1780" y="935"/>
                </a:lnTo>
                <a:lnTo>
                  <a:pt x="1791" y="931"/>
                </a:lnTo>
                <a:lnTo>
                  <a:pt x="1799" y="921"/>
                </a:lnTo>
                <a:lnTo>
                  <a:pt x="1810" y="918"/>
                </a:lnTo>
                <a:lnTo>
                  <a:pt x="1847" y="911"/>
                </a:lnTo>
                <a:lnTo>
                  <a:pt x="1865" y="904"/>
                </a:lnTo>
                <a:lnTo>
                  <a:pt x="1891" y="905"/>
                </a:lnTo>
                <a:lnTo>
                  <a:pt x="1907" y="899"/>
                </a:lnTo>
                <a:lnTo>
                  <a:pt x="1935" y="908"/>
                </a:lnTo>
                <a:lnTo>
                  <a:pt x="1940" y="905"/>
                </a:lnTo>
                <a:lnTo>
                  <a:pt x="1968" y="903"/>
                </a:lnTo>
                <a:lnTo>
                  <a:pt x="1998" y="892"/>
                </a:lnTo>
                <a:lnTo>
                  <a:pt x="2012" y="883"/>
                </a:lnTo>
                <a:lnTo>
                  <a:pt x="2032" y="868"/>
                </a:lnTo>
                <a:lnTo>
                  <a:pt x="2042" y="854"/>
                </a:lnTo>
                <a:lnTo>
                  <a:pt x="2100" y="805"/>
                </a:lnTo>
                <a:lnTo>
                  <a:pt x="2097" y="791"/>
                </a:lnTo>
                <a:lnTo>
                  <a:pt x="2075" y="762"/>
                </a:lnTo>
                <a:lnTo>
                  <a:pt x="2078" y="747"/>
                </a:lnTo>
                <a:lnTo>
                  <a:pt x="2091" y="727"/>
                </a:lnTo>
                <a:lnTo>
                  <a:pt x="2100" y="710"/>
                </a:lnTo>
                <a:lnTo>
                  <a:pt x="2121" y="704"/>
                </a:lnTo>
                <a:lnTo>
                  <a:pt x="2137" y="709"/>
                </a:lnTo>
                <a:lnTo>
                  <a:pt x="2149" y="722"/>
                </a:lnTo>
                <a:lnTo>
                  <a:pt x="2170" y="727"/>
                </a:lnTo>
                <a:lnTo>
                  <a:pt x="2188" y="727"/>
                </a:lnTo>
                <a:lnTo>
                  <a:pt x="2215" y="710"/>
                </a:lnTo>
                <a:lnTo>
                  <a:pt x="2234" y="689"/>
                </a:lnTo>
                <a:lnTo>
                  <a:pt x="2254" y="667"/>
                </a:lnTo>
                <a:lnTo>
                  <a:pt x="2266" y="667"/>
                </a:lnTo>
                <a:lnTo>
                  <a:pt x="2277" y="668"/>
                </a:lnTo>
                <a:lnTo>
                  <a:pt x="2284" y="666"/>
                </a:lnTo>
                <a:lnTo>
                  <a:pt x="2302" y="654"/>
                </a:lnTo>
                <a:lnTo>
                  <a:pt x="2353" y="598"/>
                </a:lnTo>
                <a:lnTo>
                  <a:pt x="2369" y="584"/>
                </a:lnTo>
                <a:lnTo>
                  <a:pt x="2390" y="580"/>
                </a:lnTo>
                <a:lnTo>
                  <a:pt x="2415" y="581"/>
                </a:lnTo>
                <a:lnTo>
                  <a:pt x="2440" y="577"/>
                </a:lnTo>
                <a:lnTo>
                  <a:pt x="2465" y="572"/>
                </a:lnTo>
                <a:lnTo>
                  <a:pt x="2484" y="577"/>
                </a:lnTo>
                <a:lnTo>
                  <a:pt x="2501" y="580"/>
                </a:lnTo>
                <a:lnTo>
                  <a:pt x="2511" y="574"/>
                </a:lnTo>
                <a:lnTo>
                  <a:pt x="2510" y="561"/>
                </a:lnTo>
                <a:lnTo>
                  <a:pt x="2496" y="553"/>
                </a:lnTo>
                <a:lnTo>
                  <a:pt x="2496" y="544"/>
                </a:lnTo>
                <a:lnTo>
                  <a:pt x="2498" y="531"/>
                </a:lnTo>
                <a:lnTo>
                  <a:pt x="2492" y="517"/>
                </a:lnTo>
                <a:lnTo>
                  <a:pt x="2463" y="493"/>
                </a:lnTo>
                <a:lnTo>
                  <a:pt x="2450" y="478"/>
                </a:lnTo>
                <a:lnTo>
                  <a:pt x="2444" y="464"/>
                </a:lnTo>
                <a:lnTo>
                  <a:pt x="2415" y="485"/>
                </a:lnTo>
                <a:lnTo>
                  <a:pt x="2397" y="498"/>
                </a:lnTo>
                <a:lnTo>
                  <a:pt x="2372" y="505"/>
                </a:lnTo>
                <a:lnTo>
                  <a:pt x="2347" y="507"/>
                </a:lnTo>
                <a:lnTo>
                  <a:pt x="2306" y="498"/>
                </a:lnTo>
                <a:lnTo>
                  <a:pt x="2297" y="483"/>
                </a:lnTo>
                <a:lnTo>
                  <a:pt x="2294" y="463"/>
                </a:lnTo>
                <a:lnTo>
                  <a:pt x="2294" y="441"/>
                </a:lnTo>
                <a:lnTo>
                  <a:pt x="2302" y="424"/>
                </a:lnTo>
                <a:lnTo>
                  <a:pt x="2305" y="404"/>
                </a:lnTo>
                <a:lnTo>
                  <a:pt x="2302" y="387"/>
                </a:lnTo>
                <a:lnTo>
                  <a:pt x="2302" y="371"/>
                </a:lnTo>
                <a:lnTo>
                  <a:pt x="2306" y="362"/>
                </a:lnTo>
                <a:lnTo>
                  <a:pt x="2317" y="348"/>
                </a:lnTo>
                <a:lnTo>
                  <a:pt x="2333" y="319"/>
                </a:lnTo>
                <a:lnTo>
                  <a:pt x="2342" y="311"/>
                </a:lnTo>
                <a:lnTo>
                  <a:pt x="2342" y="306"/>
                </a:lnTo>
                <a:lnTo>
                  <a:pt x="2353" y="308"/>
                </a:lnTo>
                <a:lnTo>
                  <a:pt x="2366" y="318"/>
                </a:lnTo>
                <a:lnTo>
                  <a:pt x="2398" y="328"/>
                </a:lnTo>
                <a:lnTo>
                  <a:pt x="2423" y="340"/>
                </a:lnTo>
                <a:lnTo>
                  <a:pt x="2434" y="338"/>
                </a:lnTo>
                <a:lnTo>
                  <a:pt x="2449" y="327"/>
                </a:lnTo>
                <a:lnTo>
                  <a:pt x="2499" y="296"/>
                </a:lnTo>
                <a:lnTo>
                  <a:pt x="2500" y="289"/>
                </a:lnTo>
                <a:lnTo>
                  <a:pt x="2498" y="276"/>
                </a:lnTo>
                <a:lnTo>
                  <a:pt x="2501" y="264"/>
                </a:lnTo>
                <a:lnTo>
                  <a:pt x="2512" y="251"/>
                </a:lnTo>
                <a:lnTo>
                  <a:pt x="2519" y="240"/>
                </a:lnTo>
                <a:lnTo>
                  <a:pt x="2526" y="210"/>
                </a:lnTo>
                <a:lnTo>
                  <a:pt x="2531" y="188"/>
                </a:lnTo>
                <a:lnTo>
                  <a:pt x="2538" y="171"/>
                </a:lnTo>
                <a:lnTo>
                  <a:pt x="2557" y="161"/>
                </a:lnTo>
                <a:lnTo>
                  <a:pt x="2581" y="134"/>
                </a:lnTo>
                <a:lnTo>
                  <a:pt x="2581" y="129"/>
                </a:lnTo>
                <a:lnTo>
                  <a:pt x="2576" y="118"/>
                </a:lnTo>
                <a:lnTo>
                  <a:pt x="2578" y="91"/>
                </a:lnTo>
                <a:lnTo>
                  <a:pt x="2571" y="87"/>
                </a:lnTo>
                <a:lnTo>
                  <a:pt x="2560" y="87"/>
                </a:lnTo>
                <a:lnTo>
                  <a:pt x="2542" y="92"/>
                </a:lnTo>
                <a:lnTo>
                  <a:pt x="2538" y="87"/>
                </a:lnTo>
                <a:lnTo>
                  <a:pt x="2543" y="74"/>
                </a:lnTo>
                <a:lnTo>
                  <a:pt x="2567" y="50"/>
                </a:lnTo>
                <a:lnTo>
                  <a:pt x="2575" y="38"/>
                </a:lnTo>
                <a:lnTo>
                  <a:pt x="2591" y="26"/>
                </a:lnTo>
                <a:lnTo>
                  <a:pt x="2625" y="20"/>
                </a:lnTo>
                <a:lnTo>
                  <a:pt x="2666" y="5"/>
                </a:lnTo>
                <a:lnTo>
                  <a:pt x="2691" y="6"/>
                </a:lnTo>
                <a:lnTo>
                  <a:pt x="2726" y="0"/>
                </a:lnTo>
                <a:lnTo>
                  <a:pt x="2738" y="0"/>
                </a:lnTo>
                <a:lnTo>
                  <a:pt x="2757" y="9"/>
                </a:lnTo>
                <a:lnTo>
                  <a:pt x="2774" y="21"/>
                </a:lnTo>
                <a:lnTo>
                  <a:pt x="2785" y="33"/>
                </a:lnTo>
                <a:lnTo>
                  <a:pt x="2801" y="37"/>
                </a:lnTo>
                <a:lnTo>
                  <a:pt x="2820" y="34"/>
                </a:lnTo>
                <a:lnTo>
                  <a:pt x="2836" y="38"/>
                </a:lnTo>
                <a:lnTo>
                  <a:pt x="2850" y="44"/>
                </a:lnTo>
                <a:lnTo>
                  <a:pt x="2858" y="58"/>
                </a:lnTo>
                <a:lnTo>
                  <a:pt x="2870" y="76"/>
                </a:lnTo>
                <a:lnTo>
                  <a:pt x="2871" y="89"/>
                </a:lnTo>
                <a:lnTo>
                  <a:pt x="2879" y="96"/>
                </a:lnTo>
                <a:lnTo>
                  <a:pt x="2888" y="102"/>
                </a:lnTo>
                <a:lnTo>
                  <a:pt x="2890" y="111"/>
                </a:lnTo>
                <a:lnTo>
                  <a:pt x="2891" y="106"/>
                </a:lnTo>
                <a:lnTo>
                  <a:pt x="2893" y="119"/>
                </a:lnTo>
                <a:lnTo>
                  <a:pt x="2898" y="134"/>
                </a:lnTo>
                <a:lnTo>
                  <a:pt x="2901" y="155"/>
                </a:lnTo>
                <a:lnTo>
                  <a:pt x="2909" y="172"/>
                </a:lnTo>
                <a:lnTo>
                  <a:pt x="2914" y="189"/>
                </a:lnTo>
                <a:lnTo>
                  <a:pt x="2935" y="229"/>
                </a:lnTo>
                <a:lnTo>
                  <a:pt x="2941" y="270"/>
                </a:lnTo>
                <a:lnTo>
                  <a:pt x="2950" y="289"/>
                </a:lnTo>
                <a:lnTo>
                  <a:pt x="2949" y="294"/>
                </a:lnTo>
                <a:lnTo>
                  <a:pt x="2950" y="295"/>
                </a:lnTo>
                <a:lnTo>
                  <a:pt x="2952" y="313"/>
                </a:lnTo>
                <a:lnTo>
                  <a:pt x="2952" y="334"/>
                </a:lnTo>
                <a:lnTo>
                  <a:pt x="2965" y="345"/>
                </a:lnTo>
                <a:lnTo>
                  <a:pt x="2988" y="348"/>
                </a:lnTo>
                <a:lnTo>
                  <a:pt x="3009" y="340"/>
                </a:lnTo>
                <a:lnTo>
                  <a:pt x="3025" y="348"/>
                </a:lnTo>
                <a:lnTo>
                  <a:pt x="3044" y="350"/>
                </a:lnTo>
                <a:lnTo>
                  <a:pt x="3062" y="359"/>
                </a:lnTo>
                <a:lnTo>
                  <a:pt x="3094" y="387"/>
                </a:lnTo>
                <a:lnTo>
                  <a:pt x="3109" y="394"/>
                </a:lnTo>
                <a:lnTo>
                  <a:pt x="3121" y="396"/>
                </a:lnTo>
                <a:lnTo>
                  <a:pt x="3125" y="403"/>
                </a:lnTo>
                <a:lnTo>
                  <a:pt x="3125" y="408"/>
                </a:lnTo>
                <a:lnTo>
                  <a:pt x="3127" y="407"/>
                </a:lnTo>
                <a:lnTo>
                  <a:pt x="3128" y="423"/>
                </a:lnTo>
                <a:lnTo>
                  <a:pt x="3135" y="432"/>
                </a:lnTo>
                <a:lnTo>
                  <a:pt x="3134" y="448"/>
                </a:lnTo>
                <a:lnTo>
                  <a:pt x="3135" y="466"/>
                </a:lnTo>
                <a:lnTo>
                  <a:pt x="3145" y="482"/>
                </a:lnTo>
                <a:lnTo>
                  <a:pt x="3151" y="495"/>
                </a:lnTo>
                <a:lnTo>
                  <a:pt x="3170" y="494"/>
                </a:lnTo>
                <a:lnTo>
                  <a:pt x="3189" y="500"/>
                </a:lnTo>
                <a:lnTo>
                  <a:pt x="3207" y="498"/>
                </a:lnTo>
                <a:lnTo>
                  <a:pt x="3238" y="483"/>
                </a:lnTo>
                <a:lnTo>
                  <a:pt x="3272" y="461"/>
                </a:lnTo>
                <a:lnTo>
                  <a:pt x="3290" y="459"/>
                </a:lnTo>
                <a:lnTo>
                  <a:pt x="3323" y="441"/>
                </a:lnTo>
                <a:lnTo>
                  <a:pt x="3355" y="432"/>
                </a:lnTo>
                <a:lnTo>
                  <a:pt x="3356" y="435"/>
                </a:lnTo>
                <a:lnTo>
                  <a:pt x="3348" y="448"/>
                </a:lnTo>
                <a:lnTo>
                  <a:pt x="3348" y="468"/>
                </a:lnTo>
                <a:lnTo>
                  <a:pt x="3353" y="484"/>
                </a:lnTo>
                <a:lnTo>
                  <a:pt x="3350" y="504"/>
                </a:lnTo>
                <a:lnTo>
                  <a:pt x="3338" y="514"/>
                </a:lnTo>
                <a:lnTo>
                  <a:pt x="3324" y="527"/>
                </a:lnTo>
                <a:lnTo>
                  <a:pt x="3322" y="548"/>
                </a:lnTo>
                <a:lnTo>
                  <a:pt x="3308" y="581"/>
                </a:lnTo>
                <a:lnTo>
                  <a:pt x="3300" y="623"/>
                </a:lnTo>
                <a:lnTo>
                  <a:pt x="3281" y="661"/>
                </a:lnTo>
                <a:lnTo>
                  <a:pt x="3268" y="679"/>
                </a:lnTo>
                <a:lnTo>
                  <a:pt x="3263" y="699"/>
                </a:lnTo>
                <a:lnTo>
                  <a:pt x="3251" y="709"/>
                </a:lnTo>
                <a:lnTo>
                  <a:pt x="3246" y="705"/>
                </a:lnTo>
                <a:lnTo>
                  <a:pt x="3195" y="693"/>
                </a:lnTo>
                <a:lnTo>
                  <a:pt x="3182" y="700"/>
                </a:lnTo>
                <a:lnTo>
                  <a:pt x="3146" y="735"/>
                </a:lnTo>
                <a:lnTo>
                  <a:pt x="3154" y="748"/>
                </a:lnTo>
                <a:lnTo>
                  <a:pt x="3160" y="775"/>
                </a:lnTo>
                <a:lnTo>
                  <a:pt x="3160" y="834"/>
                </a:lnTo>
                <a:lnTo>
                  <a:pt x="3144" y="859"/>
                </a:lnTo>
                <a:lnTo>
                  <a:pt x="3124" y="876"/>
                </a:lnTo>
                <a:lnTo>
                  <a:pt x="3124" y="894"/>
                </a:lnTo>
                <a:lnTo>
                  <a:pt x="3116" y="893"/>
                </a:lnTo>
                <a:lnTo>
                  <a:pt x="3108" y="878"/>
                </a:lnTo>
                <a:lnTo>
                  <a:pt x="3097" y="867"/>
                </a:lnTo>
                <a:lnTo>
                  <a:pt x="3086" y="876"/>
                </a:lnTo>
                <a:lnTo>
                  <a:pt x="3079" y="896"/>
                </a:lnTo>
                <a:lnTo>
                  <a:pt x="3069" y="911"/>
                </a:lnTo>
                <a:lnTo>
                  <a:pt x="3038" y="935"/>
                </a:lnTo>
                <a:lnTo>
                  <a:pt x="3014" y="941"/>
                </a:lnTo>
                <a:lnTo>
                  <a:pt x="2994" y="941"/>
                </a:lnTo>
                <a:lnTo>
                  <a:pt x="2989" y="950"/>
                </a:lnTo>
                <a:lnTo>
                  <a:pt x="2995" y="981"/>
                </a:lnTo>
                <a:lnTo>
                  <a:pt x="2953" y="985"/>
                </a:lnTo>
                <a:lnTo>
                  <a:pt x="2939" y="975"/>
                </a:lnTo>
                <a:lnTo>
                  <a:pt x="2920" y="970"/>
                </a:lnTo>
                <a:lnTo>
                  <a:pt x="2908" y="980"/>
                </a:lnTo>
                <a:lnTo>
                  <a:pt x="2883" y="1009"/>
                </a:lnTo>
                <a:lnTo>
                  <a:pt x="2865" y="1024"/>
                </a:lnTo>
                <a:lnTo>
                  <a:pt x="2826" y="1045"/>
                </a:lnTo>
                <a:lnTo>
                  <a:pt x="2811" y="1052"/>
                </a:lnTo>
                <a:lnTo>
                  <a:pt x="2783" y="1087"/>
                </a:lnTo>
                <a:lnTo>
                  <a:pt x="2781" y="1091"/>
                </a:lnTo>
                <a:lnTo>
                  <a:pt x="2774" y="1094"/>
                </a:lnTo>
                <a:lnTo>
                  <a:pt x="2767" y="1097"/>
                </a:lnTo>
                <a:lnTo>
                  <a:pt x="2756" y="1097"/>
                </a:lnTo>
                <a:lnTo>
                  <a:pt x="2734" y="1104"/>
                </a:lnTo>
                <a:lnTo>
                  <a:pt x="2729" y="1097"/>
                </a:lnTo>
                <a:lnTo>
                  <a:pt x="2724" y="1102"/>
                </a:lnTo>
                <a:lnTo>
                  <a:pt x="2709" y="1113"/>
                </a:lnTo>
                <a:lnTo>
                  <a:pt x="2673" y="1128"/>
                </a:lnTo>
                <a:lnTo>
                  <a:pt x="2665" y="1136"/>
                </a:lnTo>
                <a:lnTo>
                  <a:pt x="2657" y="1149"/>
                </a:lnTo>
                <a:lnTo>
                  <a:pt x="2646" y="1157"/>
                </a:lnTo>
                <a:lnTo>
                  <a:pt x="2638" y="1157"/>
                </a:lnTo>
                <a:lnTo>
                  <a:pt x="2632" y="1163"/>
                </a:lnTo>
                <a:lnTo>
                  <a:pt x="2613" y="1172"/>
                </a:lnTo>
                <a:lnTo>
                  <a:pt x="2607" y="1168"/>
                </a:lnTo>
                <a:lnTo>
                  <a:pt x="2616" y="1156"/>
                </a:lnTo>
                <a:lnTo>
                  <a:pt x="2630" y="1151"/>
                </a:lnTo>
                <a:lnTo>
                  <a:pt x="2635" y="1140"/>
                </a:lnTo>
                <a:lnTo>
                  <a:pt x="2638" y="1129"/>
                </a:lnTo>
                <a:lnTo>
                  <a:pt x="2630" y="1126"/>
                </a:lnTo>
                <a:lnTo>
                  <a:pt x="2622" y="1119"/>
                </a:lnTo>
                <a:lnTo>
                  <a:pt x="2616" y="1118"/>
                </a:lnTo>
                <a:lnTo>
                  <a:pt x="2625" y="1112"/>
                </a:lnTo>
                <a:lnTo>
                  <a:pt x="2627" y="1101"/>
                </a:lnTo>
                <a:lnTo>
                  <a:pt x="2638" y="1093"/>
                </a:lnTo>
                <a:lnTo>
                  <a:pt x="2660" y="1063"/>
                </a:lnTo>
                <a:lnTo>
                  <a:pt x="2667" y="1050"/>
                </a:lnTo>
                <a:lnTo>
                  <a:pt x="2665" y="1042"/>
                </a:lnTo>
                <a:lnTo>
                  <a:pt x="2652" y="1028"/>
                </a:lnTo>
                <a:lnTo>
                  <a:pt x="2649" y="1016"/>
                </a:lnTo>
                <a:lnTo>
                  <a:pt x="2644" y="1010"/>
                </a:lnTo>
                <a:lnTo>
                  <a:pt x="2639" y="1016"/>
                </a:lnTo>
                <a:lnTo>
                  <a:pt x="2616" y="1017"/>
                </a:lnTo>
                <a:lnTo>
                  <a:pt x="2606" y="1021"/>
                </a:lnTo>
                <a:lnTo>
                  <a:pt x="2590" y="1038"/>
                </a:lnTo>
                <a:lnTo>
                  <a:pt x="2578" y="1053"/>
                </a:lnTo>
                <a:lnTo>
                  <a:pt x="2571" y="1065"/>
                </a:lnTo>
                <a:lnTo>
                  <a:pt x="2568" y="1070"/>
                </a:lnTo>
                <a:lnTo>
                  <a:pt x="2542" y="1082"/>
                </a:lnTo>
                <a:lnTo>
                  <a:pt x="2524" y="1096"/>
                </a:lnTo>
                <a:lnTo>
                  <a:pt x="2516" y="1098"/>
                </a:lnTo>
                <a:lnTo>
                  <a:pt x="2509" y="1112"/>
                </a:lnTo>
                <a:lnTo>
                  <a:pt x="2506" y="1126"/>
                </a:lnTo>
                <a:lnTo>
                  <a:pt x="2498" y="1135"/>
                </a:lnTo>
                <a:lnTo>
                  <a:pt x="2488" y="1141"/>
                </a:lnTo>
                <a:lnTo>
                  <a:pt x="2473" y="1144"/>
                </a:lnTo>
                <a:lnTo>
                  <a:pt x="2462" y="1147"/>
                </a:lnTo>
                <a:lnTo>
                  <a:pt x="2451" y="1147"/>
                </a:lnTo>
                <a:lnTo>
                  <a:pt x="2445" y="1144"/>
                </a:lnTo>
                <a:lnTo>
                  <a:pt x="2433" y="1142"/>
                </a:lnTo>
                <a:lnTo>
                  <a:pt x="2423" y="1152"/>
                </a:lnTo>
                <a:lnTo>
                  <a:pt x="2417" y="1172"/>
                </a:lnTo>
                <a:lnTo>
                  <a:pt x="2414" y="1189"/>
                </a:lnTo>
                <a:lnTo>
                  <a:pt x="2431" y="1207"/>
                </a:lnTo>
                <a:lnTo>
                  <a:pt x="2435" y="1216"/>
                </a:lnTo>
                <a:lnTo>
                  <a:pt x="2444" y="1221"/>
                </a:lnTo>
                <a:lnTo>
                  <a:pt x="2451" y="1221"/>
                </a:lnTo>
                <a:lnTo>
                  <a:pt x="2456" y="1228"/>
                </a:lnTo>
                <a:lnTo>
                  <a:pt x="2465" y="1228"/>
                </a:lnTo>
                <a:lnTo>
                  <a:pt x="2469" y="1239"/>
                </a:lnTo>
                <a:lnTo>
                  <a:pt x="2479" y="1247"/>
                </a:lnTo>
                <a:lnTo>
                  <a:pt x="2482" y="1255"/>
                </a:lnTo>
                <a:lnTo>
                  <a:pt x="2482" y="1265"/>
                </a:lnTo>
                <a:lnTo>
                  <a:pt x="2490" y="1276"/>
                </a:lnTo>
                <a:lnTo>
                  <a:pt x="2517" y="1286"/>
                </a:lnTo>
                <a:lnTo>
                  <a:pt x="2531" y="1285"/>
                </a:lnTo>
                <a:lnTo>
                  <a:pt x="2543" y="1269"/>
                </a:lnTo>
                <a:lnTo>
                  <a:pt x="2554" y="1260"/>
                </a:lnTo>
                <a:lnTo>
                  <a:pt x="2562" y="1249"/>
                </a:lnTo>
                <a:lnTo>
                  <a:pt x="2584" y="1239"/>
                </a:lnTo>
                <a:lnTo>
                  <a:pt x="2591" y="1238"/>
                </a:lnTo>
                <a:lnTo>
                  <a:pt x="2602" y="1249"/>
                </a:lnTo>
                <a:lnTo>
                  <a:pt x="2611" y="1254"/>
                </a:lnTo>
                <a:lnTo>
                  <a:pt x="2622" y="1255"/>
                </a:lnTo>
                <a:lnTo>
                  <a:pt x="2629" y="1264"/>
                </a:lnTo>
                <a:lnTo>
                  <a:pt x="2637" y="1265"/>
                </a:lnTo>
                <a:lnTo>
                  <a:pt x="2649" y="1263"/>
                </a:lnTo>
                <a:lnTo>
                  <a:pt x="2657" y="1258"/>
                </a:lnTo>
                <a:lnTo>
                  <a:pt x="2671" y="1264"/>
                </a:lnTo>
                <a:lnTo>
                  <a:pt x="2683" y="1266"/>
                </a:lnTo>
                <a:lnTo>
                  <a:pt x="2687" y="1268"/>
                </a:lnTo>
                <a:lnTo>
                  <a:pt x="2684" y="1281"/>
                </a:lnTo>
                <a:lnTo>
                  <a:pt x="2680" y="1290"/>
                </a:lnTo>
                <a:lnTo>
                  <a:pt x="2680" y="1295"/>
                </a:lnTo>
                <a:lnTo>
                  <a:pt x="2670" y="1307"/>
                </a:lnTo>
                <a:lnTo>
                  <a:pt x="2666" y="1303"/>
                </a:lnTo>
                <a:lnTo>
                  <a:pt x="2662" y="1293"/>
                </a:lnTo>
                <a:lnTo>
                  <a:pt x="2656" y="1297"/>
                </a:lnTo>
                <a:lnTo>
                  <a:pt x="2650" y="1295"/>
                </a:lnTo>
                <a:lnTo>
                  <a:pt x="2643" y="1301"/>
                </a:lnTo>
                <a:lnTo>
                  <a:pt x="2637" y="1311"/>
                </a:lnTo>
                <a:lnTo>
                  <a:pt x="2614" y="1313"/>
                </a:lnTo>
                <a:lnTo>
                  <a:pt x="2602" y="1319"/>
                </a:lnTo>
                <a:lnTo>
                  <a:pt x="2591" y="1319"/>
                </a:lnTo>
                <a:lnTo>
                  <a:pt x="2594" y="1333"/>
                </a:lnTo>
                <a:lnTo>
                  <a:pt x="2590" y="1333"/>
                </a:lnTo>
                <a:lnTo>
                  <a:pt x="2585" y="1338"/>
                </a:lnTo>
                <a:lnTo>
                  <a:pt x="2578" y="1355"/>
                </a:lnTo>
                <a:lnTo>
                  <a:pt x="2568" y="1356"/>
                </a:lnTo>
                <a:lnTo>
                  <a:pt x="2564" y="1345"/>
                </a:lnTo>
                <a:lnTo>
                  <a:pt x="2555" y="1345"/>
                </a:lnTo>
                <a:lnTo>
                  <a:pt x="2548" y="1354"/>
                </a:lnTo>
                <a:lnTo>
                  <a:pt x="2555" y="1362"/>
                </a:lnTo>
                <a:lnTo>
                  <a:pt x="2552" y="1371"/>
                </a:lnTo>
                <a:lnTo>
                  <a:pt x="2544" y="1381"/>
                </a:lnTo>
                <a:lnTo>
                  <a:pt x="2526" y="1391"/>
                </a:lnTo>
                <a:lnTo>
                  <a:pt x="2521" y="1404"/>
                </a:lnTo>
                <a:lnTo>
                  <a:pt x="2509" y="1421"/>
                </a:lnTo>
                <a:lnTo>
                  <a:pt x="2500" y="1437"/>
                </a:lnTo>
                <a:lnTo>
                  <a:pt x="2503" y="1446"/>
                </a:lnTo>
                <a:lnTo>
                  <a:pt x="2514" y="1448"/>
                </a:lnTo>
                <a:lnTo>
                  <a:pt x="2522" y="1456"/>
                </a:lnTo>
                <a:lnTo>
                  <a:pt x="2555" y="1473"/>
                </a:lnTo>
                <a:lnTo>
                  <a:pt x="2562" y="1483"/>
                </a:lnTo>
                <a:lnTo>
                  <a:pt x="2567" y="1499"/>
                </a:lnTo>
                <a:lnTo>
                  <a:pt x="2574" y="1508"/>
                </a:lnTo>
                <a:lnTo>
                  <a:pt x="2584" y="1548"/>
                </a:lnTo>
                <a:lnTo>
                  <a:pt x="2590" y="1561"/>
                </a:lnTo>
                <a:lnTo>
                  <a:pt x="2594" y="1578"/>
                </a:lnTo>
                <a:lnTo>
                  <a:pt x="2603" y="1592"/>
                </a:lnTo>
                <a:lnTo>
                  <a:pt x="2617" y="1598"/>
                </a:lnTo>
                <a:lnTo>
                  <a:pt x="2618" y="1608"/>
                </a:lnTo>
                <a:lnTo>
                  <a:pt x="2635" y="1625"/>
                </a:lnTo>
                <a:lnTo>
                  <a:pt x="2646" y="1642"/>
                </a:lnTo>
                <a:lnTo>
                  <a:pt x="2646" y="1646"/>
                </a:lnTo>
                <a:lnTo>
                  <a:pt x="2628" y="1637"/>
                </a:lnTo>
                <a:lnTo>
                  <a:pt x="2613" y="1632"/>
                </a:lnTo>
                <a:lnTo>
                  <a:pt x="2602" y="1632"/>
                </a:lnTo>
                <a:lnTo>
                  <a:pt x="2590" y="1624"/>
                </a:lnTo>
                <a:lnTo>
                  <a:pt x="2576" y="1620"/>
                </a:lnTo>
                <a:lnTo>
                  <a:pt x="2551" y="1625"/>
                </a:lnTo>
                <a:lnTo>
                  <a:pt x="2551" y="1631"/>
                </a:lnTo>
                <a:lnTo>
                  <a:pt x="2576" y="1626"/>
                </a:lnTo>
                <a:lnTo>
                  <a:pt x="2581" y="1630"/>
                </a:lnTo>
                <a:lnTo>
                  <a:pt x="2584" y="1637"/>
                </a:lnTo>
                <a:lnTo>
                  <a:pt x="2595" y="1639"/>
                </a:lnTo>
                <a:lnTo>
                  <a:pt x="2607" y="1647"/>
                </a:lnTo>
                <a:lnTo>
                  <a:pt x="2618" y="1660"/>
                </a:lnTo>
                <a:lnTo>
                  <a:pt x="2627" y="1664"/>
                </a:lnTo>
                <a:lnTo>
                  <a:pt x="2632" y="1667"/>
                </a:lnTo>
                <a:lnTo>
                  <a:pt x="2640" y="1677"/>
                </a:lnTo>
                <a:lnTo>
                  <a:pt x="2648" y="1690"/>
                </a:lnTo>
                <a:lnTo>
                  <a:pt x="2646" y="1695"/>
                </a:lnTo>
                <a:lnTo>
                  <a:pt x="2633" y="1696"/>
                </a:lnTo>
                <a:lnTo>
                  <a:pt x="2622" y="1706"/>
                </a:lnTo>
                <a:lnTo>
                  <a:pt x="2611" y="1710"/>
                </a:lnTo>
                <a:lnTo>
                  <a:pt x="2603" y="1715"/>
                </a:lnTo>
                <a:lnTo>
                  <a:pt x="2600" y="1720"/>
                </a:lnTo>
                <a:lnTo>
                  <a:pt x="2589" y="1727"/>
                </a:lnTo>
                <a:lnTo>
                  <a:pt x="2573" y="1727"/>
                </a:lnTo>
                <a:lnTo>
                  <a:pt x="2562" y="1730"/>
                </a:lnTo>
                <a:lnTo>
                  <a:pt x="2551" y="1734"/>
                </a:lnTo>
                <a:lnTo>
                  <a:pt x="2563" y="1733"/>
                </a:lnTo>
                <a:lnTo>
                  <a:pt x="2575" y="1737"/>
                </a:lnTo>
                <a:lnTo>
                  <a:pt x="2586" y="1742"/>
                </a:lnTo>
                <a:lnTo>
                  <a:pt x="2607" y="1733"/>
                </a:lnTo>
                <a:lnTo>
                  <a:pt x="2616" y="1736"/>
                </a:lnTo>
                <a:lnTo>
                  <a:pt x="2624" y="1743"/>
                </a:lnTo>
                <a:lnTo>
                  <a:pt x="2628" y="1749"/>
                </a:lnTo>
                <a:lnTo>
                  <a:pt x="2633" y="1753"/>
                </a:lnTo>
                <a:lnTo>
                  <a:pt x="2640" y="1755"/>
                </a:lnTo>
                <a:lnTo>
                  <a:pt x="2648" y="1755"/>
                </a:lnTo>
                <a:lnTo>
                  <a:pt x="2652" y="1758"/>
                </a:lnTo>
                <a:lnTo>
                  <a:pt x="2646" y="1761"/>
                </a:lnTo>
                <a:lnTo>
                  <a:pt x="2633" y="1776"/>
                </a:lnTo>
                <a:lnTo>
                  <a:pt x="2623" y="1781"/>
                </a:lnTo>
                <a:lnTo>
                  <a:pt x="2627" y="1782"/>
                </a:lnTo>
                <a:lnTo>
                  <a:pt x="2643" y="1775"/>
                </a:lnTo>
                <a:lnTo>
                  <a:pt x="2643" y="1788"/>
                </a:lnTo>
                <a:lnTo>
                  <a:pt x="2641" y="1798"/>
                </a:lnTo>
                <a:lnTo>
                  <a:pt x="2640" y="1795"/>
                </a:lnTo>
                <a:lnTo>
                  <a:pt x="2635" y="1798"/>
                </a:lnTo>
                <a:lnTo>
                  <a:pt x="2623" y="1802"/>
                </a:lnTo>
                <a:lnTo>
                  <a:pt x="2623" y="1804"/>
                </a:lnTo>
                <a:lnTo>
                  <a:pt x="2628" y="1814"/>
                </a:lnTo>
                <a:lnTo>
                  <a:pt x="2625" y="1829"/>
                </a:lnTo>
                <a:lnTo>
                  <a:pt x="2622" y="1833"/>
                </a:lnTo>
                <a:lnTo>
                  <a:pt x="2622" y="1850"/>
                </a:lnTo>
                <a:lnTo>
                  <a:pt x="2616" y="1865"/>
                </a:lnTo>
                <a:lnTo>
                  <a:pt x="2611" y="1862"/>
                </a:lnTo>
                <a:lnTo>
                  <a:pt x="2606" y="1856"/>
                </a:lnTo>
                <a:lnTo>
                  <a:pt x="2601" y="1860"/>
                </a:lnTo>
                <a:lnTo>
                  <a:pt x="2594" y="1871"/>
                </a:lnTo>
                <a:lnTo>
                  <a:pt x="2587" y="1879"/>
                </a:lnTo>
                <a:lnTo>
                  <a:pt x="2582" y="1887"/>
                </a:lnTo>
                <a:lnTo>
                  <a:pt x="2578" y="1890"/>
                </a:lnTo>
                <a:lnTo>
                  <a:pt x="2574" y="1897"/>
                </a:lnTo>
                <a:lnTo>
                  <a:pt x="2571" y="1904"/>
                </a:lnTo>
                <a:lnTo>
                  <a:pt x="2571" y="1911"/>
                </a:lnTo>
                <a:lnTo>
                  <a:pt x="2567" y="1921"/>
                </a:lnTo>
                <a:lnTo>
                  <a:pt x="2560" y="1930"/>
                </a:lnTo>
                <a:lnTo>
                  <a:pt x="2555" y="1933"/>
                </a:lnTo>
                <a:lnTo>
                  <a:pt x="2546" y="1943"/>
                </a:lnTo>
                <a:lnTo>
                  <a:pt x="2543" y="1957"/>
                </a:lnTo>
                <a:lnTo>
                  <a:pt x="2537" y="1964"/>
                </a:lnTo>
                <a:lnTo>
                  <a:pt x="2535" y="1962"/>
                </a:lnTo>
                <a:lnTo>
                  <a:pt x="2533" y="1948"/>
                </a:lnTo>
                <a:lnTo>
                  <a:pt x="2525" y="1949"/>
                </a:lnTo>
                <a:lnTo>
                  <a:pt x="2517" y="1956"/>
                </a:lnTo>
                <a:lnTo>
                  <a:pt x="2526" y="1973"/>
                </a:lnTo>
                <a:lnTo>
                  <a:pt x="2526" y="1976"/>
                </a:lnTo>
                <a:lnTo>
                  <a:pt x="2521" y="1992"/>
                </a:lnTo>
                <a:lnTo>
                  <a:pt x="2521" y="1997"/>
                </a:lnTo>
                <a:lnTo>
                  <a:pt x="2520" y="2003"/>
                </a:lnTo>
                <a:lnTo>
                  <a:pt x="2517" y="2010"/>
                </a:lnTo>
                <a:lnTo>
                  <a:pt x="2515" y="2013"/>
                </a:lnTo>
                <a:lnTo>
                  <a:pt x="2511" y="2014"/>
                </a:lnTo>
                <a:lnTo>
                  <a:pt x="2511" y="2021"/>
                </a:lnTo>
                <a:lnTo>
                  <a:pt x="2512" y="2028"/>
                </a:lnTo>
                <a:lnTo>
                  <a:pt x="2511" y="2030"/>
                </a:lnTo>
                <a:lnTo>
                  <a:pt x="2506" y="2028"/>
                </a:lnTo>
                <a:lnTo>
                  <a:pt x="2500" y="2028"/>
                </a:lnTo>
                <a:lnTo>
                  <a:pt x="2495" y="2033"/>
                </a:lnTo>
                <a:lnTo>
                  <a:pt x="2498" y="2040"/>
                </a:lnTo>
                <a:lnTo>
                  <a:pt x="2494" y="2046"/>
                </a:lnTo>
                <a:lnTo>
                  <a:pt x="2490" y="2044"/>
                </a:lnTo>
                <a:lnTo>
                  <a:pt x="2484" y="2045"/>
                </a:lnTo>
                <a:lnTo>
                  <a:pt x="2478" y="2060"/>
                </a:lnTo>
                <a:lnTo>
                  <a:pt x="2471" y="2065"/>
                </a:lnTo>
                <a:lnTo>
                  <a:pt x="2469" y="2075"/>
                </a:lnTo>
                <a:lnTo>
                  <a:pt x="2465" y="2081"/>
                </a:lnTo>
                <a:lnTo>
                  <a:pt x="2447" y="2083"/>
                </a:lnTo>
                <a:lnTo>
                  <a:pt x="2440" y="2081"/>
                </a:lnTo>
                <a:lnTo>
                  <a:pt x="2431" y="2088"/>
                </a:lnTo>
                <a:lnTo>
                  <a:pt x="2433" y="2091"/>
                </a:lnTo>
                <a:lnTo>
                  <a:pt x="2435" y="2097"/>
                </a:lnTo>
                <a:lnTo>
                  <a:pt x="2433" y="2105"/>
                </a:lnTo>
                <a:lnTo>
                  <a:pt x="2418" y="2119"/>
                </a:lnTo>
                <a:lnTo>
                  <a:pt x="2413" y="2119"/>
                </a:lnTo>
                <a:lnTo>
                  <a:pt x="2410" y="2131"/>
                </a:lnTo>
                <a:lnTo>
                  <a:pt x="2408" y="2123"/>
                </a:lnTo>
                <a:lnTo>
                  <a:pt x="2402" y="2127"/>
                </a:lnTo>
                <a:lnTo>
                  <a:pt x="2401" y="2135"/>
                </a:lnTo>
                <a:lnTo>
                  <a:pt x="2398" y="2134"/>
                </a:lnTo>
                <a:lnTo>
                  <a:pt x="2395" y="2134"/>
                </a:lnTo>
                <a:lnTo>
                  <a:pt x="2385" y="2141"/>
                </a:lnTo>
                <a:lnTo>
                  <a:pt x="2380" y="2140"/>
                </a:lnTo>
                <a:lnTo>
                  <a:pt x="2372" y="2141"/>
                </a:lnTo>
                <a:lnTo>
                  <a:pt x="2365" y="2152"/>
                </a:lnTo>
                <a:lnTo>
                  <a:pt x="2361" y="2159"/>
                </a:lnTo>
                <a:lnTo>
                  <a:pt x="2356" y="2164"/>
                </a:lnTo>
                <a:lnTo>
                  <a:pt x="2354" y="2170"/>
                </a:lnTo>
                <a:lnTo>
                  <a:pt x="2344" y="2177"/>
                </a:lnTo>
                <a:lnTo>
                  <a:pt x="2328" y="2183"/>
                </a:lnTo>
                <a:lnTo>
                  <a:pt x="2316" y="2189"/>
                </a:lnTo>
                <a:lnTo>
                  <a:pt x="2309" y="2186"/>
                </a:lnTo>
                <a:lnTo>
                  <a:pt x="2302" y="2184"/>
                </a:lnTo>
                <a:lnTo>
                  <a:pt x="2299" y="2189"/>
                </a:lnTo>
                <a:lnTo>
                  <a:pt x="2297" y="2193"/>
                </a:lnTo>
                <a:lnTo>
                  <a:pt x="2291" y="2195"/>
                </a:lnTo>
                <a:lnTo>
                  <a:pt x="2285" y="2193"/>
                </a:lnTo>
                <a:lnTo>
                  <a:pt x="2285" y="2188"/>
                </a:lnTo>
                <a:lnTo>
                  <a:pt x="2277" y="2184"/>
                </a:lnTo>
                <a:lnTo>
                  <a:pt x="2268" y="2190"/>
                </a:lnTo>
                <a:lnTo>
                  <a:pt x="2263" y="2199"/>
                </a:lnTo>
                <a:lnTo>
                  <a:pt x="2256" y="2199"/>
                </a:lnTo>
                <a:lnTo>
                  <a:pt x="2253" y="2193"/>
                </a:lnTo>
                <a:lnTo>
                  <a:pt x="2253" y="2189"/>
                </a:lnTo>
                <a:lnTo>
                  <a:pt x="2245" y="2191"/>
                </a:lnTo>
                <a:lnTo>
                  <a:pt x="2245" y="2202"/>
                </a:lnTo>
                <a:lnTo>
                  <a:pt x="2243" y="2202"/>
                </a:lnTo>
                <a:close/>
              </a:path>
            </a:pathLst>
          </a:custGeom>
          <a:solidFill>
            <a:schemeClr val="accent6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600" dirty="0">
              <a:cs typeface="+mn-ea"/>
              <a:sym typeface="+mn-lt"/>
            </a:endParaRPr>
          </a:p>
        </p:txBody>
      </p:sp>
      <p:grpSp>
        <p:nvGrpSpPr>
          <p:cNvPr id="284" name="Group 153"/>
          <p:cNvGrpSpPr>
            <a:grpSpLocks noChangeAspect="1"/>
          </p:cNvGrpSpPr>
          <p:nvPr/>
        </p:nvGrpSpPr>
        <p:grpSpPr bwMode="gray">
          <a:xfrm>
            <a:off x="6802159" y="1877885"/>
            <a:ext cx="977550" cy="981438"/>
            <a:chOff x="3000" y="2012"/>
            <a:chExt cx="210" cy="192"/>
          </a:xfrm>
          <a:solidFill>
            <a:schemeClr val="accent4"/>
          </a:solidFill>
        </p:grpSpPr>
        <p:sp>
          <p:nvSpPr>
            <p:cNvPr id="294" name="Freeform 154"/>
            <p:cNvSpPr>
              <a:spLocks noChangeAspect="1"/>
            </p:cNvSpPr>
            <p:nvPr/>
          </p:nvSpPr>
          <p:spPr bwMode="gray">
            <a:xfrm>
              <a:off x="3122" y="2182"/>
              <a:ext cx="10" cy="5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45" y="0"/>
                </a:cxn>
                <a:cxn ang="0">
                  <a:pos x="27" y="2"/>
                </a:cxn>
                <a:cxn ang="0">
                  <a:pos x="23" y="10"/>
                </a:cxn>
                <a:cxn ang="0">
                  <a:pos x="12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7" y="19"/>
                </a:cxn>
                <a:cxn ang="0">
                  <a:pos x="50" y="2"/>
                </a:cxn>
              </a:cxnLst>
              <a:rect l="0" t="0" r="r" b="b"/>
              <a:pathLst>
                <a:path w="50" h="26">
                  <a:moveTo>
                    <a:pt x="50" y="2"/>
                  </a:moveTo>
                  <a:lnTo>
                    <a:pt x="45" y="0"/>
                  </a:lnTo>
                  <a:lnTo>
                    <a:pt x="27" y="2"/>
                  </a:lnTo>
                  <a:lnTo>
                    <a:pt x="23" y="10"/>
                  </a:lnTo>
                  <a:lnTo>
                    <a:pt x="12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7" y="19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95" name="Freeform 155"/>
            <p:cNvSpPr>
              <a:spLocks noChangeAspect="1"/>
            </p:cNvSpPr>
            <p:nvPr/>
          </p:nvSpPr>
          <p:spPr bwMode="gray">
            <a:xfrm>
              <a:off x="3000" y="2012"/>
              <a:ext cx="210" cy="192"/>
            </a:xfrm>
            <a:custGeom>
              <a:avLst/>
              <a:gdLst/>
              <a:ahLst/>
              <a:cxnLst>
                <a:cxn ang="0">
                  <a:pos x="920" y="957"/>
                </a:cxn>
                <a:cxn ang="0">
                  <a:pos x="836" y="944"/>
                </a:cxn>
                <a:cxn ang="0">
                  <a:pos x="792" y="933"/>
                </a:cxn>
                <a:cxn ang="0">
                  <a:pos x="717" y="912"/>
                </a:cxn>
                <a:cxn ang="0">
                  <a:pos x="673" y="839"/>
                </a:cxn>
                <a:cxn ang="0">
                  <a:pos x="610" y="865"/>
                </a:cxn>
                <a:cxn ang="0">
                  <a:pos x="551" y="868"/>
                </a:cxn>
                <a:cxn ang="0">
                  <a:pos x="511" y="859"/>
                </a:cxn>
                <a:cxn ang="0">
                  <a:pos x="462" y="822"/>
                </a:cxn>
                <a:cxn ang="0">
                  <a:pos x="400" y="794"/>
                </a:cxn>
                <a:cxn ang="0">
                  <a:pos x="351" y="713"/>
                </a:cxn>
                <a:cxn ang="0">
                  <a:pos x="323" y="661"/>
                </a:cxn>
                <a:cxn ang="0">
                  <a:pos x="292" y="661"/>
                </a:cxn>
                <a:cxn ang="0">
                  <a:pos x="270" y="632"/>
                </a:cxn>
                <a:cxn ang="0">
                  <a:pos x="252" y="640"/>
                </a:cxn>
                <a:cxn ang="0">
                  <a:pos x="237" y="653"/>
                </a:cxn>
                <a:cxn ang="0">
                  <a:pos x="188" y="595"/>
                </a:cxn>
                <a:cxn ang="0">
                  <a:pos x="172" y="506"/>
                </a:cxn>
                <a:cxn ang="0">
                  <a:pos x="111" y="466"/>
                </a:cxn>
                <a:cxn ang="0">
                  <a:pos x="82" y="422"/>
                </a:cxn>
                <a:cxn ang="0">
                  <a:pos x="72" y="393"/>
                </a:cxn>
                <a:cxn ang="0">
                  <a:pos x="100" y="328"/>
                </a:cxn>
                <a:cxn ang="0">
                  <a:pos x="102" y="278"/>
                </a:cxn>
                <a:cxn ang="0">
                  <a:pos x="40" y="213"/>
                </a:cxn>
                <a:cxn ang="0">
                  <a:pos x="12" y="118"/>
                </a:cxn>
                <a:cxn ang="0">
                  <a:pos x="0" y="34"/>
                </a:cxn>
                <a:cxn ang="0">
                  <a:pos x="38" y="16"/>
                </a:cxn>
                <a:cxn ang="0">
                  <a:pos x="121" y="68"/>
                </a:cxn>
                <a:cxn ang="0">
                  <a:pos x="166" y="27"/>
                </a:cxn>
                <a:cxn ang="0">
                  <a:pos x="227" y="57"/>
                </a:cxn>
                <a:cxn ang="0">
                  <a:pos x="232" y="85"/>
                </a:cxn>
                <a:cxn ang="0">
                  <a:pos x="260" y="123"/>
                </a:cxn>
                <a:cxn ang="0">
                  <a:pos x="303" y="171"/>
                </a:cxn>
                <a:cxn ang="0">
                  <a:pos x="357" y="203"/>
                </a:cxn>
                <a:cxn ang="0">
                  <a:pos x="497" y="207"/>
                </a:cxn>
                <a:cxn ang="0">
                  <a:pos x="543" y="207"/>
                </a:cxn>
                <a:cxn ang="0">
                  <a:pos x="600" y="135"/>
                </a:cxn>
                <a:cxn ang="0">
                  <a:pos x="664" y="121"/>
                </a:cxn>
                <a:cxn ang="0">
                  <a:pos x="722" y="119"/>
                </a:cxn>
                <a:cxn ang="0">
                  <a:pos x="804" y="150"/>
                </a:cxn>
                <a:cxn ang="0">
                  <a:pos x="851" y="187"/>
                </a:cxn>
                <a:cxn ang="0">
                  <a:pos x="936" y="230"/>
                </a:cxn>
                <a:cxn ang="0">
                  <a:pos x="935" y="321"/>
                </a:cxn>
                <a:cxn ang="0">
                  <a:pos x="895" y="398"/>
                </a:cxn>
                <a:cxn ang="0">
                  <a:pos x="899" y="470"/>
                </a:cxn>
                <a:cxn ang="0">
                  <a:pos x="909" y="546"/>
                </a:cxn>
                <a:cxn ang="0">
                  <a:pos x="960" y="586"/>
                </a:cxn>
                <a:cxn ang="0">
                  <a:pos x="915" y="676"/>
                </a:cxn>
                <a:cxn ang="0">
                  <a:pos x="986" y="759"/>
                </a:cxn>
                <a:cxn ang="0">
                  <a:pos x="1023" y="829"/>
                </a:cxn>
                <a:cxn ang="0">
                  <a:pos x="1033" y="866"/>
                </a:cxn>
                <a:cxn ang="0">
                  <a:pos x="970" y="902"/>
                </a:cxn>
              </a:cxnLst>
              <a:rect l="0" t="0" r="r" b="b"/>
              <a:pathLst>
                <a:path w="1049" h="961">
                  <a:moveTo>
                    <a:pt x="957" y="958"/>
                  </a:moveTo>
                  <a:lnTo>
                    <a:pt x="954" y="957"/>
                  </a:lnTo>
                  <a:lnTo>
                    <a:pt x="947" y="961"/>
                  </a:lnTo>
                  <a:lnTo>
                    <a:pt x="932" y="960"/>
                  </a:lnTo>
                  <a:lnTo>
                    <a:pt x="920" y="957"/>
                  </a:lnTo>
                  <a:lnTo>
                    <a:pt x="903" y="951"/>
                  </a:lnTo>
                  <a:lnTo>
                    <a:pt x="895" y="944"/>
                  </a:lnTo>
                  <a:lnTo>
                    <a:pt x="889" y="949"/>
                  </a:lnTo>
                  <a:lnTo>
                    <a:pt x="855" y="947"/>
                  </a:lnTo>
                  <a:lnTo>
                    <a:pt x="836" y="944"/>
                  </a:lnTo>
                  <a:lnTo>
                    <a:pt x="825" y="939"/>
                  </a:lnTo>
                  <a:lnTo>
                    <a:pt x="820" y="941"/>
                  </a:lnTo>
                  <a:lnTo>
                    <a:pt x="818" y="945"/>
                  </a:lnTo>
                  <a:lnTo>
                    <a:pt x="806" y="938"/>
                  </a:lnTo>
                  <a:lnTo>
                    <a:pt x="792" y="933"/>
                  </a:lnTo>
                  <a:lnTo>
                    <a:pt x="775" y="933"/>
                  </a:lnTo>
                  <a:lnTo>
                    <a:pt x="755" y="930"/>
                  </a:lnTo>
                  <a:lnTo>
                    <a:pt x="744" y="926"/>
                  </a:lnTo>
                  <a:lnTo>
                    <a:pt x="726" y="925"/>
                  </a:lnTo>
                  <a:lnTo>
                    <a:pt x="717" y="912"/>
                  </a:lnTo>
                  <a:lnTo>
                    <a:pt x="710" y="893"/>
                  </a:lnTo>
                  <a:lnTo>
                    <a:pt x="705" y="869"/>
                  </a:lnTo>
                  <a:lnTo>
                    <a:pt x="697" y="852"/>
                  </a:lnTo>
                  <a:lnTo>
                    <a:pt x="683" y="843"/>
                  </a:lnTo>
                  <a:lnTo>
                    <a:pt x="673" y="839"/>
                  </a:lnTo>
                  <a:lnTo>
                    <a:pt x="665" y="838"/>
                  </a:lnTo>
                  <a:lnTo>
                    <a:pt x="645" y="847"/>
                  </a:lnTo>
                  <a:lnTo>
                    <a:pt x="625" y="853"/>
                  </a:lnTo>
                  <a:lnTo>
                    <a:pt x="619" y="860"/>
                  </a:lnTo>
                  <a:lnTo>
                    <a:pt x="610" y="865"/>
                  </a:lnTo>
                  <a:lnTo>
                    <a:pt x="600" y="865"/>
                  </a:lnTo>
                  <a:lnTo>
                    <a:pt x="584" y="875"/>
                  </a:lnTo>
                  <a:lnTo>
                    <a:pt x="573" y="877"/>
                  </a:lnTo>
                  <a:lnTo>
                    <a:pt x="559" y="874"/>
                  </a:lnTo>
                  <a:lnTo>
                    <a:pt x="551" y="868"/>
                  </a:lnTo>
                  <a:lnTo>
                    <a:pt x="537" y="865"/>
                  </a:lnTo>
                  <a:lnTo>
                    <a:pt x="523" y="868"/>
                  </a:lnTo>
                  <a:lnTo>
                    <a:pt x="516" y="868"/>
                  </a:lnTo>
                  <a:lnTo>
                    <a:pt x="507" y="856"/>
                  </a:lnTo>
                  <a:lnTo>
                    <a:pt x="511" y="859"/>
                  </a:lnTo>
                  <a:lnTo>
                    <a:pt x="509" y="854"/>
                  </a:lnTo>
                  <a:lnTo>
                    <a:pt x="502" y="849"/>
                  </a:lnTo>
                  <a:lnTo>
                    <a:pt x="470" y="838"/>
                  </a:lnTo>
                  <a:lnTo>
                    <a:pt x="462" y="826"/>
                  </a:lnTo>
                  <a:lnTo>
                    <a:pt x="462" y="822"/>
                  </a:lnTo>
                  <a:lnTo>
                    <a:pt x="453" y="812"/>
                  </a:lnTo>
                  <a:lnTo>
                    <a:pt x="438" y="805"/>
                  </a:lnTo>
                  <a:lnTo>
                    <a:pt x="425" y="800"/>
                  </a:lnTo>
                  <a:lnTo>
                    <a:pt x="409" y="799"/>
                  </a:lnTo>
                  <a:lnTo>
                    <a:pt x="400" y="794"/>
                  </a:lnTo>
                  <a:lnTo>
                    <a:pt x="392" y="785"/>
                  </a:lnTo>
                  <a:lnTo>
                    <a:pt x="384" y="762"/>
                  </a:lnTo>
                  <a:lnTo>
                    <a:pt x="374" y="745"/>
                  </a:lnTo>
                  <a:lnTo>
                    <a:pt x="371" y="730"/>
                  </a:lnTo>
                  <a:lnTo>
                    <a:pt x="351" y="713"/>
                  </a:lnTo>
                  <a:lnTo>
                    <a:pt x="347" y="699"/>
                  </a:lnTo>
                  <a:lnTo>
                    <a:pt x="342" y="689"/>
                  </a:lnTo>
                  <a:lnTo>
                    <a:pt x="334" y="685"/>
                  </a:lnTo>
                  <a:lnTo>
                    <a:pt x="324" y="669"/>
                  </a:lnTo>
                  <a:lnTo>
                    <a:pt x="323" y="661"/>
                  </a:lnTo>
                  <a:lnTo>
                    <a:pt x="319" y="655"/>
                  </a:lnTo>
                  <a:lnTo>
                    <a:pt x="313" y="651"/>
                  </a:lnTo>
                  <a:lnTo>
                    <a:pt x="301" y="656"/>
                  </a:lnTo>
                  <a:lnTo>
                    <a:pt x="293" y="664"/>
                  </a:lnTo>
                  <a:lnTo>
                    <a:pt x="292" y="661"/>
                  </a:lnTo>
                  <a:lnTo>
                    <a:pt x="286" y="659"/>
                  </a:lnTo>
                  <a:lnTo>
                    <a:pt x="283" y="654"/>
                  </a:lnTo>
                  <a:lnTo>
                    <a:pt x="276" y="649"/>
                  </a:lnTo>
                  <a:lnTo>
                    <a:pt x="271" y="642"/>
                  </a:lnTo>
                  <a:lnTo>
                    <a:pt x="270" y="632"/>
                  </a:lnTo>
                  <a:lnTo>
                    <a:pt x="265" y="627"/>
                  </a:lnTo>
                  <a:lnTo>
                    <a:pt x="256" y="624"/>
                  </a:lnTo>
                  <a:lnTo>
                    <a:pt x="252" y="628"/>
                  </a:lnTo>
                  <a:lnTo>
                    <a:pt x="254" y="634"/>
                  </a:lnTo>
                  <a:lnTo>
                    <a:pt x="252" y="640"/>
                  </a:lnTo>
                  <a:lnTo>
                    <a:pt x="253" y="646"/>
                  </a:lnTo>
                  <a:lnTo>
                    <a:pt x="244" y="646"/>
                  </a:lnTo>
                  <a:lnTo>
                    <a:pt x="243" y="656"/>
                  </a:lnTo>
                  <a:lnTo>
                    <a:pt x="240" y="655"/>
                  </a:lnTo>
                  <a:lnTo>
                    <a:pt x="237" y="653"/>
                  </a:lnTo>
                  <a:lnTo>
                    <a:pt x="217" y="638"/>
                  </a:lnTo>
                  <a:lnTo>
                    <a:pt x="210" y="630"/>
                  </a:lnTo>
                  <a:lnTo>
                    <a:pt x="205" y="622"/>
                  </a:lnTo>
                  <a:lnTo>
                    <a:pt x="201" y="602"/>
                  </a:lnTo>
                  <a:lnTo>
                    <a:pt x="188" y="595"/>
                  </a:lnTo>
                  <a:lnTo>
                    <a:pt x="189" y="574"/>
                  </a:lnTo>
                  <a:lnTo>
                    <a:pt x="193" y="547"/>
                  </a:lnTo>
                  <a:lnTo>
                    <a:pt x="186" y="533"/>
                  </a:lnTo>
                  <a:lnTo>
                    <a:pt x="179" y="521"/>
                  </a:lnTo>
                  <a:lnTo>
                    <a:pt x="172" y="506"/>
                  </a:lnTo>
                  <a:lnTo>
                    <a:pt x="163" y="497"/>
                  </a:lnTo>
                  <a:lnTo>
                    <a:pt x="150" y="493"/>
                  </a:lnTo>
                  <a:lnTo>
                    <a:pt x="140" y="488"/>
                  </a:lnTo>
                  <a:lnTo>
                    <a:pt x="126" y="477"/>
                  </a:lnTo>
                  <a:lnTo>
                    <a:pt x="111" y="466"/>
                  </a:lnTo>
                  <a:lnTo>
                    <a:pt x="99" y="460"/>
                  </a:lnTo>
                  <a:lnTo>
                    <a:pt x="99" y="449"/>
                  </a:lnTo>
                  <a:lnTo>
                    <a:pt x="93" y="435"/>
                  </a:lnTo>
                  <a:lnTo>
                    <a:pt x="86" y="429"/>
                  </a:lnTo>
                  <a:lnTo>
                    <a:pt x="82" y="422"/>
                  </a:lnTo>
                  <a:lnTo>
                    <a:pt x="73" y="422"/>
                  </a:lnTo>
                  <a:lnTo>
                    <a:pt x="67" y="417"/>
                  </a:lnTo>
                  <a:lnTo>
                    <a:pt x="65" y="401"/>
                  </a:lnTo>
                  <a:lnTo>
                    <a:pt x="68" y="400"/>
                  </a:lnTo>
                  <a:lnTo>
                    <a:pt x="72" y="393"/>
                  </a:lnTo>
                  <a:lnTo>
                    <a:pt x="76" y="368"/>
                  </a:lnTo>
                  <a:lnTo>
                    <a:pt x="80" y="360"/>
                  </a:lnTo>
                  <a:lnTo>
                    <a:pt x="88" y="358"/>
                  </a:lnTo>
                  <a:lnTo>
                    <a:pt x="87" y="349"/>
                  </a:lnTo>
                  <a:lnTo>
                    <a:pt x="100" y="328"/>
                  </a:lnTo>
                  <a:lnTo>
                    <a:pt x="109" y="317"/>
                  </a:lnTo>
                  <a:lnTo>
                    <a:pt x="104" y="299"/>
                  </a:lnTo>
                  <a:lnTo>
                    <a:pt x="110" y="285"/>
                  </a:lnTo>
                  <a:lnTo>
                    <a:pt x="116" y="278"/>
                  </a:lnTo>
                  <a:lnTo>
                    <a:pt x="102" y="278"/>
                  </a:lnTo>
                  <a:lnTo>
                    <a:pt x="80" y="273"/>
                  </a:lnTo>
                  <a:lnTo>
                    <a:pt x="68" y="262"/>
                  </a:lnTo>
                  <a:lnTo>
                    <a:pt x="62" y="240"/>
                  </a:lnTo>
                  <a:lnTo>
                    <a:pt x="50" y="230"/>
                  </a:lnTo>
                  <a:lnTo>
                    <a:pt x="40" y="213"/>
                  </a:lnTo>
                  <a:lnTo>
                    <a:pt x="35" y="180"/>
                  </a:lnTo>
                  <a:lnTo>
                    <a:pt x="34" y="164"/>
                  </a:lnTo>
                  <a:lnTo>
                    <a:pt x="22" y="147"/>
                  </a:lnTo>
                  <a:lnTo>
                    <a:pt x="8" y="139"/>
                  </a:lnTo>
                  <a:lnTo>
                    <a:pt x="12" y="118"/>
                  </a:lnTo>
                  <a:lnTo>
                    <a:pt x="10" y="102"/>
                  </a:lnTo>
                  <a:lnTo>
                    <a:pt x="10" y="85"/>
                  </a:lnTo>
                  <a:lnTo>
                    <a:pt x="8" y="58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4" y="25"/>
                  </a:lnTo>
                  <a:lnTo>
                    <a:pt x="16" y="18"/>
                  </a:lnTo>
                  <a:lnTo>
                    <a:pt x="25" y="0"/>
                  </a:lnTo>
                  <a:lnTo>
                    <a:pt x="34" y="11"/>
                  </a:lnTo>
                  <a:lnTo>
                    <a:pt x="38" y="16"/>
                  </a:lnTo>
                  <a:lnTo>
                    <a:pt x="70" y="62"/>
                  </a:lnTo>
                  <a:lnTo>
                    <a:pt x="86" y="65"/>
                  </a:lnTo>
                  <a:lnTo>
                    <a:pt x="99" y="68"/>
                  </a:lnTo>
                  <a:lnTo>
                    <a:pt x="104" y="68"/>
                  </a:lnTo>
                  <a:lnTo>
                    <a:pt x="121" y="68"/>
                  </a:lnTo>
                  <a:lnTo>
                    <a:pt x="127" y="68"/>
                  </a:lnTo>
                  <a:lnTo>
                    <a:pt x="138" y="65"/>
                  </a:lnTo>
                  <a:lnTo>
                    <a:pt x="150" y="53"/>
                  </a:lnTo>
                  <a:lnTo>
                    <a:pt x="156" y="37"/>
                  </a:lnTo>
                  <a:lnTo>
                    <a:pt x="166" y="27"/>
                  </a:lnTo>
                  <a:lnTo>
                    <a:pt x="178" y="19"/>
                  </a:lnTo>
                  <a:lnTo>
                    <a:pt x="204" y="13"/>
                  </a:lnTo>
                  <a:lnTo>
                    <a:pt x="221" y="22"/>
                  </a:lnTo>
                  <a:lnTo>
                    <a:pt x="220" y="36"/>
                  </a:lnTo>
                  <a:lnTo>
                    <a:pt x="227" y="57"/>
                  </a:lnTo>
                  <a:lnTo>
                    <a:pt x="212" y="65"/>
                  </a:lnTo>
                  <a:lnTo>
                    <a:pt x="209" y="70"/>
                  </a:lnTo>
                  <a:lnTo>
                    <a:pt x="220" y="77"/>
                  </a:lnTo>
                  <a:lnTo>
                    <a:pt x="224" y="81"/>
                  </a:lnTo>
                  <a:lnTo>
                    <a:pt x="232" y="85"/>
                  </a:lnTo>
                  <a:lnTo>
                    <a:pt x="240" y="92"/>
                  </a:lnTo>
                  <a:lnTo>
                    <a:pt x="247" y="95"/>
                  </a:lnTo>
                  <a:lnTo>
                    <a:pt x="254" y="95"/>
                  </a:lnTo>
                  <a:lnTo>
                    <a:pt x="258" y="94"/>
                  </a:lnTo>
                  <a:lnTo>
                    <a:pt x="260" y="123"/>
                  </a:lnTo>
                  <a:lnTo>
                    <a:pt x="265" y="142"/>
                  </a:lnTo>
                  <a:lnTo>
                    <a:pt x="270" y="155"/>
                  </a:lnTo>
                  <a:lnTo>
                    <a:pt x="282" y="165"/>
                  </a:lnTo>
                  <a:lnTo>
                    <a:pt x="293" y="167"/>
                  </a:lnTo>
                  <a:lnTo>
                    <a:pt x="303" y="171"/>
                  </a:lnTo>
                  <a:lnTo>
                    <a:pt x="318" y="170"/>
                  </a:lnTo>
                  <a:lnTo>
                    <a:pt x="329" y="171"/>
                  </a:lnTo>
                  <a:lnTo>
                    <a:pt x="336" y="176"/>
                  </a:lnTo>
                  <a:lnTo>
                    <a:pt x="344" y="192"/>
                  </a:lnTo>
                  <a:lnTo>
                    <a:pt x="357" y="203"/>
                  </a:lnTo>
                  <a:lnTo>
                    <a:pt x="377" y="214"/>
                  </a:lnTo>
                  <a:lnTo>
                    <a:pt x="411" y="225"/>
                  </a:lnTo>
                  <a:lnTo>
                    <a:pt x="423" y="226"/>
                  </a:lnTo>
                  <a:lnTo>
                    <a:pt x="479" y="209"/>
                  </a:lnTo>
                  <a:lnTo>
                    <a:pt x="497" y="207"/>
                  </a:lnTo>
                  <a:lnTo>
                    <a:pt x="519" y="202"/>
                  </a:lnTo>
                  <a:lnTo>
                    <a:pt x="516" y="205"/>
                  </a:lnTo>
                  <a:lnTo>
                    <a:pt x="502" y="208"/>
                  </a:lnTo>
                  <a:lnTo>
                    <a:pt x="519" y="210"/>
                  </a:lnTo>
                  <a:lnTo>
                    <a:pt x="543" y="207"/>
                  </a:lnTo>
                  <a:lnTo>
                    <a:pt x="543" y="187"/>
                  </a:lnTo>
                  <a:lnTo>
                    <a:pt x="534" y="166"/>
                  </a:lnTo>
                  <a:lnTo>
                    <a:pt x="548" y="166"/>
                  </a:lnTo>
                  <a:lnTo>
                    <a:pt x="566" y="162"/>
                  </a:lnTo>
                  <a:lnTo>
                    <a:pt x="600" y="135"/>
                  </a:lnTo>
                  <a:lnTo>
                    <a:pt x="615" y="121"/>
                  </a:lnTo>
                  <a:lnTo>
                    <a:pt x="631" y="117"/>
                  </a:lnTo>
                  <a:lnTo>
                    <a:pt x="642" y="117"/>
                  </a:lnTo>
                  <a:lnTo>
                    <a:pt x="653" y="121"/>
                  </a:lnTo>
                  <a:lnTo>
                    <a:pt x="664" y="121"/>
                  </a:lnTo>
                  <a:lnTo>
                    <a:pt x="669" y="116"/>
                  </a:lnTo>
                  <a:lnTo>
                    <a:pt x="672" y="107"/>
                  </a:lnTo>
                  <a:lnTo>
                    <a:pt x="686" y="105"/>
                  </a:lnTo>
                  <a:lnTo>
                    <a:pt x="707" y="107"/>
                  </a:lnTo>
                  <a:lnTo>
                    <a:pt x="722" y="119"/>
                  </a:lnTo>
                  <a:lnTo>
                    <a:pt x="731" y="131"/>
                  </a:lnTo>
                  <a:lnTo>
                    <a:pt x="769" y="143"/>
                  </a:lnTo>
                  <a:lnTo>
                    <a:pt x="782" y="150"/>
                  </a:lnTo>
                  <a:lnTo>
                    <a:pt x="793" y="153"/>
                  </a:lnTo>
                  <a:lnTo>
                    <a:pt x="804" y="150"/>
                  </a:lnTo>
                  <a:lnTo>
                    <a:pt x="819" y="153"/>
                  </a:lnTo>
                  <a:lnTo>
                    <a:pt x="828" y="158"/>
                  </a:lnTo>
                  <a:lnTo>
                    <a:pt x="837" y="171"/>
                  </a:lnTo>
                  <a:lnTo>
                    <a:pt x="841" y="183"/>
                  </a:lnTo>
                  <a:lnTo>
                    <a:pt x="851" y="187"/>
                  </a:lnTo>
                  <a:lnTo>
                    <a:pt x="867" y="197"/>
                  </a:lnTo>
                  <a:lnTo>
                    <a:pt x="889" y="215"/>
                  </a:lnTo>
                  <a:lnTo>
                    <a:pt x="905" y="225"/>
                  </a:lnTo>
                  <a:lnTo>
                    <a:pt x="931" y="225"/>
                  </a:lnTo>
                  <a:lnTo>
                    <a:pt x="936" y="230"/>
                  </a:lnTo>
                  <a:lnTo>
                    <a:pt x="936" y="267"/>
                  </a:lnTo>
                  <a:lnTo>
                    <a:pt x="939" y="278"/>
                  </a:lnTo>
                  <a:lnTo>
                    <a:pt x="937" y="291"/>
                  </a:lnTo>
                  <a:lnTo>
                    <a:pt x="935" y="305"/>
                  </a:lnTo>
                  <a:lnTo>
                    <a:pt x="935" y="321"/>
                  </a:lnTo>
                  <a:lnTo>
                    <a:pt x="930" y="343"/>
                  </a:lnTo>
                  <a:lnTo>
                    <a:pt x="916" y="365"/>
                  </a:lnTo>
                  <a:lnTo>
                    <a:pt x="916" y="380"/>
                  </a:lnTo>
                  <a:lnTo>
                    <a:pt x="895" y="388"/>
                  </a:lnTo>
                  <a:lnTo>
                    <a:pt x="895" y="398"/>
                  </a:lnTo>
                  <a:lnTo>
                    <a:pt x="895" y="418"/>
                  </a:lnTo>
                  <a:lnTo>
                    <a:pt x="909" y="423"/>
                  </a:lnTo>
                  <a:lnTo>
                    <a:pt x="910" y="434"/>
                  </a:lnTo>
                  <a:lnTo>
                    <a:pt x="903" y="452"/>
                  </a:lnTo>
                  <a:lnTo>
                    <a:pt x="899" y="470"/>
                  </a:lnTo>
                  <a:lnTo>
                    <a:pt x="901" y="482"/>
                  </a:lnTo>
                  <a:lnTo>
                    <a:pt x="907" y="498"/>
                  </a:lnTo>
                  <a:lnTo>
                    <a:pt x="910" y="516"/>
                  </a:lnTo>
                  <a:lnTo>
                    <a:pt x="907" y="533"/>
                  </a:lnTo>
                  <a:lnTo>
                    <a:pt x="909" y="546"/>
                  </a:lnTo>
                  <a:lnTo>
                    <a:pt x="919" y="557"/>
                  </a:lnTo>
                  <a:lnTo>
                    <a:pt x="931" y="560"/>
                  </a:lnTo>
                  <a:lnTo>
                    <a:pt x="943" y="560"/>
                  </a:lnTo>
                  <a:lnTo>
                    <a:pt x="954" y="570"/>
                  </a:lnTo>
                  <a:lnTo>
                    <a:pt x="960" y="586"/>
                  </a:lnTo>
                  <a:lnTo>
                    <a:pt x="960" y="601"/>
                  </a:lnTo>
                  <a:lnTo>
                    <a:pt x="954" y="618"/>
                  </a:lnTo>
                  <a:lnTo>
                    <a:pt x="931" y="646"/>
                  </a:lnTo>
                  <a:lnTo>
                    <a:pt x="919" y="671"/>
                  </a:lnTo>
                  <a:lnTo>
                    <a:pt x="915" y="676"/>
                  </a:lnTo>
                  <a:lnTo>
                    <a:pt x="923" y="686"/>
                  </a:lnTo>
                  <a:lnTo>
                    <a:pt x="937" y="698"/>
                  </a:lnTo>
                  <a:lnTo>
                    <a:pt x="958" y="741"/>
                  </a:lnTo>
                  <a:lnTo>
                    <a:pt x="970" y="751"/>
                  </a:lnTo>
                  <a:lnTo>
                    <a:pt x="986" y="759"/>
                  </a:lnTo>
                  <a:lnTo>
                    <a:pt x="1013" y="768"/>
                  </a:lnTo>
                  <a:lnTo>
                    <a:pt x="1018" y="774"/>
                  </a:lnTo>
                  <a:lnTo>
                    <a:pt x="1023" y="800"/>
                  </a:lnTo>
                  <a:lnTo>
                    <a:pt x="1024" y="815"/>
                  </a:lnTo>
                  <a:lnTo>
                    <a:pt x="1023" y="829"/>
                  </a:lnTo>
                  <a:lnTo>
                    <a:pt x="1043" y="833"/>
                  </a:lnTo>
                  <a:lnTo>
                    <a:pt x="1048" y="838"/>
                  </a:lnTo>
                  <a:lnTo>
                    <a:pt x="1049" y="848"/>
                  </a:lnTo>
                  <a:lnTo>
                    <a:pt x="1046" y="854"/>
                  </a:lnTo>
                  <a:lnTo>
                    <a:pt x="1033" y="866"/>
                  </a:lnTo>
                  <a:lnTo>
                    <a:pt x="1021" y="869"/>
                  </a:lnTo>
                  <a:lnTo>
                    <a:pt x="1006" y="875"/>
                  </a:lnTo>
                  <a:lnTo>
                    <a:pt x="992" y="880"/>
                  </a:lnTo>
                  <a:lnTo>
                    <a:pt x="979" y="890"/>
                  </a:lnTo>
                  <a:lnTo>
                    <a:pt x="970" y="902"/>
                  </a:lnTo>
                  <a:lnTo>
                    <a:pt x="959" y="931"/>
                  </a:lnTo>
                  <a:lnTo>
                    <a:pt x="957" y="944"/>
                  </a:lnTo>
                  <a:lnTo>
                    <a:pt x="957" y="958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38" name="Group 277"/>
          <p:cNvGrpSpPr>
            <a:grpSpLocks noChangeAspect="1"/>
          </p:cNvGrpSpPr>
          <p:nvPr/>
        </p:nvGrpSpPr>
        <p:grpSpPr bwMode="gray">
          <a:xfrm>
            <a:off x="1685038" y="2047439"/>
            <a:ext cx="1383804" cy="811228"/>
            <a:chOff x="1149" y="1865"/>
            <a:chExt cx="635" cy="339"/>
          </a:xfrm>
          <a:solidFill>
            <a:schemeClr val="accent1"/>
          </a:solidFill>
        </p:grpSpPr>
        <p:sp>
          <p:nvSpPr>
            <p:cNvPr id="239" name="Freeform 278"/>
            <p:cNvSpPr>
              <a:spLocks noChangeAspect="1"/>
            </p:cNvSpPr>
            <p:nvPr/>
          </p:nvSpPr>
          <p:spPr bwMode="gray">
            <a:xfrm>
              <a:off x="1782" y="1939"/>
              <a:ext cx="2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3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10" y="1"/>
                </a:cxn>
                <a:cxn ang="0">
                  <a:pos x="5" y="0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0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40" name="Freeform 279"/>
            <p:cNvSpPr>
              <a:spLocks noChangeAspect="1"/>
            </p:cNvSpPr>
            <p:nvPr/>
          </p:nvSpPr>
          <p:spPr bwMode="gray">
            <a:xfrm>
              <a:off x="1782" y="1939"/>
              <a:ext cx="2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3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10" y="1"/>
                </a:cxn>
                <a:cxn ang="0">
                  <a:pos x="5" y="0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0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41" name="Freeform 280"/>
            <p:cNvSpPr>
              <a:spLocks noChangeAspect="1"/>
            </p:cNvSpPr>
            <p:nvPr/>
          </p:nvSpPr>
          <p:spPr bwMode="gray">
            <a:xfrm>
              <a:off x="1671" y="2027"/>
              <a:ext cx="1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42" name="Freeform 281"/>
            <p:cNvSpPr>
              <a:spLocks noChangeAspect="1"/>
            </p:cNvSpPr>
            <p:nvPr/>
          </p:nvSpPr>
          <p:spPr bwMode="gray">
            <a:xfrm>
              <a:off x="1670" y="2025"/>
              <a:ext cx="1" cy="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6"/>
                </a:cxn>
                <a:cxn ang="0">
                  <a:pos x="3" y="2"/>
                </a:cxn>
              </a:cxnLst>
              <a:rect l="0" t="0" r="r" b="b"/>
              <a:pathLst>
                <a:path w="5" h="6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6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43" name="Freeform 282"/>
            <p:cNvSpPr>
              <a:spLocks noChangeAspect="1"/>
            </p:cNvSpPr>
            <p:nvPr/>
          </p:nvSpPr>
          <p:spPr bwMode="gray">
            <a:xfrm>
              <a:off x="1149" y="1865"/>
              <a:ext cx="633" cy="339"/>
            </a:xfrm>
            <a:custGeom>
              <a:avLst/>
              <a:gdLst/>
              <a:ahLst/>
              <a:cxnLst>
                <a:cxn ang="0">
                  <a:pos x="3079" y="181"/>
                </a:cxn>
                <a:cxn ang="0">
                  <a:pos x="2964" y="328"/>
                </a:cxn>
                <a:cxn ang="0">
                  <a:pos x="2682" y="394"/>
                </a:cxn>
                <a:cxn ang="0">
                  <a:pos x="2593" y="483"/>
                </a:cxn>
                <a:cxn ang="0">
                  <a:pos x="2432" y="575"/>
                </a:cxn>
                <a:cxn ang="0">
                  <a:pos x="2290" y="541"/>
                </a:cxn>
                <a:cxn ang="0">
                  <a:pos x="2235" y="456"/>
                </a:cxn>
                <a:cxn ang="0">
                  <a:pos x="2211" y="306"/>
                </a:cxn>
                <a:cxn ang="0">
                  <a:pos x="2135" y="345"/>
                </a:cxn>
                <a:cxn ang="0">
                  <a:pos x="2081" y="588"/>
                </a:cxn>
                <a:cxn ang="0">
                  <a:pos x="2036" y="404"/>
                </a:cxn>
                <a:cxn ang="0">
                  <a:pos x="2077" y="294"/>
                </a:cxn>
                <a:cxn ang="0">
                  <a:pos x="2231" y="279"/>
                </a:cxn>
                <a:cxn ang="0">
                  <a:pos x="2111" y="222"/>
                </a:cxn>
                <a:cxn ang="0">
                  <a:pos x="2021" y="160"/>
                </a:cxn>
                <a:cxn ang="0">
                  <a:pos x="1811" y="226"/>
                </a:cxn>
                <a:cxn ang="0">
                  <a:pos x="1785" y="86"/>
                </a:cxn>
                <a:cxn ang="0">
                  <a:pos x="1640" y="33"/>
                </a:cxn>
                <a:cxn ang="0">
                  <a:pos x="888" y="36"/>
                </a:cxn>
                <a:cxn ang="0">
                  <a:pos x="133" y="58"/>
                </a:cxn>
                <a:cxn ang="0">
                  <a:pos x="101" y="150"/>
                </a:cxn>
                <a:cxn ang="0">
                  <a:pos x="4" y="86"/>
                </a:cxn>
                <a:cxn ang="0">
                  <a:pos x="46" y="225"/>
                </a:cxn>
                <a:cxn ang="0">
                  <a:pos x="47" y="295"/>
                </a:cxn>
                <a:cxn ang="0">
                  <a:pos x="27" y="576"/>
                </a:cxn>
                <a:cxn ang="0">
                  <a:pos x="98" y="850"/>
                </a:cxn>
                <a:cxn ang="0">
                  <a:pos x="130" y="886"/>
                </a:cxn>
                <a:cxn ang="0">
                  <a:pos x="223" y="1056"/>
                </a:cxn>
                <a:cxn ang="0">
                  <a:pos x="336" y="1131"/>
                </a:cxn>
                <a:cxn ang="0">
                  <a:pos x="989" y="1276"/>
                </a:cxn>
                <a:cxn ang="0">
                  <a:pos x="1294" y="1430"/>
                </a:cxn>
                <a:cxn ang="0">
                  <a:pos x="1501" y="1624"/>
                </a:cxn>
                <a:cxn ang="0">
                  <a:pos x="1515" y="1515"/>
                </a:cxn>
                <a:cxn ang="0">
                  <a:pos x="1564" y="1480"/>
                </a:cxn>
                <a:cxn ang="0">
                  <a:pos x="1629" y="1410"/>
                </a:cxn>
                <a:cxn ang="0">
                  <a:pos x="1784" y="1405"/>
                </a:cxn>
                <a:cxn ang="0">
                  <a:pos x="1912" y="1435"/>
                </a:cxn>
                <a:cxn ang="0">
                  <a:pos x="1905" y="1382"/>
                </a:cxn>
                <a:cxn ang="0">
                  <a:pos x="2012" y="1367"/>
                </a:cxn>
                <a:cxn ang="0">
                  <a:pos x="2117" y="1377"/>
                </a:cxn>
                <a:cxn ang="0">
                  <a:pos x="2264" y="1424"/>
                </a:cxn>
                <a:cxn ang="0">
                  <a:pos x="2323" y="1587"/>
                </a:cxn>
                <a:cxn ang="0">
                  <a:pos x="2409" y="1690"/>
                </a:cxn>
                <a:cxn ang="0">
                  <a:pos x="2365" y="1348"/>
                </a:cxn>
                <a:cxn ang="0">
                  <a:pos x="2446" y="1228"/>
                </a:cxn>
                <a:cxn ang="0">
                  <a:pos x="2579" y="1118"/>
                </a:cxn>
                <a:cxn ang="0">
                  <a:pos x="2645" y="1037"/>
                </a:cxn>
                <a:cxn ang="0">
                  <a:pos x="2634" y="986"/>
                </a:cxn>
                <a:cxn ang="0">
                  <a:pos x="2655" y="940"/>
                </a:cxn>
                <a:cxn ang="0">
                  <a:pos x="2654" y="871"/>
                </a:cxn>
                <a:cxn ang="0">
                  <a:pos x="2651" y="857"/>
                </a:cxn>
                <a:cxn ang="0">
                  <a:pos x="2661" y="778"/>
                </a:cxn>
                <a:cxn ang="0">
                  <a:pos x="2683" y="867"/>
                </a:cxn>
                <a:cxn ang="0">
                  <a:pos x="2708" y="796"/>
                </a:cxn>
                <a:cxn ang="0">
                  <a:pos x="2774" y="727"/>
                </a:cxn>
                <a:cxn ang="0">
                  <a:pos x="2843" y="631"/>
                </a:cxn>
                <a:cxn ang="0">
                  <a:pos x="3004" y="602"/>
                </a:cxn>
                <a:cxn ang="0">
                  <a:pos x="2957" y="538"/>
                </a:cxn>
                <a:cxn ang="0">
                  <a:pos x="3032" y="440"/>
                </a:cxn>
                <a:cxn ang="0">
                  <a:pos x="3107" y="399"/>
                </a:cxn>
              </a:cxnLst>
              <a:rect l="0" t="0" r="r" b="b"/>
              <a:pathLst>
                <a:path w="3166" h="1693">
                  <a:moveTo>
                    <a:pt x="3165" y="365"/>
                  </a:moveTo>
                  <a:lnTo>
                    <a:pt x="3158" y="364"/>
                  </a:lnTo>
                  <a:lnTo>
                    <a:pt x="3160" y="361"/>
                  </a:lnTo>
                  <a:lnTo>
                    <a:pt x="3162" y="355"/>
                  </a:lnTo>
                  <a:lnTo>
                    <a:pt x="3162" y="344"/>
                  </a:lnTo>
                  <a:lnTo>
                    <a:pt x="3161" y="339"/>
                  </a:lnTo>
                  <a:lnTo>
                    <a:pt x="3160" y="343"/>
                  </a:lnTo>
                  <a:lnTo>
                    <a:pt x="3155" y="343"/>
                  </a:lnTo>
                  <a:lnTo>
                    <a:pt x="3146" y="342"/>
                  </a:lnTo>
                  <a:lnTo>
                    <a:pt x="3138" y="335"/>
                  </a:lnTo>
                  <a:lnTo>
                    <a:pt x="3135" y="330"/>
                  </a:lnTo>
                  <a:lnTo>
                    <a:pt x="3134" y="326"/>
                  </a:lnTo>
                  <a:lnTo>
                    <a:pt x="3134" y="310"/>
                  </a:lnTo>
                  <a:lnTo>
                    <a:pt x="3119" y="302"/>
                  </a:lnTo>
                  <a:lnTo>
                    <a:pt x="3119" y="246"/>
                  </a:lnTo>
                  <a:lnTo>
                    <a:pt x="3119" y="195"/>
                  </a:lnTo>
                  <a:lnTo>
                    <a:pt x="3093" y="170"/>
                  </a:lnTo>
                  <a:lnTo>
                    <a:pt x="3086" y="170"/>
                  </a:lnTo>
                  <a:lnTo>
                    <a:pt x="3079" y="181"/>
                  </a:lnTo>
                  <a:lnTo>
                    <a:pt x="3061" y="184"/>
                  </a:lnTo>
                  <a:lnTo>
                    <a:pt x="3049" y="179"/>
                  </a:lnTo>
                  <a:lnTo>
                    <a:pt x="3047" y="176"/>
                  </a:lnTo>
                  <a:lnTo>
                    <a:pt x="3044" y="170"/>
                  </a:lnTo>
                  <a:lnTo>
                    <a:pt x="3037" y="163"/>
                  </a:lnTo>
                  <a:lnTo>
                    <a:pt x="3031" y="162"/>
                  </a:lnTo>
                  <a:lnTo>
                    <a:pt x="3025" y="166"/>
                  </a:lnTo>
                  <a:lnTo>
                    <a:pt x="2998" y="211"/>
                  </a:lnTo>
                  <a:lnTo>
                    <a:pt x="2994" y="235"/>
                  </a:lnTo>
                  <a:lnTo>
                    <a:pt x="2988" y="247"/>
                  </a:lnTo>
                  <a:lnTo>
                    <a:pt x="2987" y="253"/>
                  </a:lnTo>
                  <a:lnTo>
                    <a:pt x="2982" y="262"/>
                  </a:lnTo>
                  <a:lnTo>
                    <a:pt x="2979" y="269"/>
                  </a:lnTo>
                  <a:lnTo>
                    <a:pt x="2975" y="305"/>
                  </a:lnTo>
                  <a:lnTo>
                    <a:pt x="2974" y="307"/>
                  </a:lnTo>
                  <a:lnTo>
                    <a:pt x="2967" y="312"/>
                  </a:lnTo>
                  <a:lnTo>
                    <a:pt x="2964" y="317"/>
                  </a:lnTo>
                  <a:lnTo>
                    <a:pt x="2963" y="322"/>
                  </a:lnTo>
                  <a:lnTo>
                    <a:pt x="2964" y="328"/>
                  </a:lnTo>
                  <a:lnTo>
                    <a:pt x="2964" y="330"/>
                  </a:lnTo>
                  <a:lnTo>
                    <a:pt x="2957" y="327"/>
                  </a:lnTo>
                  <a:lnTo>
                    <a:pt x="2956" y="328"/>
                  </a:lnTo>
                  <a:lnTo>
                    <a:pt x="2956" y="334"/>
                  </a:lnTo>
                  <a:lnTo>
                    <a:pt x="2945" y="330"/>
                  </a:lnTo>
                  <a:lnTo>
                    <a:pt x="2936" y="333"/>
                  </a:lnTo>
                  <a:lnTo>
                    <a:pt x="2934" y="335"/>
                  </a:lnTo>
                  <a:lnTo>
                    <a:pt x="2921" y="337"/>
                  </a:lnTo>
                  <a:lnTo>
                    <a:pt x="2918" y="340"/>
                  </a:lnTo>
                  <a:lnTo>
                    <a:pt x="2912" y="356"/>
                  </a:lnTo>
                  <a:lnTo>
                    <a:pt x="2910" y="356"/>
                  </a:lnTo>
                  <a:lnTo>
                    <a:pt x="2812" y="356"/>
                  </a:lnTo>
                  <a:lnTo>
                    <a:pt x="2737" y="356"/>
                  </a:lnTo>
                  <a:lnTo>
                    <a:pt x="2722" y="356"/>
                  </a:lnTo>
                  <a:lnTo>
                    <a:pt x="2706" y="371"/>
                  </a:lnTo>
                  <a:lnTo>
                    <a:pt x="2687" y="382"/>
                  </a:lnTo>
                  <a:lnTo>
                    <a:pt x="2684" y="387"/>
                  </a:lnTo>
                  <a:lnTo>
                    <a:pt x="2683" y="388"/>
                  </a:lnTo>
                  <a:lnTo>
                    <a:pt x="2682" y="394"/>
                  </a:lnTo>
                  <a:lnTo>
                    <a:pt x="2676" y="404"/>
                  </a:lnTo>
                  <a:lnTo>
                    <a:pt x="2655" y="418"/>
                  </a:lnTo>
                  <a:lnTo>
                    <a:pt x="2651" y="423"/>
                  </a:lnTo>
                  <a:lnTo>
                    <a:pt x="2652" y="428"/>
                  </a:lnTo>
                  <a:lnTo>
                    <a:pt x="2660" y="428"/>
                  </a:lnTo>
                  <a:lnTo>
                    <a:pt x="2663" y="431"/>
                  </a:lnTo>
                  <a:lnTo>
                    <a:pt x="2662" y="436"/>
                  </a:lnTo>
                  <a:lnTo>
                    <a:pt x="2659" y="439"/>
                  </a:lnTo>
                  <a:lnTo>
                    <a:pt x="2655" y="437"/>
                  </a:lnTo>
                  <a:lnTo>
                    <a:pt x="2654" y="440"/>
                  </a:lnTo>
                  <a:lnTo>
                    <a:pt x="2655" y="442"/>
                  </a:lnTo>
                  <a:lnTo>
                    <a:pt x="2660" y="448"/>
                  </a:lnTo>
                  <a:lnTo>
                    <a:pt x="2661" y="458"/>
                  </a:lnTo>
                  <a:lnTo>
                    <a:pt x="2660" y="466"/>
                  </a:lnTo>
                  <a:lnTo>
                    <a:pt x="2643" y="468"/>
                  </a:lnTo>
                  <a:lnTo>
                    <a:pt x="2627" y="480"/>
                  </a:lnTo>
                  <a:lnTo>
                    <a:pt x="2617" y="484"/>
                  </a:lnTo>
                  <a:lnTo>
                    <a:pt x="2597" y="484"/>
                  </a:lnTo>
                  <a:lnTo>
                    <a:pt x="2593" y="483"/>
                  </a:lnTo>
                  <a:lnTo>
                    <a:pt x="2582" y="486"/>
                  </a:lnTo>
                  <a:lnTo>
                    <a:pt x="2575" y="480"/>
                  </a:lnTo>
                  <a:lnTo>
                    <a:pt x="2560" y="477"/>
                  </a:lnTo>
                  <a:lnTo>
                    <a:pt x="2553" y="477"/>
                  </a:lnTo>
                  <a:lnTo>
                    <a:pt x="2532" y="479"/>
                  </a:lnTo>
                  <a:lnTo>
                    <a:pt x="2511" y="484"/>
                  </a:lnTo>
                  <a:lnTo>
                    <a:pt x="2501" y="489"/>
                  </a:lnTo>
                  <a:lnTo>
                    <a:pt x="2504" y="499"/>
                  </a:lnTo>
                  <a:lnTo>
                    <a:pt x="2509" y="506"/>
                  </a:lnTo>
                  <a:lnTo>
                    <a:pt x="2511" y="518"/>
                  </a:lnTo>
                  <a:lnTo>
                    <a:pt x="2499" y="531"/>
                  </a:lnTo>
                  <a:lnTo>
                    <a:pt x="2495" y="536"/>
                  </a:lnTo>
                  <a:lnTo>
                    <a:pt x="2491" y="538"/>
                  </a:lnTo>
                  <a:lnTo>
                    <a:pt x="2488" y="539"/>
                  </a:lnTo>
                  <a:lnTo>
                    <a:pt x="2478" y="549"/>
                  </a:lnTo>
                  <a:lnTo>
                    <a:pt x="2461" y="560"/>
                  </a:lnTo>
                  <a:lnTo>
                    <a:pt x="2452" y="566"/>
                  </a:lnTo>
                  <a:lnTo>
                    <a:pt x="2441" y="568"/>
                  </a:lnTo>
                  <a:lnTo>
                    <a:pt x="2432" y="575"/>
                  </a:lnTo>
                  <a:lnTo>
                    <a:pt x="2419" y="582"/>
                  </a:lnTo>
                  <a:lnTo>
                    <a:pt x="2404" y="585"/>
                  </a:lnTo>
                  <a:lnTo>
                    <a:pt x="2386" y="593"/>
                  </a:lnTo>
                  <a:lnTo>
                    <a:pt x="2350" y="614"/>
                  </a:lnTo>
                  <a:lnTo>
                    <a:pt x="2334" y="614"/>
                  </a:lnTo>
                  <a:lnTo>
                    <a:pt x="2316" y="620"/>
                  </a:lnTo>
                  <a:lnTo>
                    <a:pt x="2296" y="618"/>
                  </a:lnTo>
                  <a:lnTo>
                    <a:pt x="2294" y="614"/>
                  </a:lnTo>
                  <a:lnTo>
                    <a:pt x="2286" y="614"/>
                  </a:lnTo>
                  <a:lnTo>
                    <a:pt x="2281" y="613"/>
                  </a:lnTo>
                  <a:lnTo>
                    <a:pt x="2274" y="607"/>
                  </a:lnTo>
                  <a:lnTo>
                    <a:pt x="2259" y="602"/>
                  </a:lnTo>
                  <a:lnTo>
                    <a:pt x="2264" y="595"/>
                  </a:lnTo>
                  <a:lnTo>
                    <a:pt x="2278" y="581"/>
                  </a:lnTo>
                  <a:lnTo>
                    <a:pt x="2278" y="570"/>
                  </a:lnTo>
                  <a:lnTo>
                    <a:pt x="2283" y="558"/>
                  </a:lnTo>
                  <a:lnTo>
                    <a:pt x="2289" y="553"/>
                  </a:lnTo>
                  <a:lnTo>
                    <a:pt x="2289" y="545"/>
                  </a:lnTo>
                  <a:lnTo>
                    <a:pt x="2290" y="541"/>
                  </a:lnTo>
                  <a:lnTo>
                    <a:pt x="2296" y="534"/>
                  </a:lnTo>
                  <a:lnTo>
                    <a:pt x="2308" y="534"/>
                  </a:lnTo>
                  <a:lnTo>
                    <a:pt x="2308" y="534"/>
                  </a:lnTo>
                  <a:lnTo>
                    <a:pt x="2316" y="507"/>
                  </a:lnTo>
                  <a:lnTo>
                    <a:pt x="2316" y="500"/>
                  </a:lnTo>
                  <a:lnTo>
                    <a:pt x="2315" y="502"/>
                  </a:lnTo>
                  <a:lnTo>
                    <a:pt x="2312" y="496"/>
                  </a:lnTo>
                  <a:lnTo>
                    <a:pt x="2308" y="489"/>
                  </a:lnTo>
                  <a:lnTo>
                    <a:pt x="2306" y="467"/>
                  </a:lnTo>
                  <a:lnTo>
                    <a:pt x="2305" y="456"/>
                  </a:lnTo>
                  <a:lnTo>
                    <a:pt x="2301" y="445"/>
                  </a:lnTo>
                  <a:lnTo>
                    <a:pt x="2289" y="425"/>
                  </a:lnTo>
                  <a:lnTo>
                    <a:pt x="2280" y="426"/>
                  </a:lnTo>
                  <a:lnTo>
                    <a:pt x="2263" y="434"/>
                  </a:lnTo>
                  <a:lnTo>
                    <a:pt x="2262" y="435"/>
                  </a:lnTo>
                  <a:lnTo>
                    <a:pt x="2256" y="451"/>
                  </a:lnTo>
                  <a:lnTo>
                    <a:pt x="2248" y="456"/>
                  </a:lnTo>
                  <a:lnTo>
                    <a:pt x="2242" y="458"/>
                  </a:lnTo>
                  <a:lnTo>
                    <a:pt x="2235" y="456"/>
                  </a:lnTo>
                  <a:lnTo>
                    <a:pt x="2232" y="451"/>
                  </a:lnTo>
                  <a:lnTo>
                    <a:pt x="2235" y="442"/>
                  </a:lnTo>
                  <a:lnTo>
                    <a:pt x="2240" y="432"/>
                  </a:lnTo>
                  <a:lnTo>
                    <a:pt x="2254" y="421"/>
                  </a:lnTo>
                  <a:lnTo>
                    <a:pt x="2258" y="412"/>
                  </a:lnTo>
                  <a:lnTo>
                    <a:pt x="2264" y="404"/>
                  </a:lnTo>
                  <a:lnTo>
                    <a:pt x="2267" y="398"/>
                  </a:lnTo>
                  <a:lnTo>
                    <a:pt x="2267" y="388"/>
                  </a:lnTo>
                  <a:lnTo>
                    <a:pt x="2263" y="367"/>
                  </a:lnTo>
                  <a:lnTo>
                    <a:pt x="2259" y="360"/>
                  </a:lnTo>
                  <a:lnTo>
                    <a:pt x="2259" y="353"/>
                  </a:lnTo>
                  <a:lnTo>
                    <a:pt x="2262" y="349"/>
                  </a:lnTo>
                  <a:lnTo>
                    <a:pt x="2263" y="348"/>
                  </a:lnTo>
                  <a:lnTo>
                    <a:pt x="2257" y="334"/>
                  </a:lnTo>
                  <a:lnTo>
                    <a:pt x="2251" y="328"/>
                  </a:lnTo>
                  <a:lnTo>
                    <a:pt x="2235" y="323"/>
                  </a:lnTo>
                  <a:lnTo>
                    <a:pt x="2229" y="318"/>
                  </a:lnTo>
                  <a:lnTo>
                    <a:pt x="2225" y="316"/>
                  </a:lnTo>
                  <a:lnTo>
                    <a:pt x="2211" y="306"/>
                  </a:lnTo>
                  <a:lnTo>
                    <a:pt x="2206" y="303"/>
                  </a:lnTo>
                  <a:lnTo>
                    <a:pt x="2199" y="305"/>
                  </a:lnTo>
                  <a:lnTo>
                    <a:pt x="2198" y="302"/>
                  </a:lnTo>
                  <a:lnTo>
                    <a:pt x="2186" y="299"/>
                  </a:lnTo>
                  <a:lnTo>
                    <a:pt x="2175" y="300"/>
                  </a:lnTo>
                  <a:lnTo>
                    <a:pt x="2170" y="307"/>
                  </a:lnTo>
                  <a:lnTo>
                    <a:pt x="2170" y="312"/>
                  </a:lnTo>
                  <a:lnTo>
                    <a:pt x="2171" y="318"/>
                  </a:lnTo>
                  <a:lnTo>
                    <a:pt x="2176" y="324"/>
                  </a:lnTo>
                  <a:lnTo>
                    <a:pt x="2173" y="327"/>
                  </a:lnTo>
                  <a:lnTo>
                    <a:pt x="2160" y="333"/>
                  </a:lnTo>
                  <a:lnTo>
                    <a:pt x="2151" y="334"/>
                  </a:lnTo>
                  <a:lnTo>
                    <a:pt x="2150" y="349"/>
                  </a:lnTo>
                  <a:lnTo>
                    <a:pt x="2149" y="360"/>
                  </a:lnTo>
                  <a:lnTo>
                    <a:pt x="2144" y="361"/>
                  </a:lnTo>
                  <a:lnTo>
                    <a:pt x="2140" y="367"/>
                  </a:lnTo>
                  <a:lnTo>
                    <a:pt x="2139" y="364"/>
                  </a:lnTo>
                  <a:lnTo>
                    <a:pt x="2138" y="351"/>
                  </a:lnTo>
                  <a:lnTo>
                    <a:pt x="2135" y="345"/>
                  </a:lnTo>
                  <a:lnTo>
                    <a:pt x="2130" y="349"/>
                  </a:lnTo>
                  <a:lnTo>
                    <a:pt x="2125" y="355"/>
                  </a:lnTo>
                  <a:lnTo>
                    <a:pt x="2112" y="362"/>
                  </a:lnTo>
                  <a:lnTo>
                    <a:pt x="2109" y="372"/>
                  </a:lnTo>
                  <a:lnTo>
                    <a:pt x="2104" y="378"/>
                  </a:lnTo>
                  <a:lnTo>
                    <a:pt x="2104" y="389"/>
                  </a:lnTo>
                  <a:lnTo>
                    <a:pt x="2103" y="396"/>
                  </a:lnTo>
                  <a:lnTo>
                    <a:pt x="2102" y="408"/>
                  </a:lnTo>
                  <a:lnTo>
                    <a:pt x="2103" y="412"/>
                  </a:lnTo>
                  <a:lnTo>
                    <a:pt x="2097" y="416"/>
                  </a:lnTo>
                  <a:lnTo>
                    <a:pt x="2095" y="435"/>
                  </a:lnTo>
                  <a:lnTo>
                    <a:pt x="2090" y="457"/>
                  </a:lnTo>
                  <a:lnTo>
                    <a:pt x="2097" y="480"/>
                  </a:lnTo>
                  <a:lnTo>
                    <a:pt x="2103" y="490"/>
                  </a:lnTo>
                  <a:lnTo>
                    <a:pt x="2106" y="499"/>
                  </a:lnTo>
                  <a:lnTo>
                    <a:pt x="2104" y="533"/>
                  </a:lnTo>
                  <a:lnTo>
                    <a:pt x="2095" y="559"/>
                  </a:lnTo>
                  <a:lnTo>
                    <a:pt x="2084" y="580"/>
                  </a:lnTo>
                  <a:lnTo>
                    <a:pt x="2081" y="588"/>
                  </a:lnTo>
                  <a:lnTo>
                    <a:pt x="2068" y="597"/>
                  </a:lnTo>
                  <a:lnTo>
                    <a:pt x="2054" y="606"/>
                  </a:lnTo>
                  <a:lnTo>
                    <a:pt x="2046" y="606"/>
                  </a:lnTo>
                  <a:lnTo>
                    <a:pt x="2039" y="602"/>
                  </a:lnTo>
                  <a:lnTo>
                    <a:pt x="2034" y="601"/>
                  </a:lnTo>
                  <a:lnTo>
                    <a:pt x="2032" y="595"/>
                  </a:lnTo>
                  <a:lnTo>
                    <a:pt x="2028" y="582"/>
                  </a:lnTo>
                  <a:lnTo>
                    <a:pt x="2020" y="560"/>
                  </a:lnTo>
                  <a:lnTo>
                    <a:pt x="2020" y="545"/>
                  </a:lnTo>
                  <a:lnTo>
                    <a:pt x="2020" y="533"/>
                  </a:lnTo>
                  <a:lnTo>
                    <a:pt x="2020" y="525"/>
                  </a:lnTo>
                  <a:lnTo>
                    <a:pt x="2016" y="506"/>
                  </a:lnTo>
                  <a:lnTo>
                    <a:pt x="2015" y="490"/>
                  </a:lnTo>
                  <a:lnTo>
                    <a:pt x="2018" y="477"/>
                  </a:lnTo>
                  <a:lnTo>
                    <a:pt x="2027" y="456"/>
                  </a:lnTo>
                  <a:lnTo>
                    <a:pt x="2027" y="442"/>
                  </a:lnTo>
                  <a:lnTo>
                    <a:pt x="2030" y="432"/>
                  </a:lnTo>
                  <a:lnTo>
                    <a:pt x="2036" y="413"/>
                  </a:lnTo>
                  <a:lnTo>
                    <a:pt x="2036" y="404"/>
                  </a:lnTo>
                  <a:lnTo>
                    <a:pt x="2038" y="391"/>
                  </a:lnTo>
                  <a:lnTo>
                    <a:pt x="2043" y="378"/>
                  </a:lnTo>
                  <a:lnTo>
                    <a:pt x="2053" y="362"/>
                  </a:lnTo>
                  <a:lnTo>
                    <a:pt x="2060" y="344"/>
                  </a:lnTo>
                  <a:lnTo>
                    <a:pt x="2058" y="334"/>
                  </a:lnTo>
                  <a:lnTo>
                    <a:pt x="2044" y="350"/>
                  </a:lnTo>
                  <a:lnTo>
                    <a:pt x="2043" y="359"/>
                  </a:lnTo>
                  <a:lnTo>
                    <a:pt x="2041" y="367"/>
                  </a:lnTo>
                  <a:lnTo>
                    <a:pt x="2034" y="369"/>
                  </a:lnTo>
                  <a:lnTo>
                    <a:pt x="2011" y="389"/>
                  </a:lnTo>
                  <a:lnTo>
                    <a:pt x="2011" y="385"/>
                  </a:lnTo>
                  <a:lnTo>
                    <a:pt x="2018" y="369"/>
                  </a:lnTo>
                  <a:lnTo>
                    <a:pt x="2021" y="364"/>
                  </a:lnTo>
                  <a:lnTo>
                    <a:pt x="2027" y="359"/>
                  </a:lnTo>
                  <a:lnTo>
                    <a:pt x="2034" y="346"/>
                  </a:lnTo>
                  <a:lnTo>
                    <a:pt x="2057" y="308"/>
                  </a:lnTo>
                  <a:lnTo>
                    <a:pt x="2066" y="296"/>
                  </a:lnTo>
                  <a:lnTo>
                    <a:pt x="2070" y="297"/>
                  </a:lnTo>
                  <a:lnTo>
                    <a:pt x="2077" y="294"/>
                  </a:lnTo>
                  <a:lnTo>
                    <a:pt x="2085" y="287"/>
                  </a:lnTo>
                  <a:lnTo>
                    <a:pt x="2084" y="307"/>
                  </a:lnTo>
                  <a:lnTo>
                    <a:pt x="2090" y="306"/>
                  </a:lnTo>
                  <a:lnTo>
                    <a:pt x="2107" y="287"/>
                  </a:lnTo>
                  <a:lnTo>
                    <a:pt x="2120" y="284"/>
                  </a:lnTo>
                  <a:lnTo>
                    <a:pt x="2136" y="281"/>
                  </a:lnTo>
                  <a:lnTo>
                    <a:pt x="2144" y="273"/>
                  </a:lnTo>
                  <a:lnTo>
                    <a:pt x="2155" y="270"/>
                  </a:lnTo>
                  <a:lnTo>
                    <a:pt x="2167" y="274"/>
                  </a:lnTo>
                  <a:lnTo>
                    <a:pt x="2178" y="279"/>
                  </a:lnTo>
                  <a:lnTo>
                    <a:pt x="2181" y="281"/>
                  </a:lnTo>
                  <a:lnTo>
                    <a:pt x="2184" y="286"/>
                  </a:lnTo>
                  <a:lnTo>
                    <a:pt x="2193" y="286"/>
                  </a:lnTo>
                  <a:lnTo>
                    <a:pt x="2194" y="279"/>
                  </a:lnTo>
                  <a:lnTo>
                    <a:pt x="2197" y="275"/>
                  </a:lnTo>
                  <a:lnTo>
                    <a:pt x="2202" y="278"/>
                  </a:lnTo>
                  <a:lnTo>
                    <a:pt x="2205" y="284"/>
                  </a:lnTo>
                  <a:lnTo>
                    <a:pt x="2224" y="279"/>
                  </a:lnTo>
                  <a:lnTo>
                    <a:pt x="2231" y="279"/>
                  </a:lnTo>
                  <a:lnTo>
                    <a:pt x="2231" y="278"/>
                  </a:lnTo>
                  <a:lnTo>
                    <a:pt x="2230" y="275"/>
                  </a:lnTo>
                  <a:lnTo>
                    <a:pt x="2225" y="272"/>
                  </a:lnTo>
                  <a:lnTo>
                    <a:pt x="2221" y="267"/>
                  </a:lnTo>
                  <a:lnTo>
                    <a:pt x="2215" y="263"/>
                  </a:lnTo>
                  <a:lnTo>
                    <a:pt x="2215" y="252"/>
                  </a:lnTo>
                  <a:lnTo>
                    <a:pt x="2213" y="246"/>
                  </a:lnTo>
                  <a:lnTo>
                    <a:pt x="2211" y="242"/>
                  </a:lnTo>
                  <a:lnTo>
                    <a:pt x="2209" y="238"/>
                  </a:lnTo>
                  <a:lnTo>
                    <a:pt x="2202" y="238"/>
                  </a:lnTo>
                  <a:lnTo>
                    <a:pt x="2187" y="240"/>
                  </a:lnTo>
                  <a:lnTo>
                    <a:pt x="2179" y="238"/>
                  </a:lnTo>
                  <a:lnTo>
                    <a:pt x="2171" y="233"/>
                  </a:lnTo>
                  <a:lnTo>
                    <a:pt x="2171" y="222"/>
                  </a:lnTo>
                  <a:lnTo>
                    <a:pt x="2168" y="216"/>
                  </a:lnTo>
                  <a:lnTo>
                    <a:pt x="2160" y="216"/>
                  </a:lnTo>
                  <a:lnTo>
                    <a:pt x="2150" y="221"/>
                  </a:lnTo>
                  <a:lnTo>
                    <a:pt x="2141" y="224"/>
                  </a:lnTo>
                  <a:lnTo>
                    <a:pt x="2111" y="222"/>
                  </a:lnTo>
                  <a:lnTo>
                    <a:pt x="2101" y="229"/>
                  </a:lnTo>
                  <a:lnTo>
                    <a:pt x="2092" y="232"/>
                  </a:lnTo>
                  <a:lnTo>
                    <a:pt x="2085" y="240"/>
                  </a:lnTo>
                  <a:lnTo>
                    <a:pt x="2080" y="242"/>
                  </a:lnTo>
                  <a:lnTo>
                    <a:pt x="2055" y="237"/>
                  </a:lnTo>
                  <a:lnTo>
                    <a:pt x="2047" y="238"/>
                  </a:lnTo>
                  <a:lnTo>
                    <a:pt x="2036" y="227"/>
                  </a:lnTo>
                  <a:lnTo>
                    <a:pt x="2030" y="217"/>
                  </a:lnTo>
                  <a:lnTo>
                    <a:pt x="2011" y="208"/>
                  </a:lnTo>
                  <a:lnTo>
                    <a:pt x="1995" y="210"/>
                  </a:lnTo>
                  <a:lnTo>
                    <a:pt x="1990" y="209"/>
                  </a:lnTo>
                  <a:lnTo>
                    <a:pt x="1983" y="216"/>
                  </a:lnTo>
                  <a:lnTo>
                    <a:pt x="1982" y="213"/>
                  </a:lnTo>
                  <a:lnTo>
                    <a:pt x="1983" y="200"/>
                  </a:lnTo>
                  <a:lnTo>
                    <a:pt x="1988" y="194"/>
                  </a:lnTo>
                  <a:lnTo>
                    <a:pt x="1995" y="190"/>
                  </a:lnTo>
                  <a:lnTo>
                    <a:pt x="2011" y="171"/>
                  </a:lnTo>
                  <a:lnTo>
                    <a:pt x="2020" y="165"/>
                  </a:lnTo>
                  <a:lnTo>
                    <a:pt x="2021" y="160"/>
                  </a:lnTo>
                  <a:lnTo>
                    <a:pt x="2018" y="159"/>
                  </a:lnTo>
                  <a:lnTo>
                    <a:pt x="2007" y="160"/>
                  </a:lnTo>
                  <a:lnTo>
                    <a:pt x="1996" y="163"/>
                  </a:lnTo>
                  <a:lnTo>
                    <a:pt x="1985" y="170"/>
                  </a:lnTo>
                  <a:lnTo>
                    <a:pt x="1969" y="179"/>
                  </a:lnTo>
                  <a:lnTo>
                    <a:pt x="1958" y="193"/>
                  </a:lnTo>
                  <a:lnTo>
                    <a:pt x="1947" y="199"/>
                  </a:lnTo>
                  <a:lnTo>
                    <a:pt x="1936" y="208"/>
                  </a:lnTo>
                  <a:lnTo>
                    <a:pt x="1921" y="211"/>
                  </a:lnTo>
                  <a:lnTo>
                    <a:pt x="1909" y="215"/>
                  </a:lnTo>
                  <a:lnTo>
                    <a:pt x="1890" y="229"/>
                  </a:lnTo>
                  <a:lnTo>
                    <a:pt x="1877" y="230"/>
                  </a:lnTo>
                  <a:lnTo>
                    <a:pt x="1856" y="227"/>
                  </a:lnTo>
                  <a:lnTo>
                    <a:pt x="1853" y="232"/>
                  </a:lnTo>
                  <a:lnTo>
                    <a:pt x="1851" y="230"/>
                  </a:lnTo>
                  <a:lnTo>
                    <a:pt x="1854" y="219"/>
                  </a:lnTo>
                  <a:lnTo>
                    <a:pt x="1854" y="209"/>
                  </a:lnTo>
                  <a:lnTo>
                    <a:pt x="1848" y="203"/>
                  </a:lnTo>
                  <a:lnTo>
                    <a:pt x="1811" y="226"/>
                  </a:lnTo>
                  <a:lnTo>
                    <a:pt x="1799" y="229"/>
                  </a:lnTo>
                  <a:lnTo>
                    <a:pt x="1790" y="227"/>
                  </a:lnTo>
                  <a:lnTo>
                    <a:pt x="1785" y="221"/>
                  </a:lnTo>
                  <a:lnTo>
                    <a:pt x="1792" y="213"/>
                  </a:lnTo>
                  <a:lnTo>
                    <a:pt x="1831" y="179"/>
                  </a:lnTo>
                  <a:lnTo>
                    <a:pt x="1872" y="145"/>
                  </a:lnTo>
                  <a:lnTo>
                    <a:pt x="1892" y="138"/>
                  </a:lnTo>
                  <a:lnTo>
                    <a:pt x="1915" y="118"/>
                  </a:lnTo>
                  <a:lnTo>
                    <a:pt x="1910" y="118"/>
                  </a:lnTo>
                  <a:lnTo>
                    <a:pt x="1896" y="111"/>
                  </a:lnTo>
                  <a:lnTo>
                    <a:pt x="1870" y="111"/>
                  </a:lnTo>
                  <a:lnTo>
                    <a:pt x="1853" y="103"/>
                  </a:lnTo>
                  <a:lnTo>
                    <a:pt x="1844" y="104"/>
                  </a:lnTo>
                  <a:lnTo>
                    <a:pt x="1831" y="111"/>
                  </a:lnTo>
                  <a:lnTo>
                    <a:pt x="1824" y="112"/>
                  </a:lnTo>
                  <a:lnTo>
                    <a:pt x="1812" y="106"/>
                  </a:lnTo>
                  <a:lnTo>
                    <a:pt x="1805" y="96"/>
                  </a:lnTo>
                  <a:lnTo>
                    <a:pt x="1792" y="92"/>
                  </a:lnTo>
                  <a:lnTo>
                    <a:pt x="1785" y="86"/>
                  </a:lnTo>
                  <a:lnTo>
                    <a:pt x="1776" y="84"/>
                  </a:lnTo>
                  <a:lnTo>
                    <a:pt x="1772" y="81"/>
                  </a:lnTo>
                  <a:lnTo>
                    <a:pt x="1765" y="74"/>
                  </a:lnTo>
                  <a:lnTo>
                    <a:pt x="1757" y="68"/>
                  </a:lnTo>
                  <a:lnTo>
                    <a:pt x="1747" y="64"/>
                  </a:lnTo>
                  <a:lnTo>
                    <a:pt x="1721" y="63"/>
                  </a:lnTo>
                  <a:lnTo>
                    <a:pt x="1713" y="68"/>
                  </a:lnTo>
                  <a:lnTo>
                    <a:pt x="1702" y="68"/>
                  </a:lnTo>
                  <a:lnTo>
                    <a:pt x="1695" y="66"/>
                  </a:lnTo>
                  <a:lnTo>
                    <a:pt x="1695" y="64"/>
                  </a:lnTo>
                  <a:lnTo>
                    <a:pt x="1693" y="63"/>
                  </a:lnTo>
                  <a:lnTo>
                    <a:pt x="1679" y="59"/>
                  </a:lnTo>
                  <a:lnTo>
                    <a:pt x="1675" y="55"/>
                  </a:lnTo>
                  <a:lnTo>
                    <a:pt x="1665" y="58"/>
                  </a:lnTo>
                  <a:lnTo>
                    <a:pt x="1661" y="58"/>
                  </a:lnTo>
                  <a:lnTo>
                    <a:pt x="1660" y="55"/>
                  </a:lnTo>
                  <a:lnTo>
                    <a:pt x="1651" y="57"/>
                  </a:lnTo>
                  <a:lnTo>
                    <a:pt x="1643" y="34"/>
                  </a:lnTo>
                  <a:lnTo>
                    <a:pt x="1640" y="33"/>
                  </a:lnTo>
                  <a:lnTo>
                    <a:pt x="1629" y="1"/>
                  </a:lnTo>
                  <a:lnTo>
                    <a:pt x="1622" y="0"/>
                  </a:lnTo>
                  <a:lnTo>
                    <a:pt x="1617" y="0"/>
                  </a:lnTo>
                  <a:lnTo>
                    <a:pt x="1617" y="36"/>
                  </a:lnTo>
                  <a:lnTo>
                    <a:pt x="1558" y="36"/>
                  </a:lnTo>
                  <a:lnTo>
                    <a:pt x="1503" y="36"/>
                  </a:lnTo>
                  <a:lnTo>
                    <a:pt x="1503" y="36"/>
                  </a:lnTo>
                  <a:lnTo>
                    <a:pt x="1491" y="36"/>
                  </a:lnTo>
                  <a:lnTo>
                    <a:pt x="1445" y="36"/>
                  </a:lnTo>
                  <a:lnTo>
                    <a:pt x="1397" y="36"/>
                  </a:lnTo>
                  <a:lnTo>
                    <a:pt x="1344" y="36"/>
                  </a:lnTo>
                  <a:lnTo>
                    <a:pt x="1294" y="36"/>
                  </a:lnTo>
                  <a:lnTo>
                    <a:pt x="1277" y="36"/>
                  </a:lnTo>
                  <a:lnTo>
                    <a:pt x="1130" y="36"/>
                  </a:lnTo>
                  <a:lnTo>
                    <a:pt x="1086" y="36"/>
                  </a:lnTo>
                  <a:lnTo>
                    <a:pt x="1032" y="36"/>
                  </a:lnTo>
                  <a:lnTo>
                    <a:pt x="983" y="36"/>
                  </a:lnTo>
                  <a:lnTo>
                    <a:pt x="936" y="36"/>
                  </a:lnTo>
                  <a:lnTo>
                    <a:pt x="888" y="36"/>
                  </a:lnTo>
                  <a:lnTo>
                    <a:pt x="834" y="36"/>
                  </a:lnTo>
                  <a:lnTo>
                    <a:pt x="802" y="36"/>
                  </a:lnTo>
                  <a:lnTo>
                    <a:pt x="753" y="34"/>
                  </a:lnTo>
                  <a:lnTo>
                    <a:pt x="699" y="34"/>
                  </a:lnTo>
                  <a:lnTo>
                    <a:pt x="649" y="34"/>
                  </a:lnTo>
                  <a:lnTo>
                    <a:pt x="580" y="34"/>
                  </a:lnTo>
                  <a:lnTo>
                    <a:pt x="471" y="34"/>
                  </a:lnTo>
                  <a:lnTo>
                    <a:pt x="418" y="34"/>
                  </a:lnTo>
                  <a:lnTo>
                    <a:pt x="365" y="34"/>
                  </a:lnTo>
                  <a:lnTo>
                    <a:pt x="320" y="34"/>
                  </a:lnTo>
                  <a:lnTo>
                    <a:pt x="270" y="34"/>
                  </a:lnTo>
                  <a:lnTo>
                    <a:pt x="218" y="34"/>
                  </a:lnTo>
                  <a:lnTo>
                    <a:pt x="167" y="34"/>
                  </a:lnTo>
                  <a:lnTo>
                    <a:pt x="105" y="34"/>
                  </a:lnTo>
                  <a:lnTo>
                    <a:pt x="108" y="43"/>
                  </a:lnTo>
                  <a:lnTo>
                    <a:pt x="113" y="50"/>
                  </a:lnTo>
                  <a:lnTo>
                    <a:pt x="121" y="50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9"/>
                  </a:lnTo>
                  <a:lnTo>
                    <a:pt x="128" y="57"/>
                  </a:lnTo>
                  <a:lnTo>
                    <a:pt x="124" y="58"/>
                  </a:lnTo>
                  <a:lnTo>
                    <a:pt x="124" y="66"/>
                  </a:lnTo>
                  <a:lnTo>
                    <a:pt x="119" y="74"/>
                  </a:lnTo>
                  <a:lnTo>
                    <a:pt x="116" y="75"/>
                  </a:lnTo>
                  <a:lnTo>
                    <a:pt x="116" y="76"/>
                  </a:lnTo>
                  <a:lnTo>
                    <a:pt x="122" y="81"/>
                  </a:lnTo>
                  <a:lnTo>
                    <a:pt x="127" y="84"/>
                  </a:lnTo>
                  <a:lnTo>
                    <a:pt x="128" y="87"/>
                  </a:lnTo>
                  <a:lnTo>
                    <a:pt x="133" y="103"/>
                  </a:lnTo>
                  <a:lnTo>
                    <a:pt x="133" y="119"/>
                  </a:lnTo>
                  <a:lnTo>
                    <a:pt x="132" y="133"/>
                  </a:lnTo>
                  <a:lnTo>
                    <a:pt x="130" y="133"/>
                  </a:lnTo>
                  <a:lnTo>
                    <a:pt x="127" y="125"/>
                  </a:lnTo>
                  <a:lnTo>
                    <a:pt x="124" y="125"/>
                  </a:lnTo>
                  <a:lnTo>
                    <a:pt x="118" y="127"/>
                  </a:lnTo>
                  <a:lnTo>
                    <a:pt x="111" y="143"/>
                  </a:lnTo>
                  <a:lnTo>
                    <a:pt x="101" y="150"/>
                  </a:lnTo>
                  <a:lnTo>
                    <a:pt x="98" y="155"/>
                  </a:lnTo>
                  <a:lnTo>
                    <a:pt x="101" y="156"/>
                  </a:lnTo>
                  <a:lnTo>
                    <a:pt x="101" y="162"/>
                  </a:lnTo>
                  <a:lnTo>
                    <a:pt x="92" y="162"/>
                  </a:lnTo>
                  <a:lnTo>
                    <a:pt x="92" y="151"/>
                  </a:lnTo>
                  <a:lnTo>
                    <a:pt x="101" y="130"/>
                  </a:lnTo>
                  <a:lnTo>
                    <a:pt x="103" y="127"/>
                  </a:lnTo>
                  <a:lnTo>
                    <a:pt x="109" y="124"/>
                  </a:lnTo>
                  <a:lnTo>
                    <a:pt x="111" y="122"/>
                  </a:lnTo>
                  <a:lnTo>
                    <a:pt x="112" y="112"/>
                  </a:lnTo>
                  <a:lnTo>
                    <a:pt x="109" y="104"/>
                  </a:lnTo>
                  <a:lnTo>
                    <a:pt x="98" y="106"/>
                  </a:lnTo>
                  <a:lnTo>
                    <a:pt x="84" y="100"/>
                  </a:lnTo>
                  <a:lnTo>
                    <a:pt x="70" y="101"/>
                  </a:lnTo>
                  <a:lnTo>
                    <a:pt x="58" y="98"/>
                  </a:lnTo>
                  <a:lnTo>
                    <a:pt x="48" y="98"/>
                  </a:lnTo>
                  <a:lnTo>
                    <a:pt x="19" y="87"/>
                  </a:lnTo>
                  <a:lnTo>
                    <a:pt x="9" y="81"/>
                  </a:lnTo>
                  <a:lnTo>
                    <a:pt x="4" y="86"/>
                  </a:lnTo>
                  <a:lnTo>
                    <a:pt x="1" y="96"/>
                  </a:lnTo>
                  <a:lnTo>
                    <a:pt x="0" y="106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15" y="131"/>
                  </a:lnTo>
                  <a:lnTo>
                    <a:pt x="21" y="147"/>
                  </a:lnTo>
                  <a:lnTo>
                    <a:pt x="28" y="181"/>
                  </a:lnTo>
                  <a:lnTo>
                    <a:pt x="32" y="193"/>
                  </a:lnTo>
                  <a:lnTo>
                    <a:pt x="33" y="194"/>
                  </a:lnTo>
                  <a:lnTo>
                    <a:pt x="38" y="188"/>
                  </a:lnTo>
                  <a:lnTo>
                    <a:pt x="42" y="193"/>
                  </a:lnTo>
                  <a:lnTo>
                    <a:pt x="41" y="199"/>
                  </a:lnTo>
                  <a:lnTo>
                    <a:pt x="37" y="205"/>
                  </a:lnTo>
                  <a:lnTo>
                    <a:pt x="37" y="211"/>
                  </a:lnTo>
                  <a:lnTo>
                    <a:pt x="38" y="215"/>
                  </a:lnTo>
                  <a:lnTo>
                    <a:pt x="42" y="216"/>
                  </a:lnTo>
                  <a:lnTo>
                    <a:pt x="46" y="215"/>
                  </a:lnTo>
                  <a:lnTo>
                    <a:pt x="47" y="217"/>
                  </a:lnTo>
                  <a:lnTo>
                    <a:pt x="46" y="225"/>
                  </a:lnTo>
                  <a:lnTo>
                    <a:pt x="47" y="236"/>
                  </a:lnTo>
                  <a:lnTo>
                    <a:pt x="46" y="240"/>
                  </a:lnTo>
                  <a:lnTo>
                    <a:pt x="43" y="238"/>
                  </a:lnTo>
                  <a:lnTo>
                    <a:pt x="42" y="229"/>
                  </a:lnTo>
                  <a:lnTo>
                    <a:pt x="38" y="225"/>
                  </a:lnTo>
                  <a:lnTo>
                    <a:pt x="37" y="238"/>
                  </a:lnTo>
                  <a:lnTo>
                    <a:pt x="39" y="246"/>
                  </a:lnTo>
                  <a:lnTo>
                    <a:pt x="47" y="252"/>
                  </a:lnTo>
                  <a:lnTo>
                    <a:pt x="68" y="251"/>
                  </a:lnTo>
                  <a:lnTo>
                    <a:pt x="74" y="257"/>
                  </a:lnTo>
                  <a:lnTo>
                    <a:pt x="81" y="260"/>
                  </a:lnTo>
                  <a:lnTo>
                    <a:pt x="80" y="264"/>
                  </a:lnTo>
                  <a:lnTo>
                    <a:pt x="68" y="259"/>
                  </a:lnTo>
                  <a:lnTo>
                    <a:pt x="48" y="262"/>
                  </a:lnTo>
                  <a:lnTo>
                    <a:pt x="46" y="264"/>
                  </a:lnTo>
                  <a:lnTo>
                    <a:pt x="44" y="269"/>
                  </a:lnTo>
                  <a:lnTo>
                    <a:pt x="43" y="285"/>
                  </a:lnTo>
                  <a:lnTo>
                    <a:pt x="43" y="291"/>
                  </a:lnTo>
                  <a:lnTo>
                    <a:pt x="47" y="295"/>
                  </a:lnTo>
                  <a:lnTo>
                    <a:pt x="44" y="301"/>
                  </a:lnTo>
                  <a:lnTo>
                    <a:pt x="46" y="312"/>
                  </a:lnTo>
                  <a:lnTo>
                    <a:pt x="42" y="321"/>
                  </a:lnTo>
                  <a:lnTo>
                    <a:pt x="41" y="353"/>
                  </a:lnTo>
                  <a:lnTo>
                    <a:pt x="37" y="366"/>
                  </a:lnTo>
                  <a:lnTo>
                    <a:pt x="38" y="409"/>
                  </a:lnTo>
                  <a:lnTo>
                    <a:pt x="36" y="419"/>
                  </a:lnTo>
                  <a:lnTo>
                    <a:pt x="36" y="431"/>
                  </a:lnTo>
                  <a:lnTo>
                    <a:pt x="30" y="457"/>
                  </a:lnTo>
                  <a:lnTo>
                    <a:pt x="28" y="464"/>
                  </a:lnTo>
                  <a:lnTo>
                    <a:pt x="30" y="466"/>
                  </a:lnTo>
                  <a:lnTo>
                    <a:pt x="31" y="466"/>
                  </a:lnTo>
                  <a:lnTo>
                    <a:pt x="32" y="474"/>
                  </a:lnTo>
                  <a:lnTo>
                    <a:pt x="26" y="478"/>
                  </a:lnTo>
                  <a:lnTo>
                    <a:pt x="20" y="488"/>
                  </a:lnTo>
                  <a:lnTo>
                    <a:pt x="15" y="515"/>
                  </a:lnTo>
                  <a:lnTo>
                    <a:pt x="17" y="529"/>
                  </a:lnTo>
                  <a:lnTo>
                    <a:pt x="20" y="555"/>
                  </a:lnTo>
                  <a:lnTo>
                    <a:pt x="27" y="576"/>
                  </a:lnTo>
                  <a:lnTo>
                    <a:pt x="28" y="580"/>
                  </a:lnTo>
                  <a:lnTo>
                    <a:pt x="31" y="590"/>
                  </a:lnTo>
                  <a:lnTo>
                    <a:pt x="39" y="624"/>
                  </a:lnTo>
                  <a:lnTo>
                    <a:pt x="36" y="646"/>
                  </a:lnTo>
                  <a:lnTo>
                    <a:pt x="36" y="667"/>
                  </a:lnTo>
                  <a:lnTo>
                    <a:pt x="30" y="678"/>
                  </a:lnTo>
                  <a:lnTo>
                    <a:pt x="22" y="688"/>
                  </a:lnTo>
                  <a:lnTo>
                    <a:pt x="22" y="697"/>
                  </a:lnTo>
                  <a:lnTo>
                    <a:pt x="24" y="701"/>
                  </a:lnTo>
                  <a:lnTo>
                    <a:pt x="30" y="706"/>
                  </a:lnTo>
                  <a:lnTo>
                    <a:pt x="54" y="747"/>
                  </a:lnTo>
                  <a:lnTo>
                    <a:pt x="55" y="752"/>
                  </a:lnTo>
                  <a:lnTo>
                    <a:pt x="54" y="758"/>
                  </a:lnTo>
                  <a:lnTo>
                    <a:pt x="54" y="769"/>
                  </a:lnTo>
                  <a:lnTo>
                    <a:pt x="63" y="806"/>
                  </a:lnTo>
                  <a:lnTo>
                    <a:pt x="69" y="813"/>
                  </a:lnTo>
                  <a:lnTo>
                    <a:pt x="78" y="824"/>
                  </a:lnTo>
                  <a:lnTo>
                    <a:pt x="95" y="841"/>
                  </a:lnTo>
                  <a:lnTo>
                    <a:pt x="98" y="850"/>
                  </a:lnTo>
                  <a:lnTo>
                    <a:pt x="98" y="857"/>
                  </a:lnTo>
                  <a:lnTo>
                    <a:pt x="100" y="862"/>
                  </a:lnTo>
                  <a:lnTo>
                    <a:pt x="108" y="868"/>
                  </a:lnTo>
                  <a:lnTo>
                    <a:pt x="114" y="868"/>
                  </a:lnTo>
                  <a:lnTo>
                    <a:pt x="116" y="872"/>
                  </a:lnTo>
                  <a:lnTo>
                    <a:pt x="119" y="872"/>
                  </a:lnTo>
                  <a:lnTo>
                    <a:pt x="122" y="870"/>
                  </a:lnTo>
                  <a:lnTo>
                    <a:pt x="123" y="868"/>
                  </a:lnTo>
                  <a:lnTo>
                    <a:pt x="124" y="854"/>
                  </a:lnTo>
                  <a:lnTo>
                    <a:pt x="138" y="854"/>
                  </a:lnTo>
                  <a:lnTo>
                    <a:pt x="150" y="859"/>
                  </a:lnTo>
                  <a:lnTo>
                    <a:pt x="144" y="864"/>
                  </a:lnTo>
                  <a:lnTo>
                    <a:pt x="138" y="865"/>
                  </a:lnTo>
                  <a:lnTo>
                    <a:pt x="133" y="870"/>
                  </a:lnTo>
                  <a:lnTo>
                    <a:pt x="134" y="876"/>
                  </a:lnTo>
                  <a:lnTo>
                    <a:pt x="144" y="894"/>
                  </a:lnTo>
                  <a:lnTo>
                    <a:pt x="145" y="899"/>
                  </a:lnTo>
                  <a:lnTo>
                    <a:pt x="137" y="893"/>
                  </a:lnTo>
                  <a:lnTo>
                    <a:pt x="130" y="886"/>
                  </a:lnTo>
                  <a:lnTo>
                    <a:pt x="129" y="881"/>
                  </a:lnTo>
                  <a:lnTo>
                    <a:pt x="124" y="880"/>
                  </a:lnTo>
                  <a:lnTo>
                    <a:pt x="123" y="887"/>
                  </a:lnTo>
                  <a:lnTo>
                    <a:pt x="124" y="894"/>
                  </a:lnTo>
                  <a:lnTo>
                    <a:pt x="129" y="905"/>
                  </a:lnTo>
                  <a:lnTo>
                    <a:pt x="133" y="925"/>
                  </a:lnTo>
                  <a:lnTo>
                    <a:pt x="143" y="934"/>
                  </a:lnTo>
                  <a:lnTo>
                    <a:pt x="155" y="936"/>
                  </a:lnTo>
                  <a:lnTo>
                    <a:pt x="161" y="946"/>
                  </a:lnTo>
                  <a:lnTo>
                    <a:pt x="161" y="958"/>
                  </a:lnTo>
                  <a:lnTo>
                    <a:pt x="155" y="963"/>
                  </a:lnTo>
                  <a:lnTo>
                    <a:pt x="155" y="977"/>
                  </a:lnTo>
                  <a:lnTo>
                    <a:pt x="157" y="980"/>
                  </a:lnTo>
                  <a:lnTo>
                    <a:pt x="180" y="1004"/>
                  </a:lnTo>
                  <a:lnTo>
                    <a:pt x="192" y="1023"/>
                  </a:lnTo>
                  <a:lnTo>
                    <a:pt x="207" y="1038"/>
                  </a:lnTo>
                  <a:lnTo>
                    <a:pt x="213" y="1042"/>
                  </a:lnTo>
                  <a:lnTo>
                    <a:pt x="214" y="1053"/>
                  </a:lnTo>
                  <a:lnTo>
                    <a:pt x="223" y="1056"/>
                  </a:lnTo>
                  <a:lnTo>
                    <a:pt x="227" y="1064"/>
                  </a:lnTo>
                  <a:lnTo>
                    <a:pt x="227" y="1066"/>
                  </a:lnTo>
                  <a:lnTo>
                    <a:pt x="226" y="1072"/>
                  </a:lnTo>
                  <a:lnTo>
                    <a:pt x="226" y="1081"/>
                  </a:lnTo>
                  <a:lnTo>
                    <a:pt x="229" y="1096"/>
                  </a:lnTo>
                  <a:lnTo>
                    <a:pt x="231" y="1099"/>
                  </a:lnTo>
                  <a:lnTo>
                    <a:pt x="238" y="1102"/>
                  </a:lnTo>
                  <a:lnTo>
                    <a:pt x="257" y="1104"/>
                  </a:lnTo>
                  <a:lnTo>
                    <a:pt x="268" y="1110"/>
                  </a:lnTo>
                  <a:lnTo>
                    <a:pt x="273" y="1108"/>
                  </a:lnTo>
                  <a:lnTo>
                    <a:pt x="280" y="1109"/>
                  </a:lnTo>
                  <a:lnTo>
                    <a:pt x="289" y="1114"/>
                  </a:lnTo>
                  <a:lnTo>
                    <a:pt x="299" y="1118"/>
                  </a:lnTo>
                  <a:lnTo>
                    <a:pt x="302" y="1124"/>
                  </a:lnTo>
                  <a:lnTo>
                    <a:pt x="318" y="1130"/>
                  </a:lnTo>
                  <a:lnTo>
                    <a:pt x="324" y="1134"/>
                  </a:lnTo>
                  <a:lnTo>
                    <a:pt x="328" y="1137"/>
                  </a:lnTo>
                  <a:lnTo>
                    <a:pt x="331" y="1131"/>
                  </a:lnTo>
                  <a:lnTo>
                    <a:pt x="336" y="1131"/>
                  </a:lnTo>
                  <a:lnTo>
                    <a:pt x="339" y="1134"/>
                  </a:lnTo>
                  <a:lnTo>
                    <a:pt x="348" y="1141"/>
                  </a:lnTo>
                  <a:lnTo>
                    <a:pt x="349" y="1151"/>
                  </a:lnTo>
                  <a:lnTo>
                    <a:pt x="350" y="1153"/>
                  </a:lnTo>
                  <a:lnTo>
                    <a:pt x="364" y="1155"/>
                  </a:lnTo>
                  <a:lnTo>
                    <a:pt x="376" y="1161"/>
                  </a:lnTo>
                  <a:lnTo>
                    <a:pt x="383" y="1167"/>
                  </a:lnTo>
                  <a:lnTo>
                    <a:pt x="397" y="1183"/>
                  </a:lnTo>
                  <a:lnTo>
                    <a:pt x="406" y="1192"/>
                  </a:lnTo>
                  <a:lnTo>
                    <a:pt x="412" y="1201"/>
                  </a:lnTo>
                  <a:lnTo>
                    <a:pt x="415" y="1227"/>
                  </a:lnTo>
                  <a:lnTo>
                    <a:pt x="417" y="1233"/>
                  </a:lnTo>
                  <a:lnTo>
                    <a:pt x="541" y="1223"/>
                  </a:lnTo>
                  <a:lnTo>
                    <a:pt x="542" y="1230"/>
                  </a:lnTo>
                  <a:lnTo>
                    <a:pt x="751" y="1307"/>
                  </a:lnTo>
                  <a:lnTo>
                    <a:pt x="854" y="1307"/>
                  </a:lnTo>
                  <a:lnTo>
                    <a:pt x="898" y="1307"/>
                  </a:lnTo>
                  <a:lnTo>
                    <a:pt x="899" y="1277"/>
                  </a:lnTo>
                  <a:lnTo>
                    <a:pt x="989" y="1276"/>
                  </a:lnTo>
                  <a:lnTo>
                    <a:pt x="999" y="1282"/>
                  </a:lnTo>
                  <a:lnTo>
                    <a:pt x="1004" y="1285"/>
                  </a:lnTo>
                  <a:lnTo>
                    <a:pt x="1011" y="1297"/>
                  </a:lnTo>
                  <a:lnTo>
                    <a:pt x="1023" y="1303"/>
                  </a:lnTo>
                  <a:lnTo>
                    <a:pt x="1032" y="1316"/>
                  </a:lnTo>
                  <a:lnTo>
                    <a:pt x="1052" y="1333"/>
                  </a:lnTo>
                  <a:lnTo>
                    <a:pt x="1081" y="1352"/>
                  </a:lnTo>
                  <a:lnTo>
                    <a:pt x="1095" y="1403"/>
                  </a:lnTo>
                  <a:lnTo>
                    <a:pt x="1109" y="1421"/>
                  </a:lnTo>
                  <a:lnTo>
                    <a:pt x="1128" y="1437"/>
                  </a:lnTo>
                  <a:lnTo>
                    <a:pt x="1152" y="1453"/>
                  </a:lnTo>
                  <a:lnTo>
                    <a:pt x="1176" y="1458"/>
                  </a:lnTo>
                  <a:lnTo>
                    <a:pt x="1199" y="1411"/>
                  </a:lnTo>
                  <a:lnTo>
                    <a:pt x="1202" y="1408"/>
                  </a:lnTo>
                  <a:lnTo>
                    <a:pt x="1213" y="1403"/>
                  </a:lnTo>
                  <a:lnTo>
                    <a:pt x="1224" y="1406"/>
                  </a:lnTo>
                  <a:lnTo>
                    <a:pt x="1269" y="1404"/>
                  </a:lnTo>
                  <a:lnTo>
                    <a:pt x="1277" y="1414"/>
                  </a:lnTo>
                  <a:lnTo>
                    <a:pt x="1294" y="1430"/>
                  </a:lnTo>
                  <a:lnTo>
                    <a:pt x="1300" y="1440"/>
                  </a:lnTo>
                  <a:lnTo>
                    <a:pt x="1311" y="1448"/>
                  </a:lnTo>
                  <a:lnTo>
                    <a:pt x="1331" y="1494"/>
                  </a:lnTo>
                  <a:lnTo>
                    <a:pt x="1347" y="1511"/>
                  </a:lnTo>
                  <a:lnTo>
                    <a:pt x="1355" y="1531"/>
                  </a:lnTo>
                  <a:lnTo>
                    <a:pt x="1372" y="1542"/>
                  </a:lnTo>
                  <a:lnTo>
                    <a:pt x="1387" y="1589"/>
                  </a:lnTo>
                  <a:lnTo>
                    <a:pt x="1404" y="1615"/>
                  </a:lnTo>
                  <a:lnTo>
                    <a:pt x="1421" y="1626"/>
                  </a:lnTo>
                  <a:lnTo>
                    <a:pt x="1435" y="1628"/>
                  </a:lnTo>
                  <a:lnTo>
                    <a:pt x="1450" y="1636"/>
                  </a:lnTo>
                  <a:lnTo>
                    <a:pt x="1477" y="1639"/>
                  </a:lnTo>
                  <a:lnTo>
                    <a:pt x="1495" y="1647"/>
                  </a:lnTo>
                  <a:lnTo>
                    <a:pt x="1512" y="1648"/>
                  </a:lnTo>
                  <a:lnTo>
                    <a:pt x="1514" y="1647"/>
                  </a:lnTo>
                  <a:lnTo>
                    <a:pt x="1509" y="1644"/>
                  </a:lnTo>
                  <a:lnTo>
                    <a:pt x="1505" y="1632"/>
                  </a:lnTo>
                  <a:lnTo>
                    <a:pt x="1503" y="1625"/>
                  </a:lnTo>
                  <a:lnTo>
                    <a:pt x="1501" y="1624"/>
                  </a:lnTo>
                  <a:lnTo>
                    <a:pt x="1495" y="1598"/>
                  </a:lnTo>
                  <a:lnTo>
                    <a:pt x="1494" y="1588"/>
                  </a:lnTo>
                  <a:lnTo>
                    <a:pt x="1499" y="1585"/>
                  </a:lnTo>
                  <a:lnTo>
                    <a:pt x="1499" y="1572"/>
                  </a:lnTo>
                  <a:lnTo>
                    <a:pt x="1498" y="1571"/>
                  </a:lnTo>
                  <a:lnTo>
                    <a:pt x="1491" y="1570"/>
                  </a:lnTo>
                  <a:lnTo>
                    <a:pt x="1489" y="1567"/>
                  </a:lnTo>
                  <a:lnTo>
                    <a:pt x="1490" y="1564"/>
                  </a:lnTo>
                  <a:lnTo>
                    <a:pt x="1498" y="1564"/>
                  </a:lnTo>
                  <a:lnTo>
                    <a:pt x="1500" y="1566"/>
                  </a:lnTo>
                  <a:lnTo>
                    <a:pt x="1505" y="1564"/>
                  </a:lnTo>
                  <a:lnTo>
                    <a:pt x="1506" y="1556"/>
                  </a:lnTo>
                  <a:lnTo>
                    <a:pt x="1506" y="1543"/>
                  </a:lnTo>
                  <a:lnTo>
                    <a:pt x="1501" y="1533"/>
                  </a:lnTo>
                  <a:lnTo>
                    <a:pt x="1516" y="1531"/>
                  </a:lnTo>
                  <a:lnTo>
                    <a:pt x="1521" y="1521"/>
                  </a:lnTo>
                  <a:lnTo>
                    <a:pt x="1520" y="1518"/>
                  </a:lnTo>
                  <a:lnTo>
                    <a:pt x="1515" y="1519"/>
                  </a:lnTo>
                  <a:lnTo>
                    <a:pt x="1515" y="1515"/>
                  </a:lnTo>
                  <a:lnTo>
                    <a:pt x="1525" y="1508"/>
                  </a:lnTo>
                  <a:lnTo>
                    <a:pt x="1528" y="1510"/>
                  </a:lnTo>
                  <a:lnTo>
                    <a:pt x="1533" y="1502"/>
                  </a:lnTo>
                  <a:lnTo>
                    <a:pt x="1534" y="1500"/>
                  </a:lnTo>
                  <a:lnTo>
                    <a:pt x="1537" y="1496"/>
                  </a:lnTo>
                  <a:lnTo>
                    <a:pt x="1547" y="1496"/>
                  </a:lnTo>
                  <a:lnTo>
                    <a:pt x="1550" y="1494"/>
                  </a:lnTo>
                  <a:lnTo>
                    <a:pt x="1552" y="1489"/>
                  </a:lnTo>
                  <a:lnTo>
                    <a:pt x="1546" y="1485"/>
                  </a:lnTo>
                  <a:lnTo>
                    <a:pt x="1546" y="1480"/>
                  </a:lnTo>
                  <a:lnTo>
                    <a:pt x="1547" y="1476"/>
                  </a:lnTo>
                  <a:lnTo>
                    <a:pt x="1552" y="1479"/>
                  </a:lnTo>
                  <a:lnTo>
                    <a:pt x="1555" y="1481"/>
                  </a:lnTo>
                  <a:lnTo>
                    <a:pt x="1557" y="1481"/>
                  </a:lnTo>
                  <a:lnTo>
                    <a:pt x="1557" y="1476"/>
                  </a:lnTo>
                  <a:lnTo>
                    <a:pt x="1558" y="1475"/>
                  </a:lnTo>
                  <a:lnTo>
                    <a:pt x="1559" y="1476"/>
                  </a:lnTo>
                  <a:lnTo>
                    <a:pt x="1563" y="1480"/>
                  </a:lnTo>
                  <a:lnTo>
                    <a:pt x="1564" y="1480"/>
                  </a:lnTo>
                  <a:lnTo>
                    <a:pt x="1566" y="1479"/>
                  </a:lnTo>
                  <a:lnTo>
                    <a:pt x="1569" y="1475"/>
                  </a:lnTo>
                  <a:lnTo>
                    <a:pt x="1570" y="1474"/>
                  </a:lnTo>
                  <a:lnTo>
                    <a:pt x="1571" y="1483"/>
                  </a:lnTo>
                  <a:lnTo>
                    <a:pt x="1587" y="1476"/>
                  </a:lnTo>
                  <a:lnTo>
                    <a:pt x="1590" y="1478"/>
                  </a:lnTo>
                  <a:lnTo>
                    <a:pt x="1590" y="1479"/>
                  </a:lnTo>
                  <a:lnTo>
                    <a:pt x="1585" y="1481"/>
                  </a:lnTo>
                  <a:lnTo>
                    <a:pt x="1575" y="1485"/>
                  </a:lnTo>
                  <a:lnTo>
                    <a:pt x="1566" y="1489"/>
                  </a:lnTo>
                  <a:lnTo>
                    <a:pt x="1565" y="1492"/>
                  </a:lnTo>
                  <a:lnTo>
                    <a:pt x="1568" y="1492"/>
                  </a:lnTo>
                  <a:lnTo>
                    <a:pt x="1584" y="1486"/>
                  </a:lnTo>
                  <a:lnTo>
                    <a:pt x="1598" y="1479"/>
                  </a:lnTo>
                  <a:lnTo>
                    <a:pt x="1606" y="1473"/>
                  </a:lnTo>
                  <a:lnTo>
                    <a:pt x="1619" y="1463"/>
                  </a:lnTo>
                  <a:lnTo>
                    <a:pt x="1622" y="1459"/>
                  </a:lnTo>
                  <a:lnTo>
                    <a:pt x="1628" y="1443"/>
                  </a:lnTo>
                  <a:lnTo>
                    <a:pt x="1629" y="1410"/>
                  </a:lnTo>
                  <a:lnTo>
                    <a:pt x="1632" y="1408"/>
                  </a:lnTo>
                  <a:lnTo>
                    <a:pt x="1635" y="1406"/>
                  </a:lnTo>
                  <a:lnTo>
                    <a:pt x="1638" y="1406"/>
                  </a:lnTo>
                  <a:lnTo>
                    <a:pt x="1638" y="1419"/>
                  </a:lnTo>
                  <a:lnTo>
                    <a:pt x="1645" y="1419"/>
                  </a:lnTo>
                  <a:lnTo>
                    <a:pt x="1643" y="1422"/>
                  </a:lnTo>
                  <a:lnTo>
                    <a:pt x="1636" y="1425"/>
                  </a:lnTo>
                  <a:lnTo>
                    <a:pt x="1639" y="1426"/>
                  </a:lnTo>
                  <a:lnTo>
                    <a:pt x="1659" y="1419"/>
                  </a:lnTo>
                  <a:lnTo>
                    <a:pt x="1671" y="1411"/>
                  </a:lnTo>
                  <a:lnTo>
                    <a:pt x="1688" y="1411"/>
                  </a:lnTo>
                  <a:lnTo>
                    <a:pt x="1719" y="1406"/>
                  </a:lnTo>
                  <a:lnTo>
                    <a:pt x="1740" y="1413"/>
                  </a:lnTo>
                  <a:lnTo>
                    <a:pt x="1751" y="1418"/>
                  </a:lnTo>
                  <a:lnTo>
                    <a:pt x="1763" y="1420"/>
                  </a:lnTo>
                  <a:lnTo>
                    <a:pt x="1775" y="1420"/>
                  </a:lnTo>
                  <a:lnTo>
                    <a:pt x="1781" y="1414"/>
                  </a:lnTo>
                  <a:lnTo>
                    <a:pt x="1781" y="1409"/>
                  </a:lnTo>
                  <a:lnTo>
                    <a:pt x="1784" y="1405"/>
                  </a:lnTo>
                  <a:lnTo>
                    <a:pt x="1794" y="1405"/>
                  </a:lnTo>
                  <a:lnTo>
                    <a:pt x="1810" y="1414"/>
                  </a:lnTo>
                  <a:lnTo>
                    <a:pt x="1816" y="1421"/>
                  </a:lnTo>
                  <a:lnTo>
                    <a:pt x="1822" y="1422"/>
                  </a:lnTo>
                  <a:lnTo>
                    <a:pt x="1833" y="1440"/>
                  </a:lnTo>
                  <a:lnTo>
                    <a:pt x="1845" y="1440"/>
                  </a:lnTo>
                  <a:lnTo>
                    <a:pt x="1848" y="1442"/>
                  </a:lnTo>
                  <a:lnTo>
                    <a:pt x="1856" y="1445"/>
                  </a:lnTo>
                  <a:lnTo>
                    <a:pt x="1864" y="1441"/>
                  </a:lnTo>
                  <a:lnTo>
                    <a:pt x="1870" y="1445"/>
                  </a:lnTo>
                  <a:lnTo>
                    <a:pt x="1875" y="1442"/>
                  </a:lnTo>
                  <a:lnTo>
                    <a:pt x="1880" y="1442"/>
                  </a:lnTo>
                  <a:lnTo>
                    <a:pt x="1890" y="1445"/>
                  </a:lnTo>
                  <a:lnTo>
                    <a:pt x="1897" y="1436"/>
                  </a:lnTo>
                  <a:lnTo>
                    <a:pt x="1898" y="1433"/>
                  </a:lnTo>
                  <a:lnTo>
                    <a:pt x="1897" y="1429"/>
                  </a:lnTo>
                  <a:lnTo>
                    <a:pt x="1899" y="1427"/>
                  </a:lnTo>
                  <a:lnTo>
                    <a:pt x="1904" y="1427"/>
                  </a:lnTo>
                  <a:lnTo>
                    <a:pt x="1912" y="1435"/>
                  </a:lnTo>
                  <a:lnTo>
                    <a:pt x="1923" y="1440"/>
                  </a:lnTo>
                  <a:lnTo>
                    <a:pt x="1934" y="1453"/>
                  </a:lnTo>
                  <a:lnTo>
                    <a:pt x="1937" y="1452"/>
                  </a:lnTo>
                  <a:lnTo>
                    <a:pt x="1945" y="1449"/>
                  </a:lnTo>
                  <a:lnTo>
                    <a:pt x="1946" y="1445"/>
                  </a:lnTo>
                  <a:lnTo>
                    <a:pt x="1941" y="1438"/>
                  </a:lnTo>
                  <a:lnTo>
                    <a:pt x="1925" y="1430"/>
                  </a:lnTo>
                  <a:lnTo>
                    <a:pt x="1918" y="1420"/>
                  </a:lnTo>
                  <a:lnTo>
                    <a:pt x="1918" y="1418"/>
                  </a:lnTo>
                  <a:lnTo>
                    <a:pt x="1923" y="1410"/>
                  </a:lnTo>
                  <a:lnTo>
                    <a:pt x="1934" y="1402"/>
                  </a:lnTo>
                  <a:lnTo>
                    <a:pt x="1936" y="1387"/>
                  </a:lnTo>
                  <a:lnTo>
                    <a:pt x="1934" y="1386"/>
                  </a:lnTo>
                  <a:lnTo>
                    <a:pt x="1933" y="1384"/>
                  </a:lnTo>
                  <a:lnTo>
                    <a:pt x="1920" y="1389"/>
                  </a:lnTo>
                  <a:lnTo>
                    <a:pt x="1914" y="1395"/>
                  </a:lnTo>
                  <a:lnTo>
                    <a:pt x="1910" y="1394"/>
                  </a:lnTo>
                  <a:lnTo>
                    <a:pt x="1908" y="1383"/>
                  </a:lnTo>
                  <a:lnTo>
                    <a:pt x="1905" y="1382"/>
                  </a:lnTo>
                  <a:lnTo>
                    <a:pt x="1902" y="1383"/>
                  </a:lnTo>
                  <a:lnTo>
                    <a:pt x="1893" y="1388"/>
                  </a:lnTo>
                  <a:lnTo>
                    <a:pt x="1883" y="1389"/>
                  </a:lnTo>
                  <a:lnTo>
                    <a:pt x="1876" y="1382"/>
                  </a:lnTo>
                  <a:lnTo>
                    <a:pt x="1878" y="1371"/>
                  </a:lnTo>
                  <a:lnTo>
                    <a:pt x="1891" y="1367"/>
                  </a:lnTo>
                  <a:lnTo>
                    <a:pt x="1905" y="1375"/>
                  </a:lnTo>
                  <a:lnTo>
                    <a:pt x="1921" y="1377"/>
                  </a:lnTo>
                  <a:lnTo>
                    <a:pt x="1934" y="1371"/>
                  </a:lnTo>
                  <a:lnTo>
                    <a:pt x="1942" y="1373"/>
                  </a:lnTo>
                  <a:lnTo>
                    <a:pt x="1953" y="1366"/>
                  </a:lnTo>
                  <a:lnTo>
                    <a:pt x="1987" y="1368"/>
                  </a:lnTo>
                  <a:lnTo>
                    <a:pt x="1995" y="1370"/>
                  </a:lnTo>
                  <a:lnTo>
                    <a:pt x="1999" y="1367"/>
                  </a:lnTo>
                  <a:lnTo>
                    <a:pt x="2007" y="1334"/>
                  </a:lnTo>
                  <a:lnTo>
                    <a:pt x="2010" y="1341"/>
                  </a:lnTo>
                  <a:lnTo>
                    <a:pt x="2010" y="1350"/>
                  </a:lnTo>
                  <a:lnTo>
                    <a:pt x="2012" y="1363"/>
                  </a:lnTo>
                  <a:lnTo>
                    <a:pt x="2012" y="1367"/>
                  </a:lnTo>
                  <a:lnTo>
                    <a:pt x="2010" y="1373"/>
                  </a:lnTo>
                  <a:lnTo>
                    <a:pt x="2011" y="1377"/>
                  </a:lnTo>
                  <a:lnTo>
                    <a:pt x="2020" y="1376"/>
                  </a:lnTo>
                  <a:lnTo>
                    <a:pt x="2041" y="1370"/>
                  </a:lnTo>
                  <a:lnTo>
                    <a:pt x="2049" y="1361"/>
                  </a:lnTo>
                  <a:lnTo>
                    <a:pt x="2054" y="1361"/>
                  </a:lnTo>
                  <a:lnTo>
                    <a:pt x="2059" y="1356"/>
                  </a:lnTo>
                  <a:lnTo>
                    <a:pt x="2061" y="1356"/>
                  </a:lnTo>
                  <a:lnTo>
                    <a:pt x="2061" y="1359"/>
                  </a:lnTo>
                  <a:lnTo>
                    <a:pt x="2058" y="1366"/>
                  </a:lnTo>
                  <a:lnTo>
                    <a:pt x="2065" y="1366"/>
                  </a:lnTo>
                  <a:lnTo>
                    <a:pt x="2087" y="1361"/>
                  </a:lnTo>
                  <a:lnTo>
                    <a:pt x="2098" y="1361"/>
                  </a:lnTo>
                  <a:lnTo>
                    <a:pt x="2103" y="1362"/>
                  </a:lnTo>
                  <a:lnTo>
                    <a:pt x="2102" y="1366"/>
                  </a:lnTo>
                  <a:lnTo>
                    <a:pt x="2100" y="1367"/>
                  </a:lnTo>
                  <a:lnTo>
                    <a:pt x="2100" y="1370"/>
                  </a:lnTo>
                  <a:lnTo>
                    <a:pt x="2107" y="1373"/>
                  </a:lnTo>
                  <a:lnTo>
                    <a:pt x="2117" y="1377"/>
                  </a:lnTo>
                  <a:lnTo>
                    <a:pt x="2143" y="1392"/>
                  </a:lnTo>
                  <a:lnTo>
                    <a:pt x="2147" y="1397"/>
                  </a:lnTo>
                  <a:lnTo>
                    <a:pt x="2152" y="1406"/>
                  </a:lnTo>
                  <a:lnTo>
                    <a:pt x="2157" y="1410"/>
                  </a:lnTo>
                  <a:lnTo>
                    <a:pt x="2171" y="1406"/>
                  </a:lnTo>
                  <a:lnTo>
                    <a:pt x="2186" y="1404"/>
                  </a:lnTo>
                  <a:lnTo>
                    <a:pt x="2199" y="1397"/>
                  </a:lnTo>
                  <a:lnTo>
                    <a:pt x="2205" y="1397"/>
                  </a:lnTo>
                  <a:lnTo>
                    <a:pt x="2206" y="1397"/>
                  </a:lnTo>
                  <a:lnTo>
                    <a:pt x="2208" y="1390"/>
                  </a:lnTo>
                  <a:lnTo>
                    <a:pt x="2213" y="1387"/>
                  </a:lnTo>
                  <a:lnTo>
                    <a:pt x="2221" y="1387"/>
                  </a:lnTo>
                  <a:lnTo>
                    <a:pt x="2226" y="1387"/>
                  </a:lnTo>
                  <a:lnTo>
                    <a:pt x="2236" y="1390"/>
                  </a:lnTo>
                  <a:lnTo>
                    <a:pt x="2243" y="1398"/>
                  </a:lnTo>
                  <a:lnTo>
                    <a:pt x="2253" y="1409"/>
                  </a:lnTo>
                  <a:lnTo>
                    <a:pt x="2258" y="1411"/>
                  </a:lnTo>
                  <a:lnTo>
                    <a:pt x="2259" y="1421"/>
                  </a:lnTo>
                  <a:lnTo>
                    <a:pt x="2264" y="1424"/>
                  </a:lnTo>
                  <a:lnTo>
                    <a:pt x="2274" y="1437"/>
                  </a:lnTo>
                  <a:lnTo>
                    <a:pt x="2280" y="1441"/>
                  </a:lnTo>
                  <a:lnTo>
                    <a:pt x="2292" y="1446"/>
                  </a:lnTo>
                  <a:lnTo>
                    <a:pt x="2295" y="1449"/>
                  </a:lnTo>
                  <a:lnTo>
                    <a:pt x="2296" y="1457"/>
                  </a:lnTo>
                  <a:lnTo>
                    <a:pt x="2297" y="1476"/>
                  </a:lnTo>
                  <a:lnTo>
                    <a:pt x="2292" y="1511"/>
                  </a:lnTo>
                  <a:lnTo>
                    <a:pt x="2292" y="1517"/>
                  </a:lnTo>
                  <a:lnTo>
                    <a:pt x="2295" y="1527"/>
                  </a:lnTo>
                  <a:lnTo>
                    <a:pt x="2295" y="1528"/>
                  </a:lnTo>
                  <a:lnTo>
                    <a:pt x="2300" y="1528"/>
                  </a:lnTo>
                  <a:lnTo>
                    <a:pt x="2301" y="1518"/>
                  </a:lnTo>
                  <a:lnTo>
                    <a:pt x="2305" y="1521"/>
                  </a:lnTo>
                  <a:lnTo>
                    <a:pt x="2308" y="1524"/>
                  </a:lnTo>
                  <a:lnTo>
                    <a:pt x="2305" y="1537"/>
                  </a:lnTo>
                  <a:lnTo>
                    <a:pt x="2303" y="1545"/>
                  </a:lnTo>
                  <a:lnTo>
                    <a:pt x="2305" y="1556"/>
                  </a:lnTo>
                  <a:lnTo>
                    <a:pt x="2310" y="1566"/>
                  </a:lnTo>
                  <a:lnTo>
                    <a:pt x="2323" y="1587"/>
                  </a:lnTo>
                  <a:lnTo>
                    <a:pt x="2326" y="1587"/>
                  </a:lnTo>
                  <a:lnTo>
                    <a:pt x="2333" y="1585"/>
                  </a:lnTo>
                  <a:lnTo>
                    <a:pt x="2335" y="1602"/>
                  </a:lnTo>
                  <a:lnTo>
                    <a:pt x="2340" y="1601"/>
                  </a:lnTo>
                  <a:lnTo>
                    <a:pt x="2340" y="1601"/>
                  </a:lnTo>
                  <a:lnTo>
                    <a:pt x="2338" y="1605"/>
                  </a:lnTo>
                  <a:lnTo>
                    <a:pt x="2337" y="1609"/>
                  </a:lnTo>
                  <a:lnTo>
                    <a:pt x="2345" y="1623"/>
                  </a:lnTo>
                  <a:lnTo>
                    <a:pt x="2349" y="1635"/>
                  </a:lnTo>
                  <a:lnTo>
                    <a:pt x="2353" y="1641"/>
                  </a:lnTo>
                  <a:lnTo>
                    <a:pt x="2358" y="1647"/>
                  </a:lnTo>
                  <a:lnTo>
                    <a:pt x="2366" y="1647"/>
                  </a:lnTo>
                  <a:lnTo>
                    <a:pt x="2371" y="1653"/>
                  </a:lnTo>
                  <a:lnTo>
                    <a:pt x="2381" y="1674"/>
                  </a:lnTo>
                  <a:lnTo>
                    <a:pt x="2381" y="1688"/>
                  </a:lnTo>
                  <a:lnTo>
                    <a:pt x="2382" y="1690"/>
                  </a:lnTo>
                  <a:lnTo>
                    <a:pt x="2386" y="1693"/>
                  </a:lnTo>
                  <a:lnTo>
                    <a:pt x="2399" y="1693"/>
                  </a:lnTo>
                  <a:lnTo>
                    <a:pt x="2409" y="1690"/>
                  </a:lnTo>
                  <a:lnTo>
                    <a:pt x="2421" y="1684"/>
                  </a:lnTo>
                  <a:lnTo>
                    <a:pt x="2429" y="1688"/>
                  </a:lnTo>
                  <a:lnTo>
                    <a:pt x="2432" y="1680"/>
                  </a:lnTo>
                  <a:lnTo>
                    <a:pt x="2429" y="1677"/>
                  </a:lnTo>
                  <a:lnTo>
                    <a:pt x="2434" y="1657"/>
                  </a:lnTo>
                  <a:lnTo>
                    <a:pt x="2440" y="1636"/>
                  </a:lnTo>
                  <a:lnTo>
                    <a:pt x="2442" y="1617"/>
                  </a:lnTo>
                  <a:lnTo>
                    <a:pt x="2440" y="1597"/>
                  </a:lnTo>
                  <a:lnTo>
                    <a:pt x="2441" y="1583"/>
                  </a:lnTo>
                  <a:lnTo>
                    <a:pt x="2424" y="1539"/>
                  </a:lnTo>
                  <a:lnTo>
                    <a:pt x="2414" y="1522"/>
                  </a:lnTo>
                  <a:lnTo>
                    <a:pt x="2412" y="1508"/>
                  </a:lnTo>
                  <a:lnTo>
                    <a:pt x="2414" y="1492"/>
                  </a:lnTo>
                  <a:lnTo>
                    <a:pt x="2412" y="1483"/>
                  </a:lnTo>
                  <a:lnTo>
                    <a:pt x="2404" y="1469"/>
                  </a:lnTo>
                  <a:lnTo>
                    <a:pt x="2387" y="1441"/>
                  </a:lnTo>
                  <a:lnTo>
                    <a:pt x="2374" y="1400"/>
                  </a:lnTo>
                  <a:lnTo>
                    <a:pt x="2362" y="1354"/>
                  </a:lnTo>
                  <a:lnTo>
                    <a:pt x="2365" y="1348"/>
                  </a:lnTo>
                  <a:lnTo>
                    <a:pt x="2365" y="1332"/>
                  </a:lnTo>
                  <a:lnTo>
                    <a:pt x="2371" y="1322"/>
                  </a:lnTo>
                  <a:lnTo>
                    <a:pt x="2374" y="1311"/>
                  </a:lnTo>
                  <a:lnTo>
                    <a:pt x="2377" y="1302"/>
                  </a:lnTo>
                  <a:lnTo>
                    <a:pt x="2389" y="1274"/>
                  </a:lnTo>
                  <a:lnTo>
                    <a:pt x="2396" y="1264"/>
                  </a:lnTo>
                  <a:lnTo>
                    <a:pt x="2398" y="1264"/>
                  </a:lnTo>
                  <a:lnTo>
                    <a:pt x="2398" y="1259"/>
                  </a:lnTo>
                  <a:lnTo>
                    <a:pt x="2399" y="1257"/>
                  </a:lnTo>
                  <a:lnTo>
                    <a:pt x="2408" y="1252"/>
                  </a:lnTo>
                  <a:lnTo>
                    <a:pt x="2413" y="1252"/>
                  </a:lnTo>
                  <a:lnTo>
                    <a:pt x="2417" y="1247"/>
                  </a:lnTo>
                  <a:lnTo>
                    <a:pt x="2414" y="1242"/>
                  </a:lnTo>
                  <a:lnTo>
                    <a:pt x="2409" y="1234"/>
                  </a:lnTo>
                  <a:lnTo>
                    <a:pt x="2409" y="1232"/>
                  </a:lnTo>
                  <a:lnTo>
                    <a:pt x="2409" y="1230"/>
                  </a:lnTo>
                  <a:lnTo>
                    <a:pt x="2425" y="1228"/>
                  </a:lnTo>
                  <a:lnTo>
                    <a:pt x="2441" y="1230"/>
                  </a:lnTo>
                  <a:lnTo>
                    <a:pt x="2446" y="1228"/>
                  </a:lnTo>
                  <a:lnTo>
                    <a:pt x="2468" y="1210"/>
                  </a:lnTo>
                  <a:lnTo>
                    <a:pt x="2471" y="1210"/>
                  </a:lnTo>
                  <a:lnTo>
                    <a:pt x="2475" y="1206"/>
                  </a:lnTo>
                  <a:lnTo>
                    <a:pt x="2478" y="1199"/>
                  </a:lnTo>
                  <a:lnTo>
                    <a:pt x="2487" y="1196"/>
                  </a:lnTo>
                  <a:lnTo>
                    <a:pt x="2493" y="1192"/>
                  </a:lnTo>
                  <a:lnTo>
                    <a:pt x="2495" y="1185"/>
                  </a:lnTo>
                  <a:lnTo>
                    <a:pt x="2493" y="1179"/>
                  </a:lnTo>
                  <a:lnTo>
                    <a:pt x="2499" y="1174"/>
                  </a:lnTo>
                  <a:lnTo>
                    <a:pt x="2505" y="1163"/>
                  </a:lnTo>
                  <a:lnTo>
                    <a:pt x="2512" y="1156"/>
                  </a:lnTo>
                  <a:lnTo>
                    <a:pt x="2526" y="1150"/>
                  </a:lnTo>
                  <a:lnTo>
                    <a:pt x="2527" y="1145"/>
                  </a:lnTo>
                  <a:lnTo>
                    <a:pt x="2533" y="1144"/>
                  </a:lnTo>
                  <a:lnTo>
                    <a:pt x="2550" y="1141"/>
                  </a:lnTo>
                  <a:lnTo>
                    <a:pt x="2569" y="1133"/>
                  </a:lnTo>
                  <a:lnTo>
                    <a:pt x="2571" y="1126"/>
                  </a:lnTo>
                  <a:lnTo>
                    <a:pt x="2574" y="1123"/>
                  </a:lnTo>
                  <a:lnTo>
                    <a:pt x="2579" y="1118"/>
                  </a:lnTo>
                  <a:lnTo>
                    <a:pt x="2585" y="1109"/>
                  </a:lnTo>
                  <a:lnTo>
                    <a:pt x="2592" y="1103"/>
                  </a:lnTo>
                  <a:lnTo>
                    <a:pt x="2611" y="1094"/>
                  </a:lnTo>
                  <a:lnTo>
                    <a:pt x="2631" y="1093"/>
                  </a:lnTo>
                  <a:lnTo>
                    <a:pt x="2646" y="1083"/>
                  </a:lnTo>
                  <a:lnTo>
                    <a:pt x="2649" y="1079"/>
                  </a:lnTo>
                  <a:lnTo>
                    <a:pt x="2649" y="1071"/>
                  </a:lnTo>
                  <a:lnTo>
                    <a:pt x="2640" y="1069"/>
                  </a:lnTo>
                  <a:lnTo>
                    <a:pt x="2635" y="1071"/>
                  </a:lnTo>
                  <a:lnTo>
                    <a:pt x="2634" y="1074"/>
                  </a:lnTo>
                  <a:lnTo>
                    <a:pt x="2634" y="1071"/>
                  </a:lnTo>
                  <a:lnTo>
                    <a:pt x="2634" y="1065"/>
                  </a:lnTo>
                  <a:lnTo>
                    <a:pt x="2639" y="1061"/>
                  </a:lnTo>
                  <a:lnTo>
                    <a:pt x="2640" y="1056"/>
                  </a:lnTo>
                  <a:lnTo>
                    <a:pt x="2645" y="1053"/>
                  </a:lnTo>
                  <a:lnTo>
                    <a:pt x="2641" y="1048"/>
                  </a:lnTo>
                  <a:lnTo>
                    <a:pt x="2625" y="1042"/>
                  </a:lnTo>
                  <a:lnTo>
                    <a:pt x="2639" y="1042"/>
                  </a:lnTo>
                  <a:lnTo>
                    <a:pt x="2645" y="1037"/>
                  </a:lnTo>
                  <a:lnTo>
                    <a:pt x="2647" y="1043"/>
                  </a:lnTo>
                  <a:lnTo>
                    <a:pt x="2651" y="1043"/>
                  </a:lnTo>
                  <a:lnTo>
                    <a:pt x="2655" y="1048"/>
                  </a:lnTo>
                  <a:lnTo>
                    <a:pt x="2665" y="1048"/>
                  </a:lnTo>
                  <a:lnTo>
                    <a:pt x="2671" y="1044"/>
                  </a:lnTo>
                  <a:lnTo>
                    <a:pt x="2679" y="1032"/>
                  </a:lnTo>
                  <a:lnTo>
                    <a:pt x="2686" y="1028"/>
                  </a:lnTo>
                  <a:lnTo>
                    <a:pt x="2686" y="1020"/>
                  </a:lnTo>
                  <a:lnTo>
                    <a:pt x="2684" y="1013"/>
                  </a:lnTo>
                  <a:lnTo>
                    <a:pt x="2679" y="1007"/>
                  </a:lnTo>
                  <a:lnTo>
                    <a:pt x="2674" y="1012"/>
                  </a:lnTo>
                  <a:lnTo>
                    <a:pt x="2670" y="1023"/>
                  </a:lnTo>
                  <a:lnTo>
                    <a:pt x="2670" y="1023"/>
                  </a:lnTo>
                  <a:lnTo>
                    <a:pt x="2667" y="1018"/>
                  </a:lnTo>
                  <a:lnTo>
                    <a:pt x="2666" y="1006"/>
                  </a:lnTo>
                  <a:lnTo>
                    <a:pt x="2641" y="1010"/>
                  </a:lnTo>
                  <a:lnTo>
                    <a:pt x="2635" y="1008"/>
                  </a:lnTo>
                  <a:lnTo>
                    <a:pt x="2634" y="1001"/>
                  </a:lnTo>
                  <a:lnTo>
                    <a:pt x="2634" y="986"/>
                  </a:lnTo>
                  <a:lnTo>
                    <a:pt x="2635" y="984"/>
                  </a:lnTo>
                  <a:lnTo>
                    <a:pt x="2639" y="997"/>
                  </a:lnTo>
                  <a:lnTo>
                    <a:pt x="2643" y="1000"/>
                  </a:lnTo>
                  <a:lnTo>
                    <a:pt x="2647" y="1000"/>
                  </a:lnTo>
                  <a:lnTo>
                    <a:pt x="2662" y="991"/>
                  </a:lnTo>
                  <a:lnTo>
                    <a:pt x="2666" y="993"/>
                  </a:lnTo>
                  <a:lnTo>
                    <a:pt x="2666" y="989"/>
                  </a:lnTo>
                  <a:lnTo>
                    <a:pt x="2672" y="991"/>
                  </a:lnTo>
                  <a:lnTo>
                    <a:pt x="2678" y="991"/>
                  </a:lnTo>
                  <a:lnTo>
                    <a:pt x="2682" y="999"/>
                  </a:lnTo>
                  <a:lnTo>
                    <a:pt x="2682" y="997"/>
                  </a:lnTo>
                  <a:lnTo>
                    <a:pt x="2679" y="990"/>
                  </a:lnTo>
                  <a:lnTo>
                    <a:pt x="2677" y="984"/>
                  </a:lnTo>
                  <a:lnTo>
                    <a:pt x="2674" y="975"/>
                  </a:lnTo>
                  <a:lnTo>
                    <a:pt x="2673" y="973"/>
                  </a:lnTo>
                  <a:lnTo>
                    <a:pt x="2676" y="957"/>
                  </a:lnTo>
                  <a:lnTo>
                    <a:pt x="2674" y="943"/>
                  </a:lnTo>
                  <a:lnTo>
                    <a:pt x="2657" y="938"/>
                  </a:lnTo>
                  <a:lnTo>
                    <a:pt x="2655" y="940"/>
                  </a:lnTo>
                  <a:lnTo>
                    <a:pt x="2654" y="942"/>
                  </a:lnTo>
                  <a:lnTo>
                    <a:pt x="2647" y="940"/>
                  </a:lnTo>
                  <a:lnTo>
                    <a:pt x="2643" y="936"/>
                  </a:lnTo>
                  <a:lnTo>
                    <a:pt x="2643" y="931"/>
                  </a:lnTo>
                  <a:lnTo>
                    <a:pt x="2652" y="931"/>
                  </a:lnTo>
                  <a:lnTo>
                    <a:pt x="2657" y="929"/>
                  </a:lnTo>
                  <a:lnTo>
                    <a:pt x="2656" y="925"/>
                  </a:lnTo>
                  <a:lnTo>
                    <a:pt x="2651" y="923"/>
                  </a:lnTo>
                  <a:lnTo>
                    <a:pt x="2649" y="916"/>
                  </a:lnTo>
                  <a:lnTo>
                    <a:pt x="2649" y="913"/>
                  </a:lnTo>
                  <a:lnTo>
                    <a:pt x="2654" y="910"/>
                  </a:lnTo>
                  <a:lnTo>
                    <a:pt x="2657" y="910"/>
                  </a:lnTo>
                  <a:lnTo>
                    <a:pt x="2654" y="903"/>
                  </a:lnTo>
                  <a:lnTo>
                    <a:pt x="2649" y="899"/>
                  </a:lnTo>
                  <a:lnTo>
                    <a:pt x="2647" y="892"/>
                  </a:lnTo>
                  <a:lnTo>
                    <a:pt x="2647" y="891"/>
                  </a:lnTo>
                  <a:lnTo>
                    <a:pt x="2651" y="889"/>
                  </a:lnTo>
                  <a:lnTo>
                    <a:pt x="2654" y="877"/>
                  </a:lnTo>
                  <a:lnTo>
                    <a:pt x="2654" y="871"/>
                  </a:lnTo>
                  <a:lnTo>
                    <a:pt x="2647" y="864"/>
                  </a:lnTo>
                  <a:lnTo>
                    <a:pt x="2635" y="857"/>
                  </a:lnTo>
                  <a:lnTo>
                    <a:pt x="2625" y="855"/>
                  </a:lnTo>
                  <a:lnTo>
                    <a:pt x="2616" y="846"/>
                  </a:lnTo>
                  <a:lnTo>
                    <a:pt x="2598" y="838"/>
                  </a:lnTo>
                  <a:lnTo>
                    <a:pt x="2597" y="835"/>
                  </a:lnTo>
                  <a:lnTo>
                    <a:pt x="2597" y="832"/>
                  </a:lnTo>
                  <a:lnTo>
                    <a:pt x="2600" y="825"/>
                  </a:lnTo>
                  <a:lnTo>
                    <a:pt x="2604" y="824"/>
                  </a:lnTo>
                  <a:lnTo>
                    <a:pt x="2604" y="827"/>
                  </a:lnTo>
                  <a:lnTo>
                    <a:pt x="2601" y="833"/>
                  </a:lnTo>
                  <a:lnTo>
                    <a:pt x="2603" y="835"/>
                  </a:lnTo>
                  <a:lnTo>
                    <a:pt x="2611" y="837"/>
                  </a:lnTo>
                  <a:lnTo>
                    <a:pt x="2622" y="843"/>
                  </a:lnTo>
                  <a:lnTo>
                    <a:pt x="2628" y="843"/>
                  </a:lnTo>
                  <a:lnTo>
                    <a:pt x="2631" y="846"/>
                  </a:lnTo>
                  <a:lnTo>
                    <a:pt x="2639" y="849"/>
                  </a:lnTo>
                  <a:lnTo>
                    <a:pt x="2644" y="854"/>
                  </a:lnTo>
                  <a:lnTo>
                    <a:pt x="2651" y="857"/>
                  </a:lnTo>
                  <a:lnTo>
                    <a:pt x="2646" y="841"/>
                  </a:lnTo>
                  <a:lnTo>
                    <a:pt x="2640" y="835"/>
                  </a:lnTo>
                  <a:lnTo>
                    <a:pt x="2645" y="834"/>
                  </a:lnTo>
                  <a:lnTo>
                    <a:pt x="2645" y="833"/>
                  </a:lnTo>
                  <a:lnTo>
                    <a:pt x="2643" y="828"/>
                  </a:lnTo>
                  <a:lnTo>
                    <a:pt x="2641" y="816"/>
                  </a:lnTo>
                  <a:lnTo>
                    <a:pt x="2644" y="790"/>
                  </a:lnTo>
                  <a:lnTo>
                    <a:pt x="2641" y="781"/>
                  </a:lnTo>
                  <a:lnTo>
                    <a:pt x="2649" y="778"/>
                  </a:lnTo>
                  <a:lnTo>
                    <a:pt x="2662" y="767"/>
                  </a:lnTo>
                  <a:lnTo>
                    <a:pt x="2666" y="760"/>
                  </a:lnTo>
                  <a:lnTo>
                    <a:pt x="2668" y="755"/>
                  </a:lnTo>
                  <a:lnTo>
                    <a:pt x="2671" y="755"/>
                  </a:lnTo>
                  <a:lnTo>
                    <a:pt x="2673" y="758"/>
                  </a:lnTo>
                  <a:lnTo>
                    <a:pt x="2674" y="760"/>
                  </a:lnTo>
                  <a:lnTo>
                    <a:pt x="2672" y="767"/>
                  </a:lnTo>
                  <a:lnTo>
                    <a:pt x="2670" y="770"/>
                  </a:lnTo>
                  <a:lnTo>
                    <a:pt x="2665" y="773"/>
                  </a:lnTo>
                  <a:lnTo>
                    <a:pt x="2661" y="778"/>
                  </a:lnTo>
                  <a:lnTo>
                    <a:pt x="2661" y="782"/>
                  </a:lnTo>
                  <a:lnTo>
                    <a:pt x="2663" y="789"/>
                  </a:lnTo>
                  <a:lnTo>
                    <a:pt x="2662" y="792"/>
                  </a:lnTo>
                  <a:lnTo>
                    <a:pt x="2655" y="801"/>
                  </a:lnTo>
                  <a:lnTo>
                    <a:pt x="2656" y="803"/>
                  </a:lnTo>
                  <a:lnTo>
                    <a:pt x="2662" y="803"/>
                  </a:lnTo>
                  <a:lnTo>
                    <a:pt x="2663" y="806"/>
                  </a:lnTo>
                  <a:lnTo>
                    <a:pt x="2663" y="812"/>
                  </a:lnTo>
                  <a:lnTo>
                    <a:pt x="2663" y="821"/>
                  </a:lnTo>
                  <a:lnTo>
                    <a:pt x="2660" y="823"/>
                  </a:lnTo>
                  <a:lnTo>
                    <a:pt x="2657" y="827"/>
                  </a:lnTo>
                  <a:lnTo>
                    <a:pt x="2656" y="832"/>
                  </a:lnTo>
                  <a:lnTo>
                    <a:pt x="2657" y="838"/>
                  </a:lnTo>
                  <a:lnTo>
                    <a:pt x="2663" y="845"/>
                  </a:lnTo>
                  <a:lnTo>
                    <a:pt x="2672" y="846"/>
                  </a:lnTo>
                  <a:lnTo>
                    <a:pt x="2676" y="848"/>
                  </a:lnTo>
                  <a:lnTo>
                    <a:pt x="2681" y="859"/>
                  </a:lnTo>
                  <a:lnTo>
                    <a:pt x="2682" y="865"/>
                  </a:lnTo>
                  <a:lnTo>
                    <a:pt x="2683" y="867"/>
                  </a:lnTo>
                  <a:lnTo>
                    <a:pt x="2688" y="870"/>
                  </a:lnTo>
                  <a:lnTo>
                    <a:pt x="2687" y="876"/>
                  </a:lnTo>
                  <a:lnTo>
                    <a:pt x="2682" y="877"/>
                  </a:lnTo>
                  <a:lnTo>
                    <a:pt x="2679" y="881"/>
                  </a:lnTo>
                  <a:lnTo>
                    <a:pt x="2671" y="903"/>
                  </a:lnTo>
                  <a:lnTo>
                    <a:pt x="2671" y="911"/>
                  </a:lnTo>
                  <a:lnTo>
                    <a:pt x="2672" y="923"/>
                  </a:lnTo>
                  <a:lnTo>
                    <a:pt x="2674" y="925"/>
                  </a:lnTo>
                  <a:lnTo>
                    <a:pt x="2679" y="924"/>
                  </a:lnTo>
                  <a:lnTo>
                    <a:pt x="2683" y="921"/>
                  </a:lnTo>
                  <a:lnTo>
                    <a:pt x="2686" y="916"/>
                  </a:lnTo>
                  <a:lnTo>
                    <a:pt x="2693" y="892"/>
                  </a:lnTo>
                  <a:lnTo>
                    <a:pt x="2709" y="862"/>
                  </a:lnTo>
                  <a:lnTo>
                    <a:pt x="2709" y="854"/>
                  </a:lnTo>
                  <a:lnTo>
                    <a:pt x="2717" y="843"/>
                  </a:lnTo>
                  <a:lnTo>
                    <a:pt x="2720" y="834"/>
                  </a:lnTo>
                  <a:lnTo>
                    <a:pt x="2722" y="828"/>
                  </a:lnTo>
                  <a:lnTo>
                    <a:pt x="2717" y="811"/>
                  </a:lnTo>
                  <a:lnTo>
                    <a:pt x="2708" y="796"/>
                  </a:lnTo>
                  <a:lnTo>
                    <a:pt x="2694" y="771"/>
                  </a:lnTo>
                  <a:lnTo>
                    <a:pt x="2692" y="763"/>
                  </a:lnTo>
                  <a:lnTo>
                    <a:pt x="2694" y="757"/>
                  </a:lnTo>
                  <a:lnTo>
                    <a:pt x="2700" y="764"/>
                  </a:lnTo>
                  <a:lnTo>
                    <a:pt x="2708" y="773"/>
                  </a:lnTo>
                  <a:lnTo>
                    <a:pt x="2715" y="775"/>
                  </a:lnTo>
                  <a:lnTo>
                    <a:pt x="2721" y="780"/>
                  </a:lnTo>
                  <a:lnTo>
                    <a:pt x="2732" y="781"/>
                  </a:lnTo>
                  <a:lnTo>
                    <a:pt x="2731" y="795"/>
                  </a:lnTo>
                  <a:lnTo>
                    <a:pt x="2732" y="797"/>
                  </a:lnTo>
                  <a:lnTo>
                    <a:pt x="2740" y="790"/>
                  </a:lnTo>
                  <a:lnTo>
                    <a:pt x="2751" y="773"/>
                  </a:lnTo>
                  <a:lnTo>
                    <a:pt x="2758" y="765"/>
                  </a:lnTo>
                  <a:lnTo>
                    <a:pt x="2762" y="759"/>
                  </a:lnTo>
                  <a:lnTo>
                    <a:pt x="2762" y="754"/>
                  </a:lnTo>
                  <a:lnTo>
                    <a:pt x="2767" y="752"/>
                  </a:lnTo>
                  <a:lnTo>
                    <a:pt x="2769" y="749"/>
                  </a:lnTo>
                  <a:lnTo>
                    <a:pt x="2773" y="730"/>
                  </a:lnTo>
                  <a:lnTo>
                    <a:pt x="2774" y="727"/>
                  </a:lnTo>
                  <a:lnTo>
                    <a:pt x="2776" y="728"/>
                  </a:lnTo>
                  <a:lnTo>
                    <a:pt x="2779" y="727"/>
                  </a:lnTo>
                  <a:lnTo>
                    <a:pt x="2783" y="712"/>
                  </a:lnTo>
                  <a:lnTo>
                    <a:pt x="2784" y="708"/>
                  </a:lnTo>
                  <a:lnTo>
                    <a:pt x="2781" y="703"/>
                  </a:lnTo>
                  <a:lnTo>
                    <a:pt x="2776" y="697"/>
                  </a:lnTo>
                  <a:lnTo>
                    <a:pt x="2769" y="693"/>
                  </a:lnTo>
                  <a:lnTo>
                    <a:pt x="2769" y="690"/>
                  </a:lnTo>
                  <a:lnTo>
                    <a:pt x="2769" y="687"/>
                  </a:lnTo>
                  <a:lnTo>
                    <a:pt x="2773" y="678"/>
                  </a:lnTo>
                  <a:lnTo>
                    <a:pt x="2775" y="674"/>
                  </a:lnTo>
                  <a:lnTo>
                    <a:pt x="2785" y="662"/>
                  </a:lnTo>
                  <a:lnTo>
                    <a:pt x="2790" y="662"/>
                  </a:lnTo>
                  <a:lnTo>
                    <a:pt x="2796" y="652"/>
                  </a:lnTo>
                  <a:lnTo>
                    <a:pt x="2807" y="650"/>
                  </a:lnTo>
                  <a:lnTo>
                    <a:pt x="2819" y="644"/>
                  </a:lnTo>
                  <a:lnTo>
                    <a:pt x="2830" y="641"/>
                  </a:lnTo>
                  <a:lnTo>
                    <a:pt x="2835" y="635"/>
                  </a:lnTo>
                  <a:lnTo>
                    <a:pt x="2843" y="631"/>
                  </a:lnTo>
                  <a:lnTo>
                    <a:pt x="2856" y="634"/>
                  </a:lnTo>
                  <a:lnTo>
                    <a:pt x="2869" y="631"/>
                  </a:lnTo>
                  <a:lnTo>
                    <a:pt x="2894" y="630"/>
                  </a:lnTo>
                  <a:lnTo>
                    <a:pt x="2913" y="625"/>
                  </a:lnTo>
                  <a:lnTo>
                    <a:pt x="2918" y="623"/>
                  </a:lnTo>
                  <a:lnTo>
                    <a:pt x="2923" y="619"/>
                  </a:lnTo>
                  <a:lnTo>
                    <a:pt x="2929" y="604"/>
                  </a:lnTo>
                  <a:lnTo>
                    <a:pt x="2931" y="602"/>
                  </a:lnTo>
                  <a:lnTo>
                    <a:pt x="2936" y="604"/>
                  </a:lnTo>
                  <a:lnTo>
                    <a:pt x="2937" y="614"/>
                  </a:lnTo>
                  <a:lnTo>
                    <a:pt x="2941" y="614"/>
                  </a:lnTo>
                  <a:lnTo>
                    <a:pt x="2948" y="613"/>
                  </a:lnTo>
                  <a:lnTo>
                    <a:pt x="2963" y="604"/>
                  </a:lnTo>
                  <a:lnTo>
                    <a:pt x="2967" y="604"/>
                  </a:lnTo>
                  <a:lnTo>
                    <a:pt x="2969" y="612"/>
                  </a:lnTo>
                  <a:lnTo>
                    <a:pt x="2974" y="613"/>
                  </a:lnTo>
                  <a:lnTo>
                    <a:pt x="2987" y="608"/>
                  </a:lnTo>
                  <a:lnTo>
                    <a:pt x="2993" y="609"/>
                  </a:lnTo>
                  <a:lnTo>
                    <a:pt x="3004" y="602"/>
                  </a:lnTo>
                  <a:lnTo>
                    <a:pt x="3006" y="599"/>
                  </a:lnTo>
                  <a:lnTo>
                    <a:pt x="3004" y="586"/>
                  </a:lnTo>
                  <a:lnTo>
                    <a:pt x="3002" y="583"/>
                  </a:lnTo>
                  <a:lnTo>
                    <a:pt x="3000" y="583"/>
                  </a:lnTo>
                  <a:lnTo>
                    <a:pt x="3000" y="596"/>
                  </a:lnTo>
                  <a:lnTo>
                    <a:pt x="2999" y="599"/>
                  </a:lnTo>
                  <a:lnTo>
                    <a:pt x="2991" y="602"/>
                  </a:lnTo>
                  <a:lnTo>
                    <a:pt x="2982" y="599"/>
                  </a:lnTo>
                  <a:lnTo>
                    <a:pt x="2972" y="593"/>
                  </a:lnTo>
                  <a:lnTo>
                    <a:pt x="2967" y="582"/>
                  </a:lnTo>
                  <a:lnTo>
                    <a:pt x="2963" y="580"/>
                  </a:lnTo>
                  <a:lnTo>
                    <a:pt x="2962" y="569"/>
                  </a:lnTo>
                  <a:lnTo>
                    <a:pt x="2957" y="564"/>
                  </a:lnTo>
                  <a:lnTo>
                    <a:pt x="2948" y="559"/>
                  </a:lnTo>
                  <a:lnTo>
                    <a:pt x="2947" y="558"/>
                  </a:lnTo>
                  <a:lnTo>
                    <a:pt x="2947" y="552"/>
                  </a:lnTo>
                  <a:lnTo>
                    <a:pt x="2950" y="548"/>
                  </a:lnTo>
                  <a:lnTo>
                    <a:pt x="2953" y="547"/>
                  </a:lnTo>
                  <a:lnTo>
                    <a:pt x="2957" y="538"/>
                  </a:lnTo>
                  <a:lnTo>
                    <a:pt x="2962" y="536"/>
                  </a:lnTo>
                  <a:lnTo>
                    <a:pt x="2957" y="528"/>
                  </a:lnTo>
                  <a:lnTo>
                    <a:pt x="2951" y="515"/>
                  </a:lnTo>
                  <a:lnTo>
                    <a:pt x="2956" y="500"/>
                  </a:lnTo>
                  <a:lnTo>
                    <a:pt x="2971" y="488"/>
                  </a:lnTo>
                  <a:lnTo>
                    <a:pt x="2982" y="470"/>
                  </a:lnTo>
                  <a:lnTo>
                    <a:pt x="2987" y="466"/>
                  </a:lnTo>
                  <a:lnTo>
                    <a:pt x="2989" y="455"/>
                  </a:lnTo>
                  <a:lnTo>
                    <a:pt x="2996" y="446"/>
                  </a:lnTo>
                  <a:lnTo>
                    <a:pt x="3005" y="442"/>
                  </a:lnTo>
                  <a:lnTo>
                    <a:pt x="3009" y="443"/>
                  </a:lnTo>
                  <a:lnTo>
                    <a:pt x="3011" y="451"/>
                  </a:lnTo>
                  <a:lnTo>
                    <a:pt x="3014" y="451"/>
                  </a:lnTo>
                  <a:lnTo>
                    <a:pt x="3017" y="447"/>
                  </a:lnTo>
                  <a:lnTo>
                    <a:pt x="3020" y="437"/>
                  </a:lnTo>
                  <a:lnTo>
                    <a:pt x="3022" y="437"/>
                  </a:lnTo>
                  <a:lnTo>
                    <a:pt x="3025" y="441"/>
                  </a:lnTo>
                  <a:lnTo>
                    <a:pt x="3027" y="441"/>
                  </a:lnTo>
                  <a:lnTo>
                    <a:pt x="3032" y="440"/>
                  </a:lnTo>
                  <a:lnTo>
                    <a:pt x="3036" y="432"/>
                  </a:lnTo>
                  <a:lnTo>
                    <a:pt x="3039" y="429"/>
                  </a:lnTo>
                  <a:lnTo>
                    <a:pt x="3045" y="431"/>
                  </a:lnTo>
                  <a:lnTo>
                    <a:pt x="3048" y="430"/>
                  </a:lnTo>
                  <a:lnTo>
                    <a:pt x="3053" y="421"/>
                  </a:lnTo>
                  <a:lnTo>
                    <a:pt x="3054" y="414"/>
                  </a:lnTo>
                  <a:lnTo>
                    <a:pt x="3058" y="408"/>
                  </a:lnTo>
                  <a:lnTo>
                    <a:pt x="3059" y="398"/>
                  </a:lnTo>
                  <a:lnTo>
                    <a:pt x="3065" y="393"/>
                  </a:lnTo>
                  <a:lnTo>
                    <a:pt x="3068" y="392"/>
                  </a:lnTo>
                  <a:lnTo>
                    <a:pt x="3070" y="393"/>
                  </a:lnTo>
                  <a:lnTo>
                    <a:pt x="3071" y="400"/>
                  </a:lnTo>
                  <a:lnTo>
                    <a:pt x="3072" y="405"/>
                  </a:lnTo>
                  <a:lnTo>
                    <a:pt x="3077" y="407"/>
                  </a:lnTo>
                  <a:lnTo>
                    <a:pt x="3082" y="404"/>
                  </a:lnTo>
                  <a:lnTo>
                    <a:pt x="3092" y="412"/>
                  </a:lnTo>
                  <a:lnTo>
                    <a:pt x="3097" y="410"/>
                  </a:lnTo>
                  <a:lnTo>
                    <a:pt x="3100" y="405"/>
                  </a:lnTo>
                  <a:lnTo>
                    <a:pt x="3107" y="399"/>
                  </a:lnTo>
                  <a:lnTo>
                    <a:pt x="3112" y="399"/>
                  </a:lnTo>
                  <a:lnTo>
                    <a:pt x="3118" y="396"/>
                  </a:lnTo>
                  <a:lnTo>
                    <a:pt x="3120" y="389"/>
                  </a:lnTo>
                  <a:lnTo>
                    <a:pt x="3133" y="388"/>
                  </a:lnTo>
                  <a:lnTo>
                    <a:pt x="3136" y="387"/>
                  </a:lnTo>
                  <a:lnTo>
                    <a:pt x="3141" y="383"/>
                  </a:lnTo>
                  <a:lnTo>
                    <a:pt x="3147" y="383"/>
                  </a:lnTo>
                  <a:lnTo>
                    <a:pt x="3151" y="380"/>
                  </a:lnTo>
                  <a:lnTo>
                    <a:pt x="3158" y="380"/>
                  </a:lnTo>
                  <a:lnTo>
                    <a:pt x="3165" y="375"/>
                  </a:lnTo>
                  <a:lnTo>
                    <a:pt x="3166" y="370"/>
                  </a:lnTo>
                  <a:lnTo>
                    <a:pt x="3165" y="365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349" name="TextBox 348"/>
          <p:cNvSpPr txBox="1"/>
          <p:nvPr/>
        </p:nvSpPr>
        <p:spPr>
          <a:xfrm flipH="1">
            <a:off x="3405591" y="3330653"/>
            <a:ext cx="3695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+mn-ea"/>
                <a:sym typeface="+mn-lt"/>
              </a:rPr>
              <a:t>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0" name="TextBox 349"/>
          <p:cNvSpPr txBox="1"/>
          <p:nvPr/>
        </p:nvSpPr>
        <p:spPr>
          <a:xfrm flipH="1">
            <a:off x="5892714" y="3303736"/>
            <a:ext cx="3695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+mn-ea"/>
                <a:sym typeface="+mn-lt"/>
              </a:rPr>
              <a:t>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1" name="TextBox 350"/>
          <p:cNvSpPr txBox="1"/>
          <p:nvPr/>
        </p:nvSpPr>
        <p:spPr>
          <a:xfrm flipH="1">
            <a:off x="8378190" y="3307300"/>
            <a:ext cx="3695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+mn-ea"/>
                <a:sym typeface="+mn-lt"/>
              </a:rPr>
              <a:t>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7" name="Group 356"/>
          <p:cNvGrpSpPr/>
          <p:nvPr/>
        </p:nvGrpSpPr>
        <p:grpSpPr>
          <a:xfrm>
            <a:off x="3064484" y="2081863"/>
            <a:ext cx="3010199" cy="937914"/>
            <a:chOff x="3108026" y="2081863"/>
            <a:chExt cx="3010199" cy="937914"/>
          </a:xfrm>
        </p:grpSpPr>
        <p:sp>
          <p:nvSpPr>
            <p:cNvPr id="354" name="TextBox 353"/>
            <p:cNvSpPr txBox="1"/>
            <p:nvPr/>
          </p:nvSpPr>
          <p:spPr>
            <a:xfrm>
              <a:off x="3249965" y="2081863"/>
              <a:ext cx="2868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4198268" y="2281113"/>
              <a:ext cx="19199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has. </a:t>
              </a:r>
              <a:endParaRPr lang="en-US" sz="105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3108026" y="2187081"/>
              <a:ext cx="11836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36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85%</a:t>
              </a:r>
              <a:endParaRPr lang="en-US" sz="36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961491" y="4437031"/>
            <a:ext cx="3179239" cy="937914"/>
            <a:chOff x="2938986" y="2081863"/>
            <a:chExt cx="3179239" cy="937914"/>
          </a:xfrm>
        </p:grpSpPr>
        <p:sp>
          <p:nvSpPr>
            <p:cNvPr id="359" name="TextBox 358"/>
            <p:cNvSpPr txBox="1"/>
            <p:nvPr/>
          </p:nvSpPr>
          <p:spPr>
            <a:xfrm>
              <a:off x="3249965" y="2081863"/>
              <a:ext cx="2868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4198268" y="2281113"/>
              <a:ext cx="19199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has. </a:t>
              </a:r>
              <a:endParaRPr lang="en-US" sz="105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938986" y="2187081"/>
              <a:ext cx="13526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36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85%</a:t>
              </a:r>
              <a:endParaRPr lang="en-US" sz="3600" b="1" dirty="0" smtClean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7808737" y="2081863"/>
            <a:ext cx="3010199" cy="937914"/>
            <a:chOff x="3108026" y="2081863"/>
            <a:chExt cx="3010199" cy="937914"/>
          </a:xfrm>
        </p:grpSpPr>
        <p:sp>
          <p:nvSpPr>
            <p:cNvPr id="363" name="TextBox 362"/>
            <p:cNvSpPr txBox="1"/>
            <p:nvPr/>
          </p:nvSpPr>
          <p:spPr>
            <a:xfrm>
              <a:off x="3249965" y="2081863"/>
              <a:ext cx="2868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4198268" y="2281113"/>
              <a:ext cx="19199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has. </a:t>
              </a:r>
              <a:endParaRPr lang="en-US" sz="105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3108026" y="2187081"/>
              <a:ext cx="11836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3600" b="1" dirty="0" smtClean="0">
                  <a:solidFill>
                    <a:schemeClr val="accent4"/>
                  </a:solidFill>
                  <a:cs typeface="+mn-ea"/>
                  <a:sym typeface="+mn-lt"/>
                </a:rPr>
                <a:t>95%</a:t>
              </a:r>
              <a:endParaRPr lang="en-US" sz="3600" b="1" dirty="0" smtClean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5982590" y="4437031"/>
            <a:ext cx="3179239" cy="937914"/>
            <a:chOff x="2938986" y="2081863"/>
            <a:chExt cx="3179239" cy="937914"/>
          </a:xfrm>
        </p:grpSpPr>
        <p:sp>
          <p:nvSpPr>
            <p:cNvPr id="367" name="TextBox 366"/>
            <p:cNvSpPr txBox="1"/>
            <p:nvPr/>
          </p:nvSpPr>
          <p:spPr>
            <a:xfrm>
              <a:off x="3249965" y="2081863"/>
              <a:ext cx="2868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4198268" y="2281113"/>
              <a:ext cx="19199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has. </a:t>
              </a:r>
              <a:endParaRPr lang="en-US" sz="105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938986" y="2187081"/>
              <a:ext cx="13526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3600" b="1" dirty="0" smtClean="0">
                  <a:solidFill>
                    <a:schemeClr val="accent6"/>
                  </a:solidFill>
                  <a:cs typeface="+mn-ea"/>
                  <a:sym typeface="+mn-lt"/>
                </a:rPr>
                <a:t>85%</a:t>
              </a:r>
              <a:endParaRPr lang="en-US" sz="3600" b="1" dirty="0" smtClean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1" name="TextBox 370"/>
          <p:cNvSpPr txBox="1"/>
          <p:nvPr/>
        </p:nvSpPr>
        <p:spPr>
          <a:xfrm>
            <a:off x="1104900" y="3376549"/>
            <a:ext cx="24860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bg1"/>
                </a:solidFill>
                <a:cs typeface="+mn-ea"/>
                <a:sym typeface="+mn-lt"/>
              </a:rPr>
              <a:t>UNITED STATES</a:t>
            </a:r>
            <a:endParaRPr lang="en-US" sz="12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3588658" y="3376549"/>
            <a:ext cx="24860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bg1"/>
                </a:solidFill>
                <a:cs typeface="+mn-ea"/>
                <a:sym typeface="+mn-lt"/>
              </a:rPr>
              <a:t>AUSTRALIA</a:t>
            </a:r>
            <a:endParaRPr lang="en-US" sz="12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6074683" y="3376549"/>
            <a:ext cx="24860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bg1"/>
                </a:solidFill>
                <a:cs typeface="+mn-ea"/>
                <a:sym typeface="+mn-lt"/>
              </a:rPr>
              <a:t>IRAN</a:t>
            </a:r>
            <a:endParaRPr lang="en-US" sz="12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8560708" y="3376549"/>
            <a:ext cx="24860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bg1"/>
                </a:solidFill>
                <a:cs typeface="+mn-ea"/>
                <a:sym typeface="+mn-lt"/>
              </a:rPr>
              <a:t>CHINA</a:t>
            </a:r>
            <a:endParaRPr lang="en-US" sz="12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54" grpId="0" animBg="1"/>
      <p:bldP spid="349" grpId="0"/>
      <p:bldP spid="350" grpId="0"/>
      <p:bldP spid="351" grpId="0"/>
      <p:bldP spid="371" grpId="0"/>
      <p:bldP spid="372" grpId="0"/>
      <p:bldP spid="373" grpId="0"/>
      <p:bldP spid="3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37109" y="1934541"/>
            <a:ext cx="3262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30AAC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谢谢观看</a:t>
            </a:r>
            <a:endParaRPr lang="zh-CN" altLang="en-US" sz="6000" dirty="0">
              <a:solidFill>
                <a:srgbClr val="30AAC4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64527" y="2884970"/>
            <a:ext cx="538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045F05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dist"/>
            <a:r>
              <a:rPr lang="zh-CN" altLang="en-US" sz="2400" dirty="0" smtClean="0">
                <a:solidFill>
                  <a:srgbClr val="3C914E"/>
                </a:solidFill>
                <a:latin typeface="+mn-ea"/>
                <a:ea typeface="+mn-ea"/>
              </a:rPr>
              <a:t>清新教育教学</a:t>
            </a:r>
            <a:r>
              <a:rPr lang="en-US" altLang="zh-CN" sz="2400" dirty="0" smtClean="0">
                <a:solidFill>
                  <a:srgbClr val="3C914E"/>
                </a:solidFill>
                <a:latin typeface="+mn-ea"/>
                <a:ea typeface="+mn-ea"/>
              </a:rPr>
              <a:t>PPT</a:t>
            </a:r>
            <a:r>
              <a:rPr lang="zh-CN" altLang="en-US" sz="2400" dirty="0" smtClean="0">
                <a:solidFill>
                  <a:srgbClr val="3C914E"/>
                </a:solidFill>
                <a:latin typeface="+mn-ea"/>
                <a:ea typeface="+mn-ea"/>
              </a:rPr>
              <a:t>模板</a:t>
            </a:r>
            <a:endParaRPr lang="zh-CN" altLang="en-US" sz="2400" dirty="0">
              <a:solidFill>
                <a:srgbClr val="3C914E"/>
              </a:solidFill>
              <a:latin typeface="+mn-ea"/>
              <a:ea typeface="+mn-ea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5655399" y="3839308"/>
            <a:ext cx="868680" cy="384810"/>
          </a:xfrm>
          <a:prstGeom prst="rect">
            <a:avLst/>
          </a:prstGeom>
          <a:solidFill>
            <a:srgbClr val="2F8301"/>
          </a:solidFill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讲课人</a:t>
            </a:r>
          </a:p>
        </p:txBody>
      </p:sp>
      <p:sp>
        <p:nvSpPr>
          <p:cNvPr id="5" name="TextBox 28"/>
          <p:cNvSpPr txBox="1"/>
          <p:nvPr/>
        </p:nvSpPr>
        <p:spPr>
          <a:xfrm>
            <a:off x="6611956" y="3839308"/>
            <a:ext cx="1107996" cy="369332"/>
          </a:xfrm>
          <a:prstGeom prst="rect">
            <a:avLst/>
          </a:prstGeom>
          <a:solidFill>
            <a:srgbClr val="2F830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chemeClr val="bg1"/>
                </a:solidFill>
                <a:latin typeface="+mj-ea"/>
                <a:ea typeface="+mj-ea"/>
              </a:rPr>
              <a:t>亮亮图文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579313" y="3364010"/>
            <a:ext cx="6334231" cy="37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可用</a:t>
            </a:r>
            <a:r>
              <a:rPr lang="zh-CN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于年终总结、工作汇报、新年计划总结等</a:t>
            </a:r>
            <a:endParaRPr lang="zh-CN" altLang="zh-CN" sz="1800" b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638858" y="4788253"/>
            <a:ext cx="8064775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17062" y="2796412"/>
            <a:ext cx="5909639" cy="2845381"/>
            <a:chOff x="2917062" y="2796412"/>
            <a:chExt cx="5909639" cy="2845381"/>
          </a:xfrm>
        </p:grpSpPr>
        <p:sp>
          <p:nvSpPr>
            <p:cNvPr id="8282" name="Rectangle 11"/>
            <p:cNvSpPr>
              <a:spLocks noChangeArrowheads="1"/>
            </p:cNvSpPr>
            <p:nvPr/>
          </p:nvSpPr>
          <p:spPr bwMode="auto">
            <a:xfrm>
              <a:off x="5423187" y="3431151"/>
              <a:ext cx="496118" cy="6165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3" name="Freeform 12"/>
            <p:cNvSpPr/>
            <p:nvPr/>
          </p:nvSpPr>
          <p:spPr bwMode="auto">
            <a:xfrm>
              <a:off x="5423187" y="3409263"/>
              <a:ext cx="1251239" cy="167804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4" name="Freeform 13"/>
            <p:cNvSpPr/>
            <p:nvPr/>
          </p:nvSpPr>
          <p:spPr bwMode="auto">
            <a:xfrm>
              <a:off x="3241729" y="2796412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5" name="Rectangle 14"/>
            <p:cNvSpPr>
              <a:spLocks noChangeArrowheads="1"/>
            </p:cNvSpPr>
            <p:nvPr/>
          </p:nvSpPr>
          <p:spPr bwMode="auto">
            <a:xfrm>
              <a:off x="2917062" y="3099189"/>
              <a:ext cx="2112149" cy="2535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6" name="Freeform 15"/>
            <p:cNvSpPr/>
            <p:nvPr/>
          </p:nvSpPr>
          <p:spPr bwMode="auto">
            <a:xfrm>
              <a:off x="2917062" y="2949625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7" name="Freeform 16"/>
            <p:cNvSpPr/>
            <p:nvPr/>
          </p:nvSpPr>
          <p:spPr bwMode="auto">
            <a:xfrm>
              <a:off x="3241729" y="2796412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68" name="Freeform 17"/>
            <p:cNvSpPr/>
            <p:nvPr/>
          </p:nvSpPr>
          <p:spPr bwMode="auto">
            <a:xfrm>
              <a:off x="5029211" y="2949625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69" name="Rectangle 18"/>
            <p:cNvSpPr>
              <a:spLocks noChangeArrowheads="1"/>
            </p:cNvSpPr>
            <p:nvPr/>
          </p:nvSpPr>
          <p:spPr bwMode="auto">
            <a:xfrm>
              <a:off x="6517564" y="3930915"/>
              <a:ext cx="514358" cy="6092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70" name="Rectangle 19"/>
            <p:cNvSpPr>
              <a:spLocks noChangeArrowheads="1"/>
            </p:cNvSpPr>
            <p:nvPr/>
          </p:nvSpPr>
          <p:spPr bwMode="auto">
            <a:xfrm>
              <a:off x="7608292" y="4295708"/>
              <a:ext cx="507063" cy="612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71" name="Freeform 20"/>
            <p:cNvSpPr/>
            <p:nvPr/>
          </p:nvSpPr>
          <p:spPr bwMode="auto">
            <a:xfrm>
              <a:off x="6586873" y="3876197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72" name="Rectangle 21"/>
            <p:cNvSpPr>
              <a:spLocks noChangeArrowheads="1"/>
            </p:cNvSpPr>
            <p:nvPr/>
          </p:nvSpPr>
          <p:spPr bwMode="auto">
            <a:xfrm>
              <a:off x="5408595" y="3781351"/>
              <a:ext cx="791601" cy="1860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79" name="Freeform 22"/>
            <p:cNvSpPr/>
            <p:nvPr/>
          </p:nvSpPr>
          <p:spPr bwMode="auto">
            <a:xfrm>
              <a:off x="5408595" y="3577068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0" name="Freeform 23"/>
            <p:cNvSpPr/>
            <p:nvPr/>
          </p:nvSpPr>
          <p:spPr bwMode="auto">
            <a:xfrm>
              <a:off x="7495208" y="4262877"/>
              <a:ext cx="1331493" cy="207933"/>
            </a:xfrm>
            <a:custGeom>
              <a:avLst/>
              <a:gdLst>
                <a:gd name="T0" fmla="*/ 365 w 365"/>
                <a:gd name="T1" fmla="*/ 57 h 57"/>
                <a:gd name="T2" fmla="*/ 195 w 365"/>
                <a:gd name="T3" fmla="*/ 0 h 57"/>
                <a:gd name="T4" fmla="*/ 0 w 365"/>
                <a:gd name="T5" fmla="*/ 0 h 57"/>
                <a:gd name="T6" fmla="*/ 165 w 365"/>
                <a:gd name="T7" fmla="*/ 57 h 57"/>
                <a:gd name="T8" fmla="*/ 365 w 365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57">
                  <a:moveTo>
                    <a:pt x="365" y="57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165" y="57"/>
                  </a:lnTo>
                  <a:lnTo>
                    <a:pt x="365" y="5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1" name="Freeform 24"/>
            <p:cNvSpPr/>
            <p:nvPr/>
          </p:nvSpPr>
          <p:spPr bwMode="auto">
            <a:xfrm>
              <a:off x="6200194" y="3577068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2" name="Rectangle 25"/>
            <p:cNvSpPr>
              <a:spLocks noChangeArrowheads="1"/>
            </p:cNvSpPr>
            <p:nvPr/>
          </p:nvSpPr>
          <p:spPr bwMode="auto">
            <a:xfrm>
              <a:off x="6575931" y="4288412"/>
              <a:ext cx="766064" cy="13387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3" name="Freeform 26"/>
            <p:cNvSpPr/>
            <p:nvPr/>
          </p:nvSpPr>
          <p:spPr bwMode="auto">
            <a:xfrm>
              <a:off x="7341995" y="4051298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4" name="Freeform 27"/>
            <p:cNvSpPr/>
            <p:nvPr/>
          </p:nvSpPr>
          <p:spPr bwMode="auto">
            <a:xfrm>
              <a:off x="6575931" y="4051298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5" name="Rectangle 28"/>
            <p:cNvSpPr>
              <a:spLocks noChangeArrowheads="1"/>
            </p:cNvSpPr>
            <p:nvPr/>
          </p:nvSpPr>
          <p:spPr bwMode="auto">
            <a:xfrm>
              <a:off x="7746913" y="4733458"/>
              <a:ext cx="744176" cy="89009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6" name="Freeform 29"/>
            <p:cNvSpPr/>
            <p:nvPr/>
          </p:nvSpPr>
          <p:spPr bwMode="auto">
            <a:xfrm>
              <a:off x="8491090" y="4470808"/>
              <a:ext cx="335609" cy="1152744"/>
            </a:xfrm>
            <a:custGeom>
              <a:avLst/>
              <a:gdLst>
                <a:gd name="T0" fmla="*/ 0 w 92"/>
                <a:gd name="T1" fmla="*/ 72 h 316"/>
                <a:gd name="T2" fmla="*/ 92 w 92"/>
                <a:gd name="T3" fmla="*/ 0 h 316"/>
                <a:gd name="T4" fmla="*/ 92 w 92"/>
                <a:gd name="T5" fmla="*/ 224 h 316"/>
                <a:gd name="T6" fmla="*/ 0 w 92"/>
                <a:gd name="T7" fmla="*/ 316 h 316"/>
                <a:gd name="T8" fmla="*/ 0 w 92"/>
                <a:gd name="T9" fmla="*/ 7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16">
                  <a:moveTo>
                    <a:pt x="0" y="72"/>
                  </a:moveTo>
                  <a:lnTo>
                    <a:pt x="92" y="0"/>
                  </a:lnTo>
                  <a:lnTo>
                    <a:pt x="92" y="224"/>
                  </a:lnTo>
                  <a:lnTo>
                    <a:pt x="0" y="31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7" name="Freeform 30"/>
            <p:cNvSpPr/>
            <p:nvPr/>
          </p:nvSpPr>
          <p:spPr bwMode="auto">
            <a:xfrm>
              <a:off x="7746913" y="4470808"/>
              <a:ext cx="1079785" cy="262650"/>
            </a:xfrm>
            <a:custGeom>
              <a:avLst/>
              <a:gdLst>
                <a:gd name="T0" fmla="*/ 0 w 296"/>
                <a:gd name="T1" fmla="*/ 72 h 72"/>
                <a:gd name="T2" fmla="*/ 96 w 296"/>
                <a:gd name="T3" fmla="*/ 0 h 72"/>
                <a:gd name="T4" fmla="*/ 296 w 296"/>
                <a:gd name="T5" fmla="*/ 0 h 72"/>
                <a:gd name="T6" fmla="*/ 204 w 296"/>
                <a:gd name="T7" fmla="*/ 72 h 72"/>
                <a:gd name="T8" fmla="*/ 0 w 296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72">
                  <a:moveTo>
                    <a:pt x="0" y="72"/>
                  </a:moveTo>
                  <a:lnTo>
                    <a:pt x="96" y="0"/>
                  </a:lnTo>
                  <a:lnTo>
                    <a:pt x="296" y="0"/>
                  </a:lnTo>
                  <a:lnTo>
                    <a:pt x="20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996" name="Straight Connector 995"/>
          <p:cNvCxnSpPr/>
          <p:nvPr/>
        </p:nvCxnSpPr>
        <p:spPr>
          <a:xfrm flipV="1">
            <a:off x="4168860" y="2160402"/>
            <a:ext cx="0" cy="548640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3" name="Straight Connector 1002"/>
          <p:cNvCxnSpPr/>
          <p:nvPr/>
        </p:nvCxnSpPr>
        <p:spPr>
          <a:xfrm flipV="1">
            <a:off x="5934075" y="1725482"/>
            <a:ext cx="0" cy="1591535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4" name="Group 1003"/>
          <p:cNvGrpSpPr/>
          <p:nvPr/>
        </p:nvGrpSpPr>
        <p:grpSpPr>
          <a:xfrm>
            <a:off x="6574714" y="1280035"/>
            <a:ext cx="1731868" cy="880108"/>
            <a:chOff x="8296302" y="1484886"/>
            <a:chExt cx="2171375" cy="880108"/>
          </a:xfrm>
        </p:grpSpPr>
        <p:sp>
          <p:nvSpPr>
            <p:cNvPr id="1005" name="Content Placeholder 2"/>
            <p:cNvSpPr txBox="1"/>
            <p:nvPr/>
          </p:nvSpPr>
          <p:spPr>
            <a:xfrm>
              <a:off x="8302357" y="1682694"/>
              <a:ext cx="2165320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006" name="Title 13"/>
            <p:cNvSpPr txBox="1"/>
            <p:nvPr/>
          </p:nvSpPr>
          <p:spPr>
            <a:xfrm>
              <a:off x="8296302" y="1484886"/>
              <a:ext cx="2171375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07" name="Straight Connector 1006"/>
          <p:cNvCxnSpPr/>
          <p:nvPr/>
        </p:nvCxnSpPr>
        <p:spPr>
          <a:xfrm flipV="1">
            <a:off x="6924172" y="2709042"/>
            <a:ext cx="0" cy="1063927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8" name="Group 1007"/>
          <p:cNvGrpSpPr/>
          <p:nvPr/>
        </p:nvGrpSpPr>
        <p:grpSpPr>
          <a:xfrm>
            <a:off x="7565893" y="2271451"/>
            <a:ext cx="1731868" cy="880108"/>
            <a:chOff x="8296302" y="1484886"/>
            <a:chExt cx="2171375" cy="880108"/>
          </a:xfrm>
        </p:grpSpPr>
        <p:sp>
          <p:nvSpPr>
            <p:cNvPr id="1009" name="Content Placeholder 2"/>
            <p:cNvSpPr txBox="1"/>
            <p:nvPr/>
          </p:nvSpPr>
          <p:spPr>
            <a:xfrm>
              <a:off x="8302357" y="1682694"/>
              <a:ext cx="2165320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010" name="Title 13"/>
            <p:cNvSpPr txBox="1"/>
            <p:nvPr/>
          </p:nvSpPr>
          <p:spPr>
            <a:xfrm>
              <a:off x="8296302" y="1484886"/>
              <a:ext cx="2171375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11" name="Straight Connector 1010"/>
          <p:cNvCxnSpPr/>
          <p:nvPr/>
        </p:nvCxnSpPr>
        <p:spPr>
          <a:xfrm flipV="1">
            <a:off x="6924172" y="2712291"/>
            <a:ext cx="625754" cy="1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Straight Connector 1015"/>
          <p:cNvCxnSpPr/>
          <p:nvPr/>
        </p:nvCxnSpPr>
        <p:spPr>
          <a:xfrm flipV="1">
            <a:off x="7968112" y="3641009"/>
            <a:ext cx="0" cy="521229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8" name="Straight Connector 1017"/>
          <p:cNvCxnSpPr/>
          <p:nvPr/>
        </p:nvCxnSpPr>
        <p:spPr>
          <a:xfrm flipV="1">
            <a:off x="7968112" y="3641009"/>
            <a:ext cx="625754" cy="1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9" name="Group 1018"/>
          <p:cNvGrpSpPr/>
          <p:nvPr/>
        </p:nvGrpSpPr>
        <p:grpSpPr>
          <a:xfrm>
            <a:off x="8615145" y="3211470"/>
            <a:ext cx="1731868" cy="880108"/>
            <a:chOff x="8296302" y="1484886"/>
            <a:chExt cx="2171375" cy="880108"/>
          </a:xfrm>
        </p:grpSpPr>
        <p:sp>
          <p:nvSpPr>
            <p:cNvPr id="1020" name="Content Placeholder 2"/>
            <p:cNvSpPr txBox="1"/>
            <p:nvPr/>
          </p:nvSpPr>
          <p:spPr>
            <a:xfrm>
              <a:off x="8302357" y="1682694"/>
              <a:ext cx="2165320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021" name="Title 13"/>
            <p:cNvSpPr txBox="1"/>
            <p:nvPr/>
          </p:nvSpPr>
          <p:spPr>
            <a:xfrm>
              <a:off x="8296302" y="1484886"/>
              <a:ext cx="2171375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24" name="Straight Connector 1023"/>
          <p:cNvCxnSpPr/>
          <p:nvPr/>
        </p:nvCxnSpPr>
        <p:spPr>
          <a:xfrm>
            <a:off x="5934075" y="1725482"/>
            <a:ext cx="610984" cy="1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1027"/>
          <p:cNvGrpSpPr/>
          <p:nvPr/>
        </p:nvGrpSpPr>
        <p:grpSpPr>
          <a:xfrm>
            <a:off x="3305623" y="1280035"/>
            <a:ext cx="1731868" cy="880108"/>
            <a:chOff x="8296302" y="1484886"/>
            <a:chExt cx="2171375" cy="880108"/>
          </a:xfrm>
        </p:grpSpPr>
        <p:sp>
          <p:nvSpPr>
            <p:cNvPr id="1029" name="Content Placeholder 2"/>
            <p:cNvSpPr txBox="1"/>
            <p:nvPr/>
          </p:nvSpPr>
          <p:spPr>
            <a:xfrm>
              <a:off x="8302357" y="1682694"/>
              <a:ext cx="2165320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030" name="Title 13"/>
            <p:cNvSpPr txBox="1"/>
            <p:nvPr/>
          </p:nvSpPr>
          <p:spPr>
            <a:xfrm>
              <a:off x="8296302" y="1484886"/>
              <a:ext cx="2171375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1" name="Group 3220"/>
          <p:cNvGrpSpPr/>
          <p:nvPr/>
        </p:nvGrpSpPr>
        <p:grpSpPr>
          <a:xfrm>
            <a:off x="6945730" y="1014908"/>
            <a:ext cx="3265488" cy="5226050"/>
            <a:chOff x="4314825" y="843456"/>
            <a:chExt cx="3265488" cy="5226050"/>
          </a:xfrm>
        </p:grpSpPr>
        <p:sp>
          <p:nvSpPr>
            <p:cNvPr id="3192" name="Freeform 150"/>
            <p:cNvSpPr/>
            <p:nvPr/>
          </p:nvSpPr>
          <p:spPr bwMode="auto">
            <a:xfrm>
              <a:off x="6057900" y="2889744"/>
              <a:ext cx="928688" cy="1362075"/>
            </a:xfrm>
            <a:custGeom>
              <a:avLst/>
              <a:gdLst>
                <a:gd name="T0" fmla="*/ 293 w 433"/>
                <a:gd name="T1" fmla="*/ 94 h 635"/>
                <a:gd name="T2" fmla="*/ 334 w 433"/>
                <a:gd name="T3" fmla="*/ 80 h 635"/>
                <a:gd name="T4" fmla="*/ 401 w 433"/>
                <a:gd name="T5" fmla="*/ 118 h 635"/>
                <a:gd name="T6" fmla="*/ 433 w 433"/>
                <a:gd name="T7" fmla="*/ 118 h 635"/>
                <a:gd name="T8" fmla="*/ 433 w 433"/>
                <a:gd name="T9" fmla="*/ 0 h 635"/>
                <a:gd name="T10" fmla="*/ 0 w 433"/>
                <a:gd name="T11" fmla="*/ 0 h 635"/>
                <a:gd name="T12" fmla="*/ 0 w 433"/>
                <a:gd name="T13" fmla="*/ 463 h 635"/>
                <a:gd name="T14" fmla="*/ 158 w 433"/>
                <a:gd name="T15" fmla="*/ 463 h 635"/>
                <a:gd name="T16" fmla="*/ 169 w 433"/>
                <a:gd name="T17" fmla="*/ 474 h 635"/>
                <a:gd name="T18" fmla="*/ 169 w 433"/>
                <a:gd name="T19" fmla="*/ 528 h 635"/>
                <a:gd name="T20" fmla="*/ 165 w 433"/>
                <a:gd name="T21" fmla="*/ 537 h 635"/>
                <a:gd name="T22" fmla="*/ 129 w 433"/>
                <a:gd name="T23" fmla="*/ 586 h 635"/>
                <a:gd name="T24" fmla="*/ 141 w 433"/>
                <a:gd name="T25" fmla="*/ 619 h 635"/>
                <a:gd name="T26" fmla="*/ 183 w 433"/>
                <a:gd name="T27" fmla="*/ 635 h 635"/>
                <a:gd name="T28" fmla="*/ 250 w 433"/>
                <a:gd name="T29" fmla="*/ 594 h 635"/>
                <a:gd name="T30" fmla="*/ 210 w 433"/>
                <a:gd name="T31" fmla="*/ 533 h 635"/>
                <a:gd name="T32" fmla="*/ 204 w 433"/>
                <a:gd name="T33" fmla="*/ 524 h 635"/>
                <a:gd name="T34" fmla="*/ 204 w 433"/>
                <a:gd name="T35" fmla="*/ 471 h 635"/>
                <a:gd name="T36" fmla="*/ 215 w 433"/>
                <a:gd name="T37" fmla="*/ 460 h 635"/>
                <a:gd name="T38" fmla="*/ 433 w 433"/>
                <a:gd name="T39" fmla="*/ 460 h 635"/>
                <a:gd name="T40" fmla="*/ 433 w 433"/>
                <a:gd name="T41" fmla="*/ 199 h 635"/>
                <a:gd name="T42" fmla="*/ 410 w 433"/>
                <a:gd name="T43" fmla="*/ 199 h 635"/>
                <a:gd name="T44" fmla="*/ 338 w 433"/>
                <a:gd name="T45" fmla="*/ 243 h 635"/>
                <a:gd name="T46" fmla="*/ 270 w 433"/>
                <a:gd name="T47" fmla="*/ 161 h 635"/>
                <a:gd name="T48" fmla="*/ 293 w 433"/>
                <a:gd name="T49" fmla="*/ 9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3" h="635">
                  <a:moveTo>
                    <a:pt x="293" y="94"/>
                  </a:moveTo>
                  <a:cubicBezTo>
                    <a:pt x="304" y="84"/>
                    <a:pt x="318" y="79"/>
                    <a:pt x="334" y="80"/>
                  </a:cubicBezTo>
                  <a:cubicBezTo>
                    <a:pt x="360" y="81"/>
                    <a:pt x="391" y="108"/>
                    <a:pt x="401" y="118"/>
                  </a:cubicBezTo>
                  <a:cubicBezTo>
                    <a:pt x="433" y="118"/>
                    <a:pt x="433" y="118"/>
                    <a:pt x="433" y="118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58" y="463"/>
                    <a:pt x="158" y="463"/>
                    <a:pt x="158" y="463"/>
                  </a:cubicBezTo>
                  <a:cubicBezTo>
                    <a:pt x="164" y="463"/>
                    <a:pt x="169" y="468"/>
                    <a:pt x="169" y="474"/>
                  </a:cubicBezTo>
                  <a:cubicBezTo>
                    <a:pt x="169" y="528"/>
                    <a:pt x="169" y="528"/>
                    <a:pt x="169" y="528"/>
                  </a:cubicBezTo>
                  <a:cubicBezTo>
                    <a:pt x="169" y="532"/>
                    <a:pt x="168" y="535"/>
                    <a:pt x="165" y="537"/>
                  </a:cubicBezTo>
                  <a:cubicBezTo>
                    <a:pt x="156" y="544"/>
                    <a:pt x="130" y="568"/>
                    <a:pt x="129" y="586"/>
                  </a:cubicBezTo>
                  <a:cubicBezTo>
                    <a:pt x="129" y="598"/>
                    <a:pt x="133" y="611"/>
                    <a:pt x="141" y="619"/>
                  </a:cubicBezTo>
                  <a:cubicBezTo>
                    <a:pt x="151" y="630"/>
                    <a:pt x="166" y="635"/>
                    <a:pt x="183" y="635"/>
                  </a:cubicBezTo>
                  <a:cubicBezTo>
                    <a:pt x="207" y="635"/>
                    <a:pt x="248" y="630"/>
                    <a:pt x="250" y="594"/>
                  </a:cubicBezTo>
                  <a:cubicBezTo>
                    <a:pt x="253" y="560"/>
                    <a:pt x="210" y="533"/>
                    <a:pt x="210" y="533"/>
                  </a:cubicBezTo>
                  <a:cubicBezTo>
                    <a:pt x="206" y="531"/>
                    <a:pt x="204" y="527"/>
                    <a:pt x="204" y="524"/>
                  </a:cubicBezTo>
                  <a:cubicBezTo>
                    <a:pt x="204" y="471"/>
                    <a:pt x="204" y="471"/>
                    <a:pt x="204" y="471"/>
                  </a:cubicBezTo>
                  <a:cubicBezTo>
                    <a:pt x="204" y="465"/>
                    <a:pt x="209" y="460"/>
                    <a:pt x="215" y="460"/>
                  </a:cubicBezTo>
                  <a:cubicBezTo>
                    <a:pt x="433" y="460"/>
                    <a:pt x="433" y="460"/>
                    <a:pt x="433" y="460"/>
                  </a:cubicBezTo>
                  <a:cubicBezTo>
                    <a:pt x="433" y="199"/>
                    <a:pt x="433" y="199"/>
                    <a:pt x="433" y="199"/>
                  </a:cubicBezTo>
                  <a:cubicBezTo>
                    <a:pt x="410" y="199"/>
                    <a:pt x="410" y="199"/>
                    <a:pt x="410" y="199"/>
                  </a:cubicBezTo>
                  <a:cubicBezTo>
                    <a:pt x="399" y="211"/>
                    <a:pt x="368" y="243"/>
                    <a:pt x="338" y="243"/>
                  </a:cubicBezTo>
                  <a:cubicBezTo>
                    <a:pt x="305" y="243"/>
                    <a:pt x="270" y="222"/>
                    <a:pt x="270" y="161"/>
                  </a:cubicBezTo>
                  <a:cubicBezTo>
                    <a:pt x="270" y="124"/>
                    <a:pt x="282" y="104"/>
                    <a:pt x="293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3" name="Freeform 151"/>
            <p:cNvSpPr/>
            <p:nvPr/>
          </p:nvSpPr>
          <p:spPr bwMode="auto">
            <a:xfrm>
              <a:off x="5078413" y="2889744"/>
              <a:ext cx="931863" cy="992188"/>
            </a:xfrm>
            <a:custGeom>
              <a:avLst/>
              <a:gdLst>
                <a:gd name="T0" fmla="*/ 435 w 435"/>
                <a:gd name="T1" fmla="*/ 0 h 463"/>
                <a:gd name="T2" fmla="*/ 2 w 435"/>
                <a:gd name="T3" fmla="*/ 0 h 463"/>
                <a:gd name="T4" fmla="*/ 2 w 435"/>
                <a:gd name="T5" fmla="*/ 113 h 463"/>
                <a:gd name="T6" fmla="*/ 32 w 435"/>
                <a:gd name="T7" fmla="*/ 113 h 463"/>
                <a:gd name="T8" fmla="*/ 104 w 435"/>
                <a:gd name="T9" fmla="*/ 70 h 463"/>
                <a:gd name="T10" fmla="*/ 166 w 435"/>
                <a:gd name="T11" fmla="*/ 154 h 463"/>
                <a:gd name="T12" fmla="*/ 145 w 435"/>
                <a:gd name="T13" fmla="*/ 219 h 463"/>
                <a:gd name="T14" fmla="*/ 100 w 435"/>
                <a:gd name="T15" fmla="*/ 234 h 463"/>
                <a:gd name="T16" fmla="*/ 34 w 435"/>
                <a:gd name="T17" fmla="*/ 192 h 463"/>
                <a:gd name="T18" fmla="*/ 0 w 435"/>
                <a:gd name="T19" fmla="*/ 192 h 463"/>
                <a:gd name="T20" fmla="*/ 0 w 435"/>
                <a:gd name="T21" fmla="*/ 442 h 463"/>
                <a:gd name="T22" fmla="*/ 9 w 435"/>
                <a:gd name="T23" fmla="*/ 463 h 463"/>
                <a:gd name="T24" fmla="*/ 435 w 435"/>
                <a:gd name="T25" fmla="*/ 463 h 463"/>
                <a:gd name="T26" fmla="*/ 435 w 435"/>
                <a:gd name="T2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63">
                  <a:moveTo>
                    <a:pt x="43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0" y="99"/>
                    <a:pt x="61" y="69"/>
                    <a:pt x="104" y="70"/>
                  </a:cubicBezTo>
                  <a:cubicBezTo>
                    <a:pt x="166" y="72"/>
                    <a:pt x="166" y="134"/>
                    <a:pt x="166" y="154"/>
                  </a:cubicBezTo>
                  <a:cubicBezTo>
                    <a:pt x="166" y="184"/>
                    <a:pt x="159" y="205"/>
                    <a:pt x="145" y="219"/>
                  </a:cubicBezTo>
                  <a:cubicBezTo>
                    <a:pt x="134" y="229"/>
                    <a:pt x="119" y="234"/>
                    <a:pt x="100" y="234"/>
                  </a:cubicBezTo>
                  <a:cubicBezTo>
                    <a:pt x="63" y="233"/>
                    <a:pt x="42" y="209"/>
                    <a:pt x="34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4" y="449"/>
                    <a:pt x="7" y="456"/>
                    <a:pt x="9" y="463"/>
                  </a:cubicBezTo>
                  <a:cubicBezTo>
                    <a:pt x="435" y="463"/>
                    <a:pt x="435" y="463"/>
                    <a:pt x="435" y="463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4" name="Freeform 152"/>
            <p:cNvSpPr/>
            <p:nvPr/>
          </p:nvSpPr>
          <p:spPr bwMode="auto">
            <a:xfrm>
              <a:off x="5081588" y="843456"/>
              <a:ext cx="2389188" cy="1320800"/>
            </a:xfrm>
            <a:custGeom>
              <a:avLst/>
              <a:gdLst>
                <a:gd name="T0" fmla="*/ 0 w 1114"/>
                <a:gd name="T1" fmla="*/ 445 h 616"/>
                <a:gd name="T2" fmla="*/ 186 w 1114"/>
                <a:gd name="T3" fmla="*/ 445 h 616"/>
                <a:gd name="T4" fmla="*/ 197 w 1114"/>
                <a:gd name="T5" fmla="*/ 456 h 616"/>
                <a:gd name="T6" fmla="*/ 197 w 1114"/>
                <a:gd name="T7" fmla="*/ 511 h 616"/>
                <a:gd name="T8" fmla="*/ 192 w 1114"/>
                <a:gd name="T9" fmla="*/ 521 h 616"/>
                <a:gd name="T10" fmla="*/ 161 w 1114"/>
                <a:gd name="T11" fmla="*/ 565 h 616"/>
                <a:gd name="T12" fmla="*/ 213 w 1114"/>
                <a:gd name="T13" fmla="*/ 616 h 616"/>
                <a:gd name="T14" fmla="*/ 279 w 1114"/>
                <a:gd name="T15" fmla="*/ 571 h 616"/>
                <a:gd name="T16" fmla="*/ 240 w 1114"/>
                <a:gd name="T17" fmla="*/ 519 h 616"/>
                <a:gd name="T18" fmla="*/ 233 w 1114"/>
                <a:gd name="T19" fmla="*/ 508 h 616"/>
                <a:gd name="T20" fmla="*/ 234 w 1114"/>
                <a:gd name="T21" fmla="*/ 458 h 616"/>
                <a:gd name="T22" fmla="*/ 245 w 1114"/>
                <a:gd name="T23" fmla="*/ 448 h 616"/>
                <a:gd name="T24" fmla="*/ 647 w 1114"/>
                <a:gd name="T25" fmla="*/ 448 h 616"/>
                <a:gd name="T26" fmla="*/ 647 w 1114"/>
                <a:gd name="T27" fmla="*/ 412 h 616"/>
                <a:gd name="T28" fmla="*/ 605 w 1114"/>
                <a:gd name="T29" fmla="*/ 339 h 616"/>
                <a:gd name="T30" fmla="*/ 683 w 1114"/>
                <a:gd name="T31" fmla="*/ 279 h 616"/>
                <a:gd name="T32" fmla="*/ 767 w 1114"/>
                <a:gd name="T33" fmla="*/ 338 h 616"/>
                <a:gd name="T34" fmla="*/ 728 w 1114"/>
                <a:gd name="T35" fmla="*/ 413 h 616"/>
                <a:gd name="T36" fmla="*/ 728 w 1114"/>
                <a:gd name="T37" fmla="*/ 446 h 616"/>
                <a:gd name="T38" fmla="*/ 1114 w 1114"/>
                <a:gd name="T39" fmla="*/ 446 h 616"/>
                <a:gd name="T40" fmla="*/ 952 w 1114"/>
                <a:gd name="T41" fmla="*/ 204 h 616"/>
                <a:gd name="T42" fmla="*/ 460 w 1114"/>
                <a:gd name="T43" fmla="*/ 2 h 616"/>
                <a:gd name="T44" fmla="*/ 0 w 1114"/>
                <a:gd name="T45" fmla="*/ 148 h 616"/>
                <a:gd name="T46" fmla="*/ 0 w 1114"/>
                <a:gd name="T47" fmla="*/ 44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4" h="616">
                  <a:moveTo>
                    <a:pt x="0" y="445"/>
                  </a:moveTo>
                  <a:cubicBezTo>
                    <a:pt x="186" y="445"/>
                    <a:pt x="186" y="445"/>
                    <a:pt x="186" y="445"/>
                  </a:cubicBezTo>
                  <a:cubicBezTo>
                    <a:pt x="192" y="445"/>
                    <a:pt x="197" y="449"/>
                    <a:pt x="197" y="456"/>
                  </a:cubicBezTo>
                  <a:cubicBezTo>
                    <a:pt x="197" y="511"/>
                    <a:pt x="197" y="511"/>
                    <a:pt x="197" y="511"/>
                  </a:cubicBezTo>
                  <a:cubicBezTo>
                    <a:pt x="197" y="515"/>
                    <a:pt x="196" y="519"/>
                    <a:pt x="192" y="521"/>
                  </a:cubicBezTo>
                  <a:cubicBezTo>
                    <a:pt x="184" y="526"/>
                    <a:pt x="161" y="546"/>
                    <a:pt x="161" y="565"/>
                  </a:cubicBezTo>
                  <a:cubicBezTo>
                    <a:pt x="161" y="591"/>
                    <a:pt x="179" y="616"/>
                    <a:pt x="213" y="616"/>
                  </a:cubicBezTo>
                  <a:cubicBezTo>
                    <a:pt x="249" y="616"/>
                    <a:pt x="278" y="597"/>
                    <a:pt x="279" y="571"/>
                  </a:cubicBezTo>
                  <a:cubicBezTo>
                    <a:pt x="280" y="534"/>
                    <a:pt x="240" y="519"/>
                    <a:pt x="240" y="519"/>
                  </a:cubicBezTo>
                  <a:cubicBezTo>
                    <a:pt x="235" y="517"/>
                    <a:pt x="232" y="513"/>
                    <a:pt x="233" y="508"/>
                  </a:cubicBezTo>
                  <a:cubicBezTo>
                    <a:pt x="234" y="458"/>
                    <a:pt x="234" y="458"/>
                    <a:pt x="234" y="458"/>
                  </a:cubicBezTo>
                  <a:cubicBezTo>
                    <a:pt x="234" y="452"/>
                    <a:pt x="239" y="448"/>
                    <a:pt x="245" y="448"/>
                  </a:cubicBezTo>
                  <a:cubicBezTo>
                    <a:pt x="647" y="448"/>
                    <a:pt x="647" y="448"/>
                    <a:pt x="647" y="448"/>
                  </a:cubicBezTo>
                  <a:cubicBezTo>
                    <a:pt x="647" y="412"/>
                    <a:pt x="647" y="412"/>
                    <a:pt x="647" y="412"/>
                  </a:cubicBezTo>
                  <a:cubicBezTo>
                    <a:pt x="634" y="404"/>
                    <a:pt x="605" y="380"/>
                    <a:pt x="605" y="339"/>
                  </a:cubicBezTo>
                  <a:cubicBezTo>
                    <a:pt x="605" y="298"/>
                    <a:pt x="646" y="279"/>
                    <a:pt x="683" y="279"/>
                  </a:cubicBezTo>
                  <a:cubicBezTo>
                    <a:pt x="722" y="279"/>
                    <a:pt x="767" y="294"/>
                    <a:pt x="767" y="338"/>
                  </a:cubicBezTo>
                  <a:cubicBezTo>
                    <a:pt x="767" y="378"/>
                    <a:pt x="739" y="404"/>
                    <a:pt x="728" y="413"/>
                  </a:cubicBezTo>
                  <a:cubicBezTo>
                    <a:pt x="728" y="446"/>
                    <a:pt x="728" y="446"/>
                    <a:pt x="728" y="446"/>
                  </a:cubicBezTo>
                  <a:cubicBezTo>
                    <a:pt x="1114" y="446"/>
                    <a:pt x="1114" y="446"/>
                    <a:pt x="1114" y="446"/>
                  </a:cubicBezTo>
                  <a:cubicBezTo>
                    <a:pt x="1078" y="356"/>
                    <a:pt x="1025" y="265"/>
                    <a:pt x="952" y="204"/>
                  </a:cubicBezTo>
                  <a:cubicBezTo>
                    <a:pt x="809" y="83"/>
                    <a:pt x="677" y="5"/>
                    <a:pt x="460" y="2"/>
                  </a:cubicBezTo>
                  <a:cubicBezTo>
                    <a:pt x="326" y="0"/>
                    <a:pt x="149" y="37"/>
                    <a:pt x="0" y="148"/>
                  </a:cubicBezTo>
                  <a:lnTo>
                    <a:pt x="0" y="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5" name="Freeform 153"/>
            <p:cNvSpPr/>
            <p:nvPr/>
          </p:nvSpPr>
          <p:spPr bwMode="auto">
            <a:xfrm>
              <a:off x="6057900" y="1489569"/>
              <a:ext cx="1281113" cy="1352550"/>
            </a:xfrm>
            <a:custGeom>
              <a:avLst/>
              <a:gdLst>
                <a:gd name="T0" fmla="*/ 433 w 597"/>
                <a:gd name="T1" fmla="*/ 422 h 631"/>
                <a:gd name="T2" fmla="*/ 445 w 597"/>
                <a:gd name="T3" fmla="*/ 411 h 631"/>
                <a:gd name="T4" fmla="*/ 492 w 597"/>
                <a:gd name="T5" fmla="*/ 411 h 631"/>
                <a:gd name="T6" fmla="*/ 501 w 597"/>
                <a:gd name="T7" fmla="*/ 415 h 631"/>
                <a:gd name="T8" fmla="*/ 556 w 597"/>
                <a:gd name="T9" fmla="*/ 451 h 631"/>
                <a:gd name="T10" fmla="*/ 597 w 597"/>
                <a:gd name="T11" fmla="*/ 389 h 631"/>
                <a:gd name="T12" fmla="*/ 557 w 597"/>
                <a:gd name="T13" fmla="*/ 334 h 631"/>
                <a:gd name="T14" fmla="*/ 499 w 597"/>
                <a:gd name="T15" fmla="*/ 374 h 631"/>
                <a:gd name="T16" fmla="*/ 491 w 597"/>
                <a:gd name="T17" fmla="*/ 377 h 631"/>
                <a:gd name="T18" fmla="*/ 441 w 597"/>
                <a:gd name="T19" fmla="*/ 377 h 631"/>
                <a:gd name="T20" fmla="*/ 430 w 597"/>
                <a:gd name="T21" fmla="*/ 366 h 631"/>
                <a:gd name="T22" fmla="*/ 430 w 597"/>
                <a:gd name="T23" fmla="*/ 167 h 631"/>
                <a:gd name="T24" fmla="*/ 261 w 597"/>
                <a:gd name="T25" fmla="*/ 167 h 631"/>
                <a:gd name="T26" fmla="*/ 250 w 597"/>
                <a:gd name="T27" fmla="*/ 156 h 631"/>
                <a:gd name="T28" fmla="*/ 250 w 597"/>
                <a:gd name="T29" fmla="*/ 107 h 631"/>
                <a:gd name="T30" fmla="*/ 256 w 597"/>
                <a:gd name="T31" fmla="*/ 98 h 631"/>
                <a:gd name="T32" fmla="*/ 290 w 597"/>
                <a:gd name="T33" fmla="*/ 37 h 631"/>
                <a:gd name="T34" fmla="*/ 228 w 597"/>
                <a:gd name="T35" fmla="*/ 0 h 631"/>
                <a:gd name="T36" fmla="*/ 172 w 597"/>
                <a:gd name="T37" fmla="*/ 38 h 631"/>
                <a:gd name="T38" fmla="*/ 208 w 597"/>
                <a:gd name="T39" fmla="*/ 96 h 631"/>
                <a:gd name="T40" fmla="*/ 214 w 597"/>
                <a:gd name="T41" fmla="*/ 105 h 631"/>
                <a:gd name="T42" fmla="*/ 214 w 597"/>
                <a:gd name="T43" fmla="*/ 158 h 631"/>
                <a:gd name="T44" fmla="*/ 203 w 597"/>
                <a:gd name="T45" fmla="*/ 169 h 631"/>
                <a:gd name="T46" fmla="*/ 0 w 597"/>
                <a:gd name="T47" fmla="*/ 169 h 631"/>
                <a:gd name="T48" fmla="*/ 0 w 597"/>
                <a:gd name="T49" fmla="*/ 631 h 631"/>
                <a:gd name="T50" fmla="*/ 433 w 597"/>
                <a:gd name="T51" fmla="*/ 631 h 631"/>
                <a:gd name="T52" fmla="*/ 433 w 597"/>
                <a:gd name="T53" fmla="*/ 42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7" h="631">
                  <a:moveTo>
                    <a:pt x="433" y="422"/>
                  </a:moveTo>
                  <a:cubicBezTo>
                    <a:pt x="433" y="416"/>
                    <a:pt x="438" y="411"/>
                    <a:pt x="445" y="411"/>
                  </a:cubicBezTo>
                  <a:cubicBezTo>
                    <a:pt x="492" y="411"/>
                    <a:pt x="492" y="411"/>
                    <a:pt x="492" y="411"/>
                  </a:cubicBezTo>
                  <a:cubicBezTo>
                    <a:pt x="496" y="411"/>
                    <a:pt x="499" y="413"/>
                    <a:pt x="501" y="415"/>
                  </a:cubicBezTo>
                  <a:cubicBezTo>
                    <a:pt x="509" y="425"/>
                    <a:pt x="533" y="451"/>
                    <a:pt x="556" y="451"/>
                  </a:cubicBezTo>
                  <a:cubicBezTo>
                    <a:pt x="587" y="451"/>
                    <a:pt x="597" y="419"/>
                    <a:pt x="597" y="389"/>
                  </a:cubicBezTo>
                  <a:cubicBezTo>
                    <a:pt x="597" y="356"/>
                    <a:pt x="583" y="336"/>
                    <a:pt x="557" y="334"/>
                  </a:cubicBezTo>
                  <a:cubicBezTo>
                    <a:pt x="540" y="333"/>
                    <a:pt x="513" y="358"/>
                    <a:pt x="499" y="374"/>
                  </a:cubicBezTo>
                  <a:cubicBezTo>
                    <a:pt x="497" y="376"/>
                    <a:pt x="494" y="377"/>
                    <a:pt x="491" y="377"/>
                  </a:cubicBezTo>
                  <a:cubicBezTo>
                    <a:pt x="441" y="377"/>
                    <a:pt x="441" y="377"/>
                    <a:pt x="441" y="377"/>
                  </a:cubicBezTo>
                  <a:cubicBezTo>
                    <a:pt x="435" y="377"/>
                    <a:pt x="430" y="372"/>
                    <a:pt x="430" y="366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261" y="167"/>
                    <a:pt x="261" y="167"/>
                    <a:pt x="261" y="167"/>
                  </a:cubicBezTo>
                  <a:cubicBezTo>
                    <a:pt x="255" y="167"/>
                    <a:pt x="250" y="162"/>
                    <a:pt x="250" y="156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3"/>
                    <a:pt x="252" y="100"/>
                    <a:pt x="256" y="98"/>
                  </a:cubicBezTo>
                  <a:cubicBezTo>
                    <a:pt x="256" y="97"/>
                    <a:pt x="290" y="75"/>
                    <a:pt x="290" y="37"/>
                  </a:cubicBezTo>
                  <a:cubicBezTo>
                    <a:pt x="290" y="2"/>
                    <a:pt x="238" y="0"/>
                    <a:pt x="228" y="0"/>
                  </a:cubicBezTo>
                  <a:cubicBezTo>
                    <a:pt x="207" y="0"/>
                    <a:pt x="172" y="8"/>
                    <a:pt x="172" y="38"/>
                  </a:cubicBezTo>
                  <a:cubicBezTo>
                    <a:pt x="172" y="76"/>
                    <a:pt x="206" y="95"/>
                    <a:pt x="208" y="96"/>
                  </a:cubicBezTo>
                  <a:cubicBezTo>
                    <a:pt x="211" y="97"/>
                    <a:pt x="214" y="101"/>
                    <a:pt x="214" y="105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64"/>
                    <a:pt x="209" y="169"/>
                    <a:pt x="203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433" y="631"/>
                    <a:pt x="433" y="631"/>
                    <a:pt x="433" y="631"/>
                  </a:cubicBezTo>
                  <a:lnTo>
                    <a:pt x="433" y="4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6" name="Freeform 154"/>
            <p:cNvSpPr/>
            <p:nvPr/>
          </p:nvSpPr>
          <p:spPr bwMode="auto">
            <a:xfrm>
              <a:off x="6684963" y="1851519"/>
              <a:ext cx="895350" cy="1943100"/>
            </a:xfrm>
            <a:custGeom>
              <a:avLst/>
              <a:gdLst>
                <a:gd name="T0" fmla="*/ 160 w 418"/>
                <a:gd name="T1" fmla="*/ 0 h 906"/>
                <a:gd name="T2" fmla="*/ 160 w 418"/>
                <a:gd name="T3" fmla="*/ 186 h 906"/>
                <a:gd name="T4" fmla="*/ 194 w 418"/>
                <a:gd name="T5" fmla="*/ 186 h 906"/>
                <a:gd name="T6" fmla="*/ 266 w 418"/>
                <a:gd name="T7" fmla="*/ 143 h 906"/>
                <a:gd name="T8" fmla="*/ 328 w 418"/>
                <a:gd name="T9" fmla="*/ 220 h 906"/>
                <a:gd name="T10" fmla="*/ 264 w 418"/>
                <a:gd name="T11" fmla="*/ 304 h 906"/>
                <a:gd name="T12" fmla="*/ 195 w 418"/>
                <a:gd name="T13" fmla="*/ 264 h 906"/>
                <a:gd name="T14" fmla="*/ 164 w 418"/>
                <a:gd name="T15" fmla="*/ 264 h 906"/>
                <a:gd name="T16" fmla="*/ 164 w 418"/>
                <a:gd name="T17" fmla="*/ 613 h 906"/>
                <a:gd name="T18" fmla="*/ 153 w 418"/>
                <a:gd name="T19" fmla="*/ 624 h 906"/>
                <a:gd name="T20" fmla="*/ 105 w 418"/>
                <a:gd name="T21" fmla="*/ 624 h 906"/>
                <a:gd name="T22" fmla="*/ 97 w 418"/>
                <a:gd name="T23" fmla="*/ 621 h 906"/>
                <a:gd name="T24" fmla="*/ 40 w 418"/>
                <a:gd name="T25" fmla="*/ 586 h 906"/>
                <a:gd name="T26" fmla="*/ 16 w 418"/>
                <a:gd name="T27" fmla="*/ 594 h 906"/>
                <a:gd name="T28" fmla="*/ 0 w 418"/>
                <a:gd name="T29" fmla="*/ 645 h 906"/>
                <a:gd name="T30" fmla="*/ 46 w 418"/>
                <a:gd name="T31" fmla="*/ 705 h 906"/>
                <a:gd name="T32" fmla="*/ 104 w 418"/>
                <a:gd name="T33" fmla="*/ 665 h 906"/>
                <a:gd name="T34" fmla="*/ 113 w 418"/>
                <a:gd name="T35" fmla="*/ 661 h 906"/>
                <a:gd name="T36" fmla="*/ 153 w 418"/>
                <a:gd name="T37" fmla="*/ 661 h 906"/>
                <a:gd name="T38" fmla="*/ 164 w 418"/>
                <a:gd name="T39" fmla="*/ 672 h 906"/>
                <a:gd name="T40" fmla="*/ 164 w 418"/>
                <a:gd name="T41" fmla="*/ 906 h 906"/>
                <a:gd name="T42" fmla="*/ 318 w 418"/>
                <a:gd name="T43" fmla="*/ 573 h 906"/>
                <a:gd name="T44" fmla="*/ 418 w 418"/>
                <a:gd name="T45" fmla="*/ 210 h 906"/>
                <a:gd name="T46" fmla="*/ 376 w 418"/>
                <a:gd name="T47" fmla="*/ 0 h 906"/>
                <a:gd name="T48" fmla="*/ 160 w 418"/>
                <a:gd name="T49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8" h="906">
                  <a:moveTo>
                    <a:pt x="160" y="0"/>
                  </a:moveTo>
                  <a:cubicBezTo>
                    <a:pt x="160" y="186"/>
                    <a:pt x="160" y="186"/>
                    <a:pt x="160" y="186"/>
                  </a:cubicBezTo>
                  <a:cubicBezTo>
                    <a:pt x="194" y="186"/>
                    <a:pt x="194" y="186"/>
                    <a:pt x="194" y="186"/>
                  </a:cubicBezTo>
                  <a:cubicBezTo>
                    <a:pt x="205" y="174"/>
                    <a:pt x="238" y="142"/>
                    <a:pt x="266" y="143"/>
                  </a:cubicBezTo>
                  <a:cubicBezTo>
                    <a:pt x="296" y="145"/>
                    <a:pt x="328" y="166"/>
                    <a:pt x="328" y="220"/>
                  </a:cubicBezTo>
                  <a:cubicBezTo>
                    <a:pt x="328" y="271"/>
                    <a:pt x="303" y="304"/>
                    <a:pt x="264" y="304"/>
                  </a:cubicBezTo>
                  <a:cubicBezTo>
                    <a:pt x="232" y="304"/>
                    <a:pt x="205" y="275"/>
                    <a:pt x="195" y="264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4" y="613"/>
                    <a:pt x="164" y="613"/>
                    <a:pt x="164" y="613"/>
                  </a:cubicBezTo>
                  <a:cubicBezTo>
                    <a:pt x="164" y="619"/>
                    <a:pt x="159" y="624"/>
                    <a:pt x="153" y="624"/>
                  </a:cubicBezTo>
                  <a:cubicBezTo>
                    <a:pt x="105" y="624"/>
                    <a:pt x="105" y="624"/>
                    <a:pt x="105" y="624"/>
                  </a:cubicBezTo>
                  <a:cubicBezTo>
                    <a:pt x="102" y="624"/>
                    <a:pt x="99" y="623"/>
                    <a:pt x="97" y="621"/>
                  </a:cubicBezTo>
                  <a:cubicBezTo>
                    <a:pt x="88" y="611"/>
                    <a:pt x="59" y="587"/>
                    <a:pt x="40" y="586"/>
                  </a:cubicBezTo>
                  <a:cubicBezTo>
                    <a:pt x="31" y="585"/>
                    <a:pt x="22" y="588"/>
                    <a:pt x="16" y="594"/>
                  </a:cubicBezTo>
                  <a:cubicBezTo>
                    <a:pt x="5" y="604"/>
                    <a:pt x="0" y="622"/>
                    <a:pt x="0" y="645"/>
                  </a:cubicBezTo>
                  <a:cubicBezTo>
                    <a:pt x="0" y="683"/>
                    <a:pt x="16" y="705"/>
                    <a:pt x="46" y="705"/>
                  </a:cubicBezTo>
                  <a:cubicBezTo>
                    <a:pt x="66" y="705"/>
                    <a:pt x="96" y="675"/>
                    <a:pt x="104" y="665"/>
                  </a:cubicBezTo>
                  <a:cubicBezTo>
                    <a:pt x="106" y="662"/>
                    <a:pt x="109" y="661"/>
                    <a:pt x="113" y="661"/>
                  </a:cubicBezTo>
                  <a:cubicBezTo>
                    <a:pt x="153" y="661"/>
                    <a:pt x="153" y="661"/>
                    <a:pt x="153" y="661"/>
                  </a:cubicBezTo>
                  <a:cubicBezTo>
                    <a:pt x="159" y="661"/>
                    <a:pt x="164" y="666"/>
                    <a:pt x="164" y="672"/>
                  </a:cubicBezTo>
                  <a:cubicBezTo>
                    <a:pt x="164" y="906"/>
                    <a:pt x="164" y="906"/>
                    <a:pt x="164" y="906"/>
                  </a:cubicBezTo>
                  <a:cubicBezTo>
                    <a:pt x="207" y="808"/>
                    <a:pt x="270" y="669"/>
                    <a:pt x="318" y="573"/>
                  </a:cubicBezTo>
                  <a:cubicBezTo>
                    <a:pt x="393" y="422"/>
                    <a:pt x="418" y="329"/>
                    <a:pt x="418" y="210"/>
                  </a:cubicBezTo>
                  <a:cubicBezTo>
                    <a:pt x="418" y="156"/>
                    <a:pt x="404" y="79"/>
                    <a:pt x="376" y="0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7" name="Freeform 155"/>
            <p:cNvSpPr/>
            <p:nvPr/>
          </p:nvSpPr>
          <p:spPr bwMode="auto">
            <a:xfrm>
              <a:off x="5116513" y="3923206"/>
              <a:ext cx="1862138" cy="768350"/>
            </a:xfrm>
            <a:custGeom>
              <a:avLst/>
              <a:gdLst>
                <a:gd name="T0" fmla="*/ 665 w 868"/>
                <a:gd name="T1" fmla="*/ 0 h 358"/>
                <a:gd name="T2" fmla="*/ 665 w 868"/>
                <a:gd name="T3" fmla="*/ 36 h 358"/>
                <a:gd name="T4" fmla="*/ 712 w 868"/>
                <a:gd name="T5" fmla="*/ 114 h 358"/>
                <a:gd name="T6" fmla="*/ 622 w 868"/>
                <a:gd name="T7" fmla="*/ 175 h 358"/>
                <a:gd name="T8" fmla="*/ 564 w 868"/>
                <a:gd name="T9" fmla="*/ 153 h 358"/>
                <a:gd name="T10" fmla="*/ 546 w 868"/>
                <a:gd name="T11" fmla="*/ 103 h 358"/>
                <a:gd name="T12" fmla="*/ 586 w 868"/>
                <a:gd name="T13" fmla="*/ 41 h 358"/>
                <a:gd name="T14" fmla="*/ 586 w 868"/>
                <a:gd name="T15" fmla="*/ 3 h 358"/>
                <a:gd name="T16" fmla="*/ 0 w 868"/>
                <a:gd name="T17" fmla="*/ 3 h 358"/>
                <a:gd name="T18" fmla="*/ 26 w 868"/>
                <a:gd name="T19" fmla="*/ 104 h 358"/>
                <a:gd name="T20" fmla="*/ 167 w 868"/>
                <a:gd name="T21" fmla="*/ 358 h 358"/>
                <a:gd name="T22" fmla="*/ 700 w 868"/>
                <a:gd name="T23" fmla="*/ 358 h 358"/>
                <a:gd name="T24" fmla="*/ 821 w 868"/>
                <a:gd name="T25" fmla="*/ 241 h 358"/>
                <a:gd name="T26" fmla="*/ 845 w 868"/>
                <a:gd name="T27" fmla="*/ 51 h 358"/>
                <a:gd name="T28" fmla="*/ 868 w 868"/>
                <a:gd name="T29" fmla="*/ 0 h 358"/>
                <a:gd name="T30" fmla="*/ 665 w 868"/>
                <a:gd name="T3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358">
                  <a:moveTo>
                    <a:pt x="665" y="0"/>
                  </a:moveTo>
                  <a:cubicBezTo>
                    <a:pt x="665" y="36"/>
                    <a:pt x="665" y="36"/>
                    <a:pt x="665" y="36"/>
                  </a:cubicBezTo>
                  <a:cubicBezTo>
                    <a:pt x="679" y="46"/>
                    <a:pt x="715" y="75"/>
                    <a:pt x="712" y="114"/>
                  </a:cubicBezTo>
                  <a:cubicBezTo>
                    <a:pt x="709" y="152"/>
                    <a:pt x="675" y="175"/>
                    <a:pt x="622" y="175"/>
                  </a:cubicBezTo>
                  <a:cubicBezTo>
                    <a:pt x="592" y="175"/>
                    <a:pt x="574" y="163"/>
                    <a:pt x="564" y="153"/>
                  </a:cubicBezTo>
                  <a:cubicBezTo>
                    <a:pt x="552" y="139"/>
                    <a:pt x="545" y="121"/>
                    <a:pt x="546" y="103"/>
                  </a:cubicBezTo>
                  <a:cubicBezTo>
                    <a:pt x="548" y="77"/>
                    <a:pt x="575" y="51"/>
                    <a:pt x="586" y="41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45"/>
                    <a:pt x="26" y="81"/>
                    <a:pt x="26" y="104"/>
                  </a:cubicBezTo>
                  <a:cubicBezTo>
                    <a:pt x="18" y="303"/>
                    <a:pt x="126" y="358"/>
                    <a:pt x="167" y="358"/>
                  </a:cubicBezTo>
                  <a:cubicBezTo>
                    <a:pt x="315" y="358"/>
                    <a:pt x="651" y="358"/>
                    <a:pt x="700" y="358"/>
                  </a:cubicBezTo>
                  <a:cubicBezTo>
                    <a:pt x="750" y="358"/>
                    <a:pt x="799" y="291"/>
                    <a:pt x="821" y="241"/>
                  </a:cubicBezTo>
                  <a:cubicBezTo>
                    <a:pt x="844" y="190"/>
                    <a:pt x="829" y="88"/>
                    <a:pt x="845" y="51"/>
                  </a:cubicBezTo>
                  <a:cubicBezTo>
                    <a:pt x="849" y="43"/>
                    <a:pt x="857" y="25"/>
                    <a:pt x="868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8" name="Freeform 156"/>
            <p:cNvSpPr/>
            <p:nvPr/>
          </p:nvSpPr>
          <p:spPr bwMode="auto">
            <a:xfrm>
              <a:off x="4314825" y="1197469"/>
              <a:ext cx="1071563" cy="2535238"/>
            </a:xfrm>
            <a:custGeom>
              <a:avLst/>
              <a:gdLst>
                <a:gd name="T0" fmla="*/ 334 w 500"/>
                <a:gd name="T1" fmla="*/ 970 h 1182"/>
                <a:gd name="T2" fmla="*/ 345 w 500"/>
                <a:gd name="T3" fmla="*/ 959 h 1182"/>
                <a:gd name="T4" fmla="*/ 398 w 500"/>
                <a:gd name="T5" fmla="*/ 959 h 1182"/>
                <a:gd name="T6" fmla="*/ 409 w 500"/>
                <a:gd name="T7" fmla="*/ 967 h 1182"/>
                <a:gd name="T8" fmla="*/ 457 w 500"/>
                <a:gd name="T9" fmla="*/ 1001 h 1182"/>
                <a:gd name="T10" fmla="*/ 486 w 500"/>
                <a:gd name="T11" fmla="*/ 992 h 1182"/>
                <a:gd name="T12" fmla="*/ 500 w 500"/>
                <a:gd name="T13" fmla="*/ 943 h 1182"/>
                <a:gd name="T14" fmla="*/ 460 w 500"/>
                <a:gd name="T15" fmla="*/ 881 h 1182"/>
                <a:gd name="T16" fmla="*/ 405 w 500"/>
                <a:gd name="T17" fmla="*/ 917 h 1182"/>
                <a:gd name="T18" fmla="*/ 395 w 500"/>
                <a:gd name="T19" fmla="*/ 924 h 1182"/>
                <a:gd name="T20" fmla="*/ 347 w 500"/>
                <a:gd name="T21" fmla="*/ 924 h 1182"/>
                <a:gd name="T22" fmla="*/ 336 w 500"/>
                <a:gd name="T23" fmla="*/ 913 h 1182"/>
                <a:gd name="T24" fmla="*/ 336 w 500"/>
                <a:gd name="T25" fmla="*/ 783 h 1182"/>
                <a:gd name="T26" fmla="*/ 334 w 500"/>
                <a:gd name="T27" fmla="*/ 778 h 1182"/>
                <a:gd name="T28" fmla="*/ 336 w 500"/>
                <a:gd name="T29" fmla="*/ 772 h 1182"/>
                <a:gd name="T30" fmla="*/ 336 w 500"/>
                <a:gd name="T31" fmla="*/ 0 h 1182"/>
                <a:gd name="T32" fmla="*/ 134 w 500"/>
                <a:gd name="T33" fmla="*/ 281 h 1182"/>
                <a:gd name="T34" fmla="*/ 221 w 500"/>
                <a:gd name="T35" fmla="*/ 959 h 1182"/>
                <a:gd name="T36" fmla="*/ 334 w 500"/>
                <a:gd name="T37" fmla="*/ 1182 h 1182"/>
                <a:gd name="T38" fmla="*/ 334 w 500"/>
                <a:gd name="T39" fmla="*/ 97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182">
                  <a:moveTo>
                    <a:pt x="334" y="970"/>
                  </a:moveTo>
                  <a:cubicBezTo>
                    <a:pt x="334" y="964"/>
                    <a:pt x="339" y="959"/>
                    <a:pt x="345" y="959"/>
                  </a:cubicBezTo>
                  <a:cubicBezTo>
                    <a:pt x="398" y="959"/>
                    <a:pt x="398" y="959"/>
                    <a:pt x="398" y="959"/>
                  </a:cubicBezTo>
                  <a:cubicBezTo>
                    <a:pt x="403" y="959"/>
                    <a:pt x="407" y="963"/>
                    <a:pt x="409" y="967"/>
                  </a:cubicBezTo>
                  <a:cubicBezTo>
                    <a:pt x="409" y="969"/>
                    <a:pt x="418" y="999"/>
                    <a:pt x="457" y="1001"/>
                  </a:cubicBezTo>
                  <a:cubicBezTo>
                    <a:pt x="470" y="1001"/>
                    <a:pt x="479" y="998"/>
                    <a:pt x="486" y="992"/>
                  </a:cubicBezTo>
                  <a:cubicBezTo>
                    <a:pt x="495" y="983"/>
                    <a:pt x="500" y="966"/>
                    <a:pt x="500" y="943"/>
                  </a:cubicBezTo>
                  <a:cubicBezTo>
                    <a:pt x="500" y="907"/>
                    <a:pt x="493" y="882"/>
                    <a:pt x="460" y="881"/>
                  </a:cubicBezTo>
                  <a:cubicBezTo>
                    <a:pt x="420" y="880"/>
                    <a:pt x="406" y="916"/>
                    <a:pt x="405" y="917"/>
                  </a:cubicBezTo>
                  <a:cubicBezTo>
                    <a:pt x="403" y="921"/>
                    <a:pt x="399" y="924"/>
                    <a:pt x="395" y="924"/>
                  </a:cubicBezTo>
                  <a:cubicBezTo>
                    <a:pt x="347" y="924"/>
                    <a:pt x="347" y="924"/>
                    <a:pt x="347" y="924"/>
                  </a:cubicBezTo>
                  <a:cubicBezTo>
                    <a:pt x="341" y="924"/>
                    <a:pt x="336" y="919"/>
                    <a:pt x="336" y="91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5" y="782"/>
                    <a:pt x="334" y="780"/>
                    <a:pt x="334" y="778"/>
                  </a:cubicBezTo>
                  <a:cubicBezTo>
                    <a:pt x="334" y="776"/>
                    <a:pt x="335" y="774"/>
                    <a:pt x="336" y="772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254" y="67"/>
                    <a:pt x="182" y="159"/>
                    <a:pt x="134" y="281"/>
                  </a:cubicBezTo>
                  <a:cubicBezTo>
                    <a:pt x="0" y="619"/>
                    <a:pt x="191" y="899"/>
                    <a:pt x="221" y="959"/>
                  </a:cubicBezTo>
                  <a:cubicBezTo>
                    <a:pt x="238" y="992"/>
                    <a:pt x="290" y="1088"/>
                    <a:pt x="334" y="1182"/>
                  </a:cubicBezTo>
                  <a:lnTo>
                    <a:pt x="334" y="9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9" name="Freeform 157"/>
            <p:cNvSpPr/>
            <p:nvPr/>
          </p:nvSpPr>
          <p:spPr bwMode="auto">
            <a:xfrm>
              <a:off x="5081588" y="1845169"/>
              <a:ext cx="928688" cy="996950"/>
            </a:xfrm>
            <a:custGeom>
              <a:avLst/>
              <a:gdLst>
                <a:gd name="T0" fmla="*/ 433 w 433"/>
                <a:gd name="T1" fmla="*/ 3 h 465"/>
                <a:gd name="T2" fmla="*/ 256 w 433"/>
                <a:gd name="T3" fmla="*/ 3 h 465"/>
                <a:gd name="T4" fmla="*/ 255 w 433"/>
                <a:gd name="T5" fmla="*/ 34 h 465"/>
                <a:gd name="T6" fmla="*/ 301 w 433"/>
                <a:gd name="T7" fmla="*/ 105 h 465"/>
                <a:gd name="T8" fmla="*/ 213 w 433"/>
                <a:gd name="T9" fmla="*/ 172 h 465"/>
                <a:gd name="T10" fmla="*/ 139 w 433"/>
                <a:gd name="T11" fmla="*/ 98 h 465"/>
                <a:gd name="T12" fmla="*/ 175 w 433"/>
                <a:gd name="T13" fmla="*/ 39 h 465"/>
                <a:gd name="T14" fmla="*/ 175 w 433"/>
                <a:gd name="T15" fmla="*/ 0 h 465"/>
                <a:gd name="T16" fmla="*/ 0 w 433"/>
                <a:gd name="T17" fmla="*/ 0 h 465"/>
                <a:gd name="T18" fmla="*/ 0 w 433"/>
                <a:gd name="T19" fmla="*/ 465 h 465"/>
                <a:gd name="T20" fmla="*/ 433 w 433"/>
                <a:gd name="T21" fmla="*/ 465 h 465"/>
                <a:gd name="T22" fmla="*/ 433 w 433"/>
                <a:gd name="T23" fmla="*/ 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3" h="465">
                  <a:moveTo>
                    <a:pt x="433" y="3"/>
                  </a:moveTo>
                  <a:cubicBezTo>
                    <a:pt x="256" y="3"/>
                    <a:pt x="256" y="3"/>
                    <a:pt x="256" y="3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70" y="42"/>
                    <a:pt x="302" y="63"/>
                    <a:pt x="301" y="105"/>
                  </a:cubicBezTo>
                  <a:cubicBezTo>
                    <a:pt x="300" y="142"/>
                    <a:pt x="261" y="172"/>
                    <a:pt x="213" y="172"/>
                  </a:cubicBezTo>
                  <a:cubicBezTo>
                    <a:pt x="165" y="172"/>
                    <a:pt x="139" y="134"/>
                    <a:pt x="139" y="98"/>
                  </a:cubicBezTo>
                  <a:cubicBezTo>
                    <a:pt x="139" y="70"/>
                    <a:pt x="164" y="47"/>
                    <a:pt x="175" y="39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433" y="465"/>
                    <a:pt x="433" y="465"/>
                    <a:pt x="433" y="465"/>
                  </a:cubicBezTo>
                  <a:lnTo>
                    <a:pt x="433" y="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11" name="Freeform 169"/>
            <p:cNvSpPr/>
            <p:nvPr/>
          </p:nvSpPr>
          <p:spPr bwMode="auto">
            <a:xfrm>
              <a:off x="5348288" y="4691556"/>
              <a:ext cx="1376363" cy="1262063"/>
            </a:xfrm>
            <a:custGeom>
              <a:avLst/>
              <a:gdLst>
                <a:gd name="T0" fmla="*/ 7 w 642"/>
                <a:gd name="T1" fmla="*/ 0 h 589"/>
                <a:gd name="T2" fmla="*/ 627 w 642"/>
                <a:gd name="T3" fmla="*/ 0 h 589"/>
                <a:gd name="T4" fmla="*/ 627 w 642"/>
                <a:gd name="T5" fmla="*/ 51 h 589"/>
                <a:gd name="T6" fmla="*/ 642 w 642"/>
                <a:gd name="T7" fmla="*/ 82 h 589"/>
                <a:gd name="T8" fmla="*/ 612 w 642"/>
                <a:gd name="T9" fmla="*/ 129 h 589"/>
                <a:gd name="T10" fmla="*/ 637 w 642"/>
                <a:gd name="T11" fmla="*/ 171 h 589"/>
                <a:gd name="T12" fmla="*/ 612 w 642"/>
                <a:gd name="T13" fmla="*/ 225 h 589"/>
                <a:gd name="T14" fmla="*/ 635 w 642"/>
                <a:gd name="T15" fmla="*/ 261 h 589"/>
                <a:gd name="T16" fmla="*/ 612 w 642"/>
                <a:gd name="T17" fmla="*/ 306 h 589"/>
                <a:gd name="T18" fmla="*/ 635 w 642"/>
                <a:gd name="T19" fmla="*/ 347 h 589"/>
                <a:gd name="T20" fmla="*/ 610 w 642"/>
                <a:gd name="T21" fmla="*/ 394 h 589"/>
                <a:gd name="T22" fmla="*/ 626 w 642"/>
                <a:gd name="T23" fmla="*/ 424 h 589"/>
                <a:gd name="T24" fmla="*/ 575 w 642"/>
                <a:gd name="T25" fmla="*/ 495 h 589"/>
                <a:gd name="T26" fmla="*/ 467 w 642"/>
                <a:gd name="T27" fmla="*/ 589 h 589"/>
                <a:gd name="T28" fmla="*/ 174 w 642"/>
                <a:gd name="T29" fmla="*/ 589 h 589"/>
                <a:gd name="T30" fmla="*/ 39 w 642"/>
                <a:gd name="T31" fmla="*/ 476 h 589"/>
                <a:gd name="T32" fmla="*/ 32 w 642"/>
                <a:gd name="T33" fmla="*/ 429 h 589"/>
                <a:gd name="T34" fmla="*/ 2 w 642"/>
                <a:gd name="T35" fmla="*/ 389 h 589"/>
                <a:gd name="T36" fmla="*/ 26 w 642"/>
                <a:gd name="T37" fmla="*/ 355 h 589"/>
                <a:gd name="T38" fmla="*/ 2 w 642"/>
                <a:gd name="T39" fmla="*/ 295 h 589"/>
                <a:gd name="T40" fmla="*/ 23 w 642"/>
                <a:gd name="T41" fmla="*/ 258 h 589"/>
                <a:gd name="T42" fmla="*/ 5 w 642"/>
                <a:gd name="T43" fmla="*/ 214 h 589"/>
                <a:gd name="T44" fmla="*/ 24 w 642"/>
                <a:gd name="T45" fmla="*/ 168 h 589"/>
                <a:gd name="T46" fmla="*/ 2 w 642"/>
                <a:gd name="T47" fmla="*/ 120 h 589"/>
                <a:gd name="T48" fmla="*/ 7 w 642"/>
                <a:gd name="T4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589">
                  <a:moveTo>
                    <a:pt x="7" y="0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27" y="51"/>
                    <a:pt x="627" y="51"/>
                    <a:pt x="627" y="51"/>
                  </a:cubicBezTo>
                  <a:cubicBezTo>
                    <a:pt x="627" y="51"/>
                    <a:pt x="642" y="62"/>
                    <a:pt x="642" y="82"/>
                  </a:cubicBezTo>
                  <a:cubicBezTo>
                    <a:pt x="642" y="101"/>
                    <a:pt x="612" y="115"/>
                    <a:pt x="612" y="129"/>
                  </a:cubicBezTo>
                  <a:cubicBezTo>
                    <a:pt x="612" y="144"/>
                    <a:pt x="637" y="152"/>
                    <a:pt x="637" y="171"/>
                  </a:cubicBezTo>
                  <a:cubicBezTo>
                    <a:pt x="637" y="190"/>
                    <a:pt x="610" y="206"/>
                    <a:pt x="612" y="225"/>
                  </a:cubicBezTo>
                  <a:cubicBezTo>
                    <a:pt x="613" y="244"/>
                    <a:pt x="637" y="246"/>
                    <a:pt x="635" y="261"/>
                  </a:cubicBezTo>
                  <a:cubicBezTo>
                    <a:pt x="634" y="277"/>
                    <a:pt x="612" y="292"/>
                    <a:pt x="612" y="306"/>
                  </a:cubicBezTo>
                  <a:cubicBezTo>
                    <a:pt x="612" y="320"/>
                    <a:pt x="635" y="331"/>
                    <a:pt x="635" y="347"/>
                  </a:cubicBezTo>
                  <a:cubicBezTo>
                    <a:pt x="635" y="363"/>
                    <a:pt x="612" y="378"/>
                    <a:pt x="610" y="394"/>
                  </a:cubicBezTo>
                  <a:cubicBezTo>
                    <a:pt x="608" y="409"/>
                    <a:pt x="626" y="413"/>
                    <a:pt x="626" y="424"/>
                  </a:cubicBezTo>
                  <a:cubicBezTo>
                    <a:pt x="626" y="435"/>
                    <a:pt x="618" y="459"/>
                    <a:pt x="575" y="495"/>
                  </a:cubicBezTo>
                  <a:cubicBezTo>
                    <a:pt x="532" y="532"/>
                    <a:pt x="467" y="589"/>
                    <a:pt x="467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39" y="476"/>
                    <a:pt x="39" y="476"/>
                    <a:pt x="39" y="476"/>
                  </a:cubicBezTo>
                  <a:cubicBezTo>
                    <a:pt x="35" y="462"/>
                    <a:pt x="35" y="438"/>
                    <a:pt x="32" y="429"/>
                  </a:cubicBezTo>
                  <a:cubicBezTo>
                    <a:pt x="29" y="419"/>
                    <a:pt x="2" y="405"/>
                    <a:pt x="2" y="389"/>
                  </a:cubicBezTo>
                  <a:cubicBezTo>
                    <a:pt x="2" y="373"/>
                    <a:pt x="26" y="366"/>
                    <a:pt x="26" y="355"/>
                  </a:cubicBezTo>
                  <a:cubicBezTo>
                    <a:pt x="26" y="344"/>
                    <a:pt x="0" y="316"/>
                    <a:pt x="2" y="295"/>
                  </a:cubicBezTo>
                  <a:cubicBezTo>
                    <a:pt x="3" y="274"/>
                    <a:pt x="21" y="269"/>
                    <a:pt x="23" y="258"/>
                  </a:cubicBezTo>
                  <a:cubicBezTo>
                    <a:pt x="24" y="247"/>
                    <a:pt x="5" y="230"/>
                    <a:pt x="5" y="214"/>
                  </a:cubicBezTo>
                  <a:cubicBezTo>
                    <a:pt x="5" y="198"/>
                    <a:pt x="24" y="182"/>
                    <a:pt x="24" y="168"/>
                  </a:cubicBezTo>
                  <a:cubicBezTo>
                    <a:pt x="24" y="153"/>
                    <a:pt x="3" y="144"/>
                    <a:pt x="2" y="120"/>
                  </a:cubicBezTo>
                  <a:cubicBezTo>
                    <a:pt x="0" y="96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12" name="Freeform 170"/>
            <p:cNvSpPr/>
            <p:nvPr/>
          </p:nvSpPr>
          <p:spPr bwMode="auto">
            <a:xfrm>
              <a:off x="5734050" y="5993306"/>
              <a:ext cx="569913" cy="76200"/>
            </a:xfrm>
            <a:custGeom>
              <a:avLst/>
              <a:gdLst>
                <a:gd name="T0" fmla="*/ 0 w 266"/>
                <a:gd name="T1" fmla="*/ 0 h 36"/>
                <a:gd name="T2" fmla="*/ 266 w 266"/>
                <a:gd name="T3" fmla="*/ 0 h 36"/>
                <a:gd name="T4" fmla="*/ 223 w 266"/>
                <a:gd name="T5" fmla="*/ 36 h 36"/>
                <a:gd name="T6" fmla="*/ 50 w 266"/>
                <a:gd name="T7" fmla="*/ 36 h 36"/>
                <a:gd name="T8" fmla="*/ 0 w 26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6">
                  <a:moveTo>
                    <a:pt x="0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37" y="36"/>
                    <a:pt x="223" y="36"/>
                  </a:cubicBezTo>
                  <a:cubicBezTo>
                    <a:pt x="209" y="36"/>
                    <a:pt x="62" y="36"/>
                    <a:pt x="50" y="36"/>
                  </a:cubicBezTo>
                  <a:cubicBezTo>
                    <a:pt x="37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26959" y="4198287"/>
            <a:ext cx="88012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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7293" y="3478398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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1980" y="3478398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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1980" y="2371986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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6501" y="2371986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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6501" y="1316975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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3702" y="2230671"/>
            <a:ext cx="623888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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613" y="1789368"/>
            <a:ext cx="4156501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Cu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tollit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eruditi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convenire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has. Sit cu impetus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vituperatoribus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impetus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scaevola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electram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pro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ut.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At mea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atomorum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nostrum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legendos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illud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noster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denique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id.</a:t>
            </a:r>
          </a:p>
          <a:p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sapientem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voluptatibus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est.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scripta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reprimique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et, ne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novum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deleniti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Vim sumo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expetendis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facete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vivendum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ad. Ne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eros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pro at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verterem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intellegat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hinc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iriure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eu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7615" y="1530278"/>
            <a:ext cx="213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01741" y="3495008"/>
            <a:ext cx="2766135" cy="871036"/>
            <a:chOff x="1216197" y="3686171"/>
            <a:chExt cx="2766135" cy="871036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1742457" y="3874907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34" name="Title 13"/>
            <p:cNvSpPr txBox="1"/>
            <p:nvPr/>
          </p:nvSpPr>
          <p:spPr>
            <a:xfrm>
              <a:off x="1736402" y="3686171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16197" y="3695937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1"/>
                  </a:solidFill>
                  <a:cs typeface="+mn-ea"/>
                  <a:sym typeface="+mn-lt"/>
                </a:rPr>
                <a:t></a:t>
              </a:r>
              <a:endParaRPr lang="en-US" sz="3000" b="0" cap="none" spc="0" dirty="0">
                <a:ln w="0">
                  <a:noFill/>
                </a:ln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01741" y="4552283"/>
            <a:ext cx="2766135" cy="683569"/>
            <a:chOff x="1216197" y="4743446"/>
            <a:chExt cx="2766135" cy="683569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1742457" y="4932182"/>
              <a:ext cx="2239875" cy="49483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更多模版：亮亮图文旗舰店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https://liangliangtuwen.tmall.com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1736402" y="4743446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16197" y="4753212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6"/>
                  </a:solidFill>
                  <a:cs typeface="+mn-ea"/>
                  <a:sym typeface="+mn-lt"/>
                </a:rPr>
                <a:t></a:t>
              </a:r>
              <a:endParaRPr lang="en-US" sz="3000" b="0" cap="none" spc="0" dirty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>
          <a:xfrm>
            <a:off x="1273664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Block Arc 35"/>
          <p:cNvSpPr/>
          <p:nvPr/>
        </p:nvSpPr>
        <p:spPr>
          <a:xfrm>
            <a:off x="3182846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Block Arc 36"/>
          <p:cNvSpPr/>
          <p:nvPr/>
        </p:nvSpPr>
        <p:spPr>
          <a:xfrm>
            <a:off x="5092027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Block Arc 37"/>
          <p:cNvSpPr/>
          <p:nvPr/>
        </p:nvSpPr>
        <p:spPr>
          <a:xfrm>
            <a:off x="7001196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Block Arc 38"/>
          <p:cNvSpPr/>
          <p:nvPr/>
        </p:nvSpPr>
        <p:spPr>
          <a:xfrm>
            <a:off x="8895138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75686" y="1640958"/>
            <a:ext cx="660834" cy="6608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5686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84868" y="1640958"/>
            <a:ext cx="660834" cy="6608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4049" y="1640958"/>
            <a:ext cx="660834" cy="6608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03230" y="1640958"/>
            <a:ext cx="660834" cy="6608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97160" y="1640958"/>
            <a:ext cx="660834" cy="6608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2462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4049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3230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97160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34806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28645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45907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9746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95900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89739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91746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85585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92206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86045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44261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cs typeface="+mn-ea"/>
                <a:sym typeface="+mn-lt"/>
              </a:rPr>
              <a:t></a:t>
            </a:r>
            <a:endParaRPr lang="en-US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68683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  <a:cs typeface="+mn-ea"/>
                <a:sym typeface="+mn-lt"/>
              </a:rPr>
              <a:t></a:t>
            </a:r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5485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  <a:cs typeface="+mn-ea"/>
                <a:sym typeface="+mn-lt"/>
              </a:rPr>
              <a:t></a:t>
            </a:r>
            <a:endParaRPr lang="en-US" sz="4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79427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  <a:cs typeface="+mn-ea"/>
                <a:sym typeface="+mn-lt"/>
              </a:rPr>
              <a:t></a:t>
            </a:r>
            <a:endParaRPr lang="en-US" sz="40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80982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cs typeface="+mn-ea"/>
                <a:sym typeface="+mn-lt"/>
              </a:rPr>
              <a:t></a:t>
            </a:r>
            <a:endParaRPr lang="en-US" sz="40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7" grpId="0" animBg="1"/>
      <p:bldP spid="38" grpId="0" animBg="1"/>
      <p:bldP spid="39" grpId="0" animBg="1"/>
      <p:bldP spid="3" grpId="0" animBg="1"/>
      <p:bldP spid="22" grpId="0"/>
      <p:bldP spid="25" grpId="0" animBg="1"/>
      <p:bldP spid="26" grpId="0" animBg="1"/>
      <p:bldP spid="27" grpId="0" animBg="1"/>
      <p:bldP spid="28" grpId="0" animBg="1"/>
      <p:bldP spid="29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824461" y="2553990"/>
            <a:ext cx="1658246" cy="1658246"/>
          </a:xfrm>
          <a:custGeom>
            <a:avLst/>
            <a:gdLst>
              <a:gd name="connsiteX0" fmla="*/ 1101777 w 2203554"/>
              <a:gd name="connsiteY0" fmla="*/ 359765 h 2203554"/>
              <a:gd name="connsiteX1" fmla="*/ 359765 w 2203554"/>
              <a:gd name="connsiteY1" fmla="*/ 1101777 h 2203554"/>
              <a:gd name="connsiteX2" fmla="*/ 1101777 w 2203554"/>
              <a:gd name="connsiteY2" fmla="*/ 1843789 h 2203554"/>
              <a:gd name="connsiteX3" fmla="*/ 1843789 w 2203554"/>
              <a:gd name="connsiteY3" fmla="*/ 1101777 h 2203554"/>
              <a:gd name="connsiteX4" fmla="*/ 1101777 w 2203554"/>
              <a:gd name="connsiteY4" fmla="*/ 359765 h 2203554"/>
              <a:gd name="connsiteX5" fmla="*/ 1101777 w 2203554"/>
              <a:gd name="connsiteY5" fmla="*/ 0 h 2203554"/>
              <a:gd name="connsiteX6" fmla="*/ 2203554 w 2203554"/>
              <a:gd name="connsiteY6" fmla="*/ 1101777 h 2203554"/>
              <a:gd name="connsiteX7" fmla="*/ 1101777 w 2203554"/>
              <a:gd name="connsiteY7" fmla="*/ 2203554 h 2203554"/>
              <a:gd name="connsiteX8" fmla="*/ 0 w 2203554"/>
              <a:gd name="connsiteY8" fmla="*/ 1101777 h 2203554"/>
              <a:gd name="connsiteX9" fmla="*/ 1101777 w 2203554"/>
              <a:gd name="connsiteY9" fmla="*/ 0 h 2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554" h="2203554">
                <a:moveTo>
                  <a:pt x="1101777" y="359765"/>
                </a:moveTo>
                <a:cubicBezTo>
                  <a:pt x="691975" y="359765"/>
                  <a:pt x="359765" y="691975"/>
                  <a:pt x="359765" y="1101777"/>
                </a:cubicBezTo>
                <a:cubicBezTo>
                  <a:pt x="359765" y="1511579"/>
                  <a:pt x="691975" y="1843789"/>
                  <a:pt x="1101777" y="1843789"/>
                </a:cubicBezTo>
                <a:cubicBezTo>
                  <a:pt x="1511579" y="1843789"/>
                  <a:pt x="1843789" y="1511579"/>
                  <a:pt x="1843789" y="1101777"/>
                </a:cubicBezTo>
                <a:cubicBezTo>
                  <a:pt x="1843789" y="691975"/>
                  <a:pt x="1511579" y="359765"/>
                  <a:pt x="1101777" y="359765"/>
                </a:cubicBezTo>
                <a:close/>
                <a:moveTo>
                  <a:pt x="1101777" y="0"/>
                </a:moveTo>
                <a:cubicBezTo>
                  <a:pt x="1710272" y="0"/>
                  <a:pt x="2203554" y="493282"/>
                  <a:pt x="2203554" y="1101777"/>
                </a:cubicBezTo>
                <a:cubicBezTo>
                  <a:pt x="2203554" y="1710272"/>
                  <a:pt x="1710272" y="2203554"/>
                  <a:pt x="1101777" y="2203554"/>
                </a:cubicBezTo>
                <a:cubicBezTo>
                  <a:pt x="493282" y="2203554"/>
                  <a:pt x="0" y="1710272"/>
                  <a:pt x="0" y="1101777"/>
                </a:cubicBezTo>
                <a:cubicBezTo>
                  <a:pt x="0" y="493282"/>
                  <a:pt x="493282" y="0"/>
                  <a:pt x="11017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51918" y="3027775"/>
            <a:ext cx="710675" cy="710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31804" y="2553990"/>
            <a:ext cx="1658246" cy="1658246"/>
          </a:xfrm>
          <a:custGeom>
            <a:avLst/>
            <a:gdLst>
              <a:gd name="connsiteX0" fmla="*/ 1101777 w 2203554"/>
              <a:gd name="connsiteY0" fmla="*/ 359765 h 2203554"/>
              <a:gd name="connsiteX1" fmla="*/ 359765 w 2203554"/>
              <a:gd name="connsiteY1" fmla="*/ 1101777 h 2203554"/>
              <a:gd name="connsiteX2" fmla="*/ 1101777 w 2203554"/>
              <a:gd name="connsiteY2" fmla="*/ 1843789 h 2203554"/>
              <a:gd name="connsiteX3" fmla="*/ 1843789 w 2203554"/>
              <a:gd name="connsiteY3" fmla="*/ 1101777 h 2203554"/>
              <a:gd name="connsiteX4" fmla="*/ 1101777 w 2203554"/>
              <a:gd name="connsiteY4" fmla="*/ 359765 h 2203554"/>
              <a:gd name="connsiteX5" fmla="*/ 1101777 w 2203554"/>
              <a:gd name="connsiteY5" fmla="*/ 0 h 2203554"/>
              <a:gd name="connsiteX6" fmla="*/ 2203554 w 2203554"/>
              <a:gd name="connsiteY6" fmla="*/ 1101777 h 2203554"/>
              <a:gd name="connsiteX7" fmla="*/ 1101777 w 2203554"/>
              <a:gd name="connsiteY7" fmla="*/ 2203554 h 2203554"/>
              <a:gd name="connsiteX8" fmla="*/ 0 w 2203554"/>
              <a:gd name="connsiteY8" fmla="*/ 1101777 h 2203554"/>
              <a:gd name="connsiteX9" fmla="*/ 1101777 w 2203554"/>
              <a:gd name="connsiteY9" fmla="*/ 0 h 2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554" h="2203554">
                <a:moveTo>
                  <a:pt x="1101777" y="359765"/>
                </a:moveTo>
                <a:cubicBezTo>
                  <a:pt x="691975" y="359765"/>
                  <a:pt x="359765" y="691975"/>
                  <a:pt x="359765" y="1101777"/>
                </a:cubicBezTo>
                <a:cubicBezTo>
                  <a:pt x="359765" y="1511579"/>
                  <a:pt x="691975" y="1843789"/>
                  <a:pt x="1101777" y="1843789"/>
                </a:cubicBezTo>
                <a:cubicBezTo>
                  <a:pt x="1511579" y="1843789"/>
                  <a:pt x="1843789" y="1511579"/>
                  <a:pt x="1843789" y="1101777"/>
                </a:cubicBezTo>
                <a:cubicBezTo>
                  <a:pt x="1843789" y="691975"/>
                  <a:pt x="1511579" y="359765"/>
                  <a:pt x="1101777" y="359765"/>
                </a:cubicBezTo>
                <a:close/>
                <a:moveTo>
                  <a:pt x="1101777" y="0"/>
                </a:moveTo>
                <a:cubicBezTo>
                  <a:pt x="1710272" y="0"/>
                  <a:pt x="2203554" y="493282"/>
                  <a:pt x="2203554" y="1101777"/>
                </a:cubicBezTo>
                <a:cubicBezTo>
                  <a:pt x="2203554" y="1710272"/>
                  <a:pt x="1710272" y="2203554"/>
                  <a:pt x="1101777" y="2203554"/>
                </a:cubicBezTo>
                <a:cubicBezTo>
                  <a:pt x="493282" y="2203554"/>
                  <a:pt x="0" y="1710272"/>
                  <a:pt x="0" y="1101777"/>
                </a:cubicBezTo>
                <a:cubicBezTo>
                  <a:pt x="0" y="493282"/>
                  <a:pt x="493282" y="0"/>
                  <a:pt x="11017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59261" y="3027775"/>
            <a:ext cx="710675" cy="710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39147" y="2553990"/>
            <a:ext cx="1658246" cy="1658246"/>
          </a:xfrm>
          <a:custGeom>
            <a:avLst/>
            <a:gdLst>
              <a:gd name="connsiteX0" fmla="*/ 1101777 w 2203554"/>
              <a:gd name="connsiteY0" fmla="*/ 359765 h 2203554"/>
              <a:gd name="connsiteX1" fmla="*/ 359765 w 2203554"/>
              <a:gd name="connsiteY1" fmla="*/ 1101777 h 2203554"/>
              <a:gd name="connsiteX2" fmla="*/ 1101777 w 2203554"/>
              <a:gd name="connsiteY2" fmla="*/ 1843789 h 2203554"/>
              <a:gd name="connsiteX3" fmla="*/ 1843789 w 2203554"/>
              <a:gd name="connsiteY3" fmla="*/ 1101777 h 2203554"/>
              <a:gd name="connsiteX4" fmla="*/ 1101777 w 2203554"/>
              <a:gd name="connsiteY4" fmla="*/ 359765 h 2203554"/>
              <a:gd name="connsiteX5" fmla="*/ 1101777 w 2203554"/>
              <a:gd name="connsiteY5" fmla="*/ 0 h 2203554"/>
              <a:gd name="connsiteX6" fmla="*/ 2203554 w 2203554"/>
              <a:gd name="connsiteY6" fmla="*/ 1101777 h 2203554"/>
              <a:gd name="connsiteX7" fmla="*/ 1101777 w 2203554"/>
              <a:gd name="connsiteY7" fmla="*/ 2203554 h 2203554"/>
              <a:gd name="connsiteX8" fmla="*/ 0 w 2203554"/>
              <a:gd name="connsiteY8" fmla="*/ 1101777 h 2203554"/>
              <a:gd name="connsiteX9" fmla="*/ 1101777 w 2203554"/>
              <a:gd name="connsiteY9" fmla="*/ 0 h 2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554" h="2203554">
                <a:moveTo>
                  <a:pt x="1101777" y="359765"/>
                </a:moveTo>
                <a:cubicBezTo>
                  <a:pt x="691975" y="359765"/>
                  <a:pt x="359765" y="691975"/>
                  <a:pt x="359765" y="1101777"/>
                </a:cubicBezTo>
                <a:cubicBezTo>
                  <a:pt x="359765" y="1511579"/>
                  <a:pt x="691975" y="1843789"/>
                  <a:pt x="1101777" y="1843789"/>
                </a:cubicBezTo>
                <a:cubicBezTo>
                  <a:pt x="1511579" y="1843789"/>
                  <a:pt x="1843789" y="1511579"/>
                  <a:pt x="1843789" y="1101777"/>
                </a:cubicBezTo>
                <a:cubicBezTo>
                  <a:pt x="1843789" y="691975"/>
                  <a:pt x="1511579" y="359765"/>
                  <a:pt x="1101777" y="359765"/>
                </a:cubicBezTo>
                <a:close/>
                <a:moveTo>
                  <a:pt x="1101777" y="0"/>
                </a:moveTo>
                <a:cubicBezTo>
                  <a:pt x="1710272" y="0"/>
                  <a:pt x="2203554" y="493282"/>
                  <a:pt x="2203554" y="1101777"/>
                </a:cubicBezTo>
                <a:cubicBezTo>
                  <a:pt x="2203554" y="1710272"/>
                  <a:pt x="1710272" y="2203554"/>
                  <a:pt x="1101777" y="2203554"/>
                </a:cubicBezTo>
                <a:cubicBezTo>
                  <a:pt x="493282" y="2203554"/>
                  <a:pt x="0" y="1710272"/>
                  <a:pt x="0" y="1101777"/>
                </a:cubicBezTo>
                <a:cubicBezTo>
                  <a:pt x="0" y="493282"/>
                  <a:pt x="493282" y="0"/>
                  <a:pt x="11017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66604" y="3027775"/>
            <a:ext cx="710675" cy="7106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946490" y="2553990"/>
            <a:ext cx="1658246" cy="1658246"/>
          </a:xfrm>
          <a:custGeom>
            <a:avLst/>
            <a:gdLst>
              <a:gd name="connsiteX0" fmla="*/ 1101777 w 2203554"/>
              <a:gd name="connsiteY0" fmla="*/ 359765 h 2203554"/>
              <a:gd name="connsiteX1" fmla="*/ 359765 w 2203554"/>
              <a:gd name="connsiteY1" fmla="*/ 1101777 h 2203554"/>
              <a:gd name="connsiteX2" fmla="*/ 1101777 w 2203554"/>
              <a:gd name="connsiteY2" fmla="*/ 1843789 h 2203554"/>
              <a:gd name="connsiteX3" fmla="*/ 1843789 w 2203554"/>
              <a:gd name="connsiteY3" fmla="*/ 1101777 h 2203554"/>
              <a:gd name="connsiteX4" fmla="*/ 1101777 w 2203554"/>
              <a:gd name="connsiteY4" fmla="*/ 359765 h 2203554"/>
              <a:gd name="connsiteX5" fmla="*/ 1101777 w 2203554"/>
              <a:gd name="connsiteY5" fmla="*/ 0 h 2203554"/>
              <a:gd name="connsiteX6" fmla="*/ 2203554 w 2203554"/>
              <a:gd name="connsiteY6" fmla="*/ 1101777 h 2203554"/>
              <a:gd name="connsiteX7" fmla="*/ 1101777 w 2203554"/>
              <a:gd name="connsiteY7" fmla="*/ 2203554 h 2203554"/>
              <a:gd name="connsiteX8" fmla="*/ 0 w 2203554"/>
              <a:gd name="connsiteY8" fmla="*/ 1101777 h 2203554"/>
              <a:gd name="connsiteX9" fmla="*/ 1101777 w 2203554"/>
              <a:gd name="connsiteY9" fmla="*/ 0 h 2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554" h="2203554">
                <a:moveTo>
                  <a:pt x="1101777" y="359765"/>
                </a:moveTo>
                <a:cubicBezTo>
                  <a:pt x="691975" y="359765"/>
                  <a:pt x="359765" y="691975"/>
                  <a:pt x="359765" y="1101777"/>
                </a:cubicBezTo>
                <a:cubicBezTo>
                  <a:pt x="359765" y="1511579"/>
                  <a:pt x="691975" y="1843789"/>
                  <a:pt x="1101777" y="1843789"/>
                </a:cubicBezTo>
                <a:cubicBezTo>
                  <a:pt x="1511579" y="1843789"/>
                  <a:pt x="1843789" y="1511579"/>
                  <a:pt x="1843789" y="1101777"/>
                </a:cubicBezTo>
                <a:cubicBezTo>
                  <a:pt x="1843789" y="691975"/>
                  <a:pt x="1511579" y="359765"/>
                  <a:pt x="1101777" y="359765"/>
                </a:cubicBezTo>
                <a:close/>
                <a:moveTo>
                  <a:pt x="1101777" y="0"/>
                </a:moveTo>
                <a:cubicBezTo>
                  <a:pt x="1710272" y="0"/>
                  <a:pt x="2203554" y="493282"/>
                  <a:pt x="2203554" y="1101777"/>
                </a:cubicBezTo>
                <a:cubicBezTo>
                  <a:pt x="2203554" y="1710272"/>
                  <a:pt x="1710272" y="2203554"/>
                  <a:pt x="1101777" y="2203554"/>
                </a:cubicBezTo>
                <a:cubicBezTo>
                  <a:pt x="493282" y="2203554"/>
                  <a:pt x="0" y="1710272"/>
                  <a:pt x="0" y="1101777"/>
                </a:cubicBezTo>
                <a:cubicBezTo>
                  <a:pt x="0" y="493282"/>
                  <a:pt x="493282" y="0"/>
                  <a:pt x="11017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73947" y="3027775"/>
            <a:ext cx="710675" cy="710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 rot="-2700000">
            <a:off x="1147678" y="4267474"/>
            <a:ext cx="241645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 rot="-2700000">
            <a:off x="1751086" y="1638304"/>
            <a:ext cx="216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 rot="-2700000">
            <a:off x="3891881" y="4267474"/>
            <a:ext cx="241645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 rot="-2700000">
            <a:off x="4465309" y="1653294"/>
            <a:ext cx="216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 rot="-2700000">
            <a:off x="6614215" y="4267474"/>
            <a:ext cx="241645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 rot="-2700000">
            <a:off x="7187643" y="1653294"/>
            <a:ext cx="216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 rot="-2700000">
            <a:off x="9279957" y="4267473"/>
            <a:ext cx="241645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 rot="-2700000">
            <a:off x="9868375" y="1638303"/>
            <a:ext cx="216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6310" y="3106113"/>
            <a:ext cx="6418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3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87303" y="3106113"/>
            <a:ext cx="6418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</a:t>
            </a:r>
            <a:endParaRPr lang="en-US" sz="3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00996" y="3106113"/>
            <a:ext cx="6418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</a:t>
            </a:r>
            <a:endParaRPr lang="en-US" sz="3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08339" y="3106113"/>
            <a:ext cx="6418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</a:t>
            </a:r>
            <a:endParaRPr lang="en-US" sz="3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>
            <a:off x="1074761" y="2413418"/>
            <a:ext cx="1998220" cy="689546"/>
          </a:xfrm>
          <a:prstGeom prst="chevron">
            <a:avLst>
              <a:gd name="adj" fmla="val 292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EDUCATION</a:t>
            </a:r>
            <a:endParaRPr 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072981" y="2413418"/>
            <a:ext cx="1998220" cy="689546"/>
          </a:xfrm>
          <a:prstGeom prst="chevron">
            <a:avLst>
              <a:gd name="adj" fmla="val 292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cs typeface="+mn-ea"/>
                <a:sym typeface="+mn-lt"/>
              </a:rPr>
              <a:t>SAFETY</a:t>
            </a:r>
          </a:p>
        </p:txBody>
      </p:sp>
      <p:sp>
        <p:nvSpPr>
          <p:cNvPr id="7" name="Chevron 6"/>
          <p:cNvSpPr/>
          <p:nvPr/>
        </p:nvSpPr>
        <p:spPr>
          <a:xfrm>
            <a:off x="5071201" y="2413418"/>
            <a:ext cx="1998220" cy="689546"/>
          </a:xfrm>
          <a:prstGeom prst="chevron">
            <a:avLst>
              <a:gd name="adj" fmla="val 292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WEB APP</a:t>
            </a:r>
          </a:p>
        </p:txBody>
      </p:sp>
      <p:sp>
        <p:nvSpPr>
          <p:cNvPr id="8" name="Chevron 7"/>
          <p:cNvSpPr/>
          <p:nvPr/>
        </p:nvSpPr>
        <p:spPr>
          <a:xfrm>
            <a:off x="7069421" y="2413418"/>
            <a:ext cx="1998220" cy="689546"/>
          </a:xfrm>
          <a:prstGeom prst="chevron">
            <a:avLst>
              <a:gd name="adj" fmla="val 292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SCREEN</a:t>
            </a:r>
          </a:p>
        </p:txBody>
      </p:sp>
      <p:sp>
        <p:nvSpPr>
          <p:cNvPr id="10" name="Chevron 9"/>
          <p:cNvSpPr/>
          <p:nvPr/>
        </p:nvSpPr>
        <p:spPr>
          <a:xfrm>
            <a:off x="9067641" y="2413418"/>
            <a:ext cx="1998220" cy="689546"/>
          </a:xfrm>
          <a:prstGeom prst="chevron">
            <a:avLst>
              <a:gd name="adj" fmla="val 2924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CONTENT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4522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1"/>
                </a:solidFill>
                <a:cs typeface="+mn-ea"/>
                <a:sym typeface="+mn-lt"/>
              </a:rPr>
              <a:t></a:t>
            </a:r>
            <a:endParaRPr lang="en-US" sz="3000" b="0" cap="none" spc="0" dirty="0">
              <a:ln w="0">
                <a:noFill/>
              </a:ln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742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3"/>
                </a:solidFill>
                <a:cs typeface="+mn-ea"/>
                <a:sym typeface="+mn-lt"/>
              </a:rPr>
              <a:t></a:t>
            </a:r>
            <a:endParaRPr lang="en-US" sz="3000" b="0" cap="none" spc="0" dirty="0">
              <a:ln w="0">
                <a:noFill/>
              </a:ln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5026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4"/>
                </a:solidFill>
                <a:cs typeface="+mn-ea"/>
                <a:sym typeface="+mn-lt"/>
              </a:rPr>
              <a:t></a:t>
            </a:r>
            <a:endParaRPr lang="en-US" sz="3000" b="0" cap="none" spc="0" dirty="0">
              <a:ln w="0">
                <a:noFill/>
              </a:ln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7310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</a:t>
            </a:r>
            <a:endParaRPr lang="en-US" sz="3000" b="0" cap="none" spc="0" dirty="0">
              <a:ln w="0">
                <a:noFill/>
              </a:ln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67436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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201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6201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2641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2641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3370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73370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4099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4099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79269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79269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5194" y="4597120"/>
            <a:ext cx="999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Thomas </a:t>
            </a:r>
            <a:r>
              <a:rPr lang="en-US" sz="12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Edison :  </a:t>
            </a:r>
            <a:r>
              <a:rPr lang="en-US" sz="1200" dirty="0" smtClean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Lorem 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ipsum dolor sit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consectetur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adipiscing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Curabitur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elementum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posuere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pretium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Quisque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nibh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dolor,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dignissim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ac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dignissim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luctus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ac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urna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Aliquam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aliquet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non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massa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quis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tincidunt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Mauris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ullamcorper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justo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tristique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dui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posuere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tincidunt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In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nec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lacus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laoreet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orci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varius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imperdiet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sit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in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augue</a:t>
            </a:r>
            <a:r>
              <a:rPr lang="en-US" sz="1200" dirty="0" smtClean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</a:t>
            </a:r>
            <a:endParaRPr lang="en-US" sz="1200" dirty="0">
              <a:ln w="3175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10800000">
            <a:off x="5617350" y="5411449"/>
            <a:ext cx="965289" cy="90093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>
          <a:xfrm rot="10800000">
            <a:off x="5617350" y="5413830"/>
            <a:ext cx="965289" cy="900936"/>
          </a:xfrm>
          <a:custGeom>
            <a:avLst/>
            <a:gdLst>
              <a:gd name="connsiteX0" fmla="*/ 1371600 w 1371600"/>
              <a:gd name="connsiteY0" fmla="*/ 1280160 h 1280160"/>
              <a:gd name="connsiteX1" fmla="*/ 902439 w 1371600"/>
              <a:gd name="connsiteY1" fmla="*/ 404393 h 1280160"/>
              <a:gd name="connsiteX2" fmla="*/ 843903 w 1371600"/>
              <a:gd name="connsiteY2" fmla="*/ 436166 h 1280160"/>
              <a:gd name="connsiteX3" fmla="*/ 685801 w 1371600"/>
              <a:gd name="connsiteY3" fmla="*/ 468085 h 1280160"/>
              <a:gd name="connsiteX4" fmla="*/ 527700 w 1371600"/>
              <a:gd name="connsiteY4" fmla="*/ 436166 h 1280160"/>
              <a:gd name="connsiteX5" fmla="*/ 469161 w 1371600"/>
              <a:gd name="connsiteY5" fmla="*/ 404393 h 1280160"/>
              <a:gd name="connsiteX6" fmla="*/ 0 w 1371600"/>
              <a:gd name="connsiteY6" fmla="*/ 1280160 h 1280160"/>
              <a:gd name="connsiteX7" fmla="*/ 685800 w 1371600"/>
              <a:gd name="connsiteY7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280160">
                <a:moveTo>
                  <a:pt x="1371600" y="1280160"/>
                </a:moveTo>
                <a:lnTo>
                  <a:pt x="902439" y="404393"/>
                </a:lnTo>
                <a:lnTo>
                  <a:pt x="843903" y="436166"/>
                </a:lnTo>
                <a:cubicBezTo>
                  <a:pt x="795309" y="456720"/>
                  <a:pt x="741882" y="468085"/>
                  <a:pt x="685801" y="468085"/>
                </a:cubicBezTo>
                <a:cubicBezTo>
                  <a:pt x="629720" y="468085"/>
                  <a:pt x="576294" y="456720"/>
                  <a:pt x="527700" y="436166"/>
                </a:cubicBezTo>
                <a:lnTo>
                  <a:pt x="469161" y="404393"/>
                </a:lnTo>
                <a:lnTo>
                  <a:pt x="0" y="1280160"/>
                </a:lnTo>
                <a:lnTo>
                  <a:pt x="6858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4820" y="5265047"/>
            <a:ext cx="965289" cy="148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2003" y="3746731"/>
            <a:ext cx="3840480" cy="1664798"/>
            <a:chOff x="6342003" y="3746731"/>
            <a:chExt cx="3840480" cy="1664798"/>
          </a:xfrm>
        </p:grpSpPr>
        <p:sp>
          <p:nvSpPr>
            <p:cNvPr id="42" name="Freeform 41"/>
            <p:cNvSpPr/>
            <p:nvPr/>
          </p:nvSpPr>
          <p:spPr>
            <a:xfrm>
              <a:off x="6342004" y="5057278"/>
              <a:ext cx="240635" cy="354251"/>
            </a:xfrm>
            <a:custGeom>
              <a:avLst/>
              <a:gdLst>
                <a:gd name="connsiteX0" fmla="*/ 0 w 341923"/>
                <a:gd name="connsiteY0" fmla="*/ 0 h 674323"/>
                <a:gd name="connsiteX1" fmla="*/ 341923 w 341923"/>
                <a:gd name="connsiteY1" fmla="*/ 0 h 674323"/>
                <a:gd name="connsiteX2" fmla="*/ 341923 w 341923"/>
                <a:gd name="connsiteY2" fmla="*/ 674323 h 674323"/>
                <a:gd name="connsiteX3" fmla="*/ 331403 w 341923"/>
                <a:gd name="connsiteY3" fmla="*/ 661572 h 674323"/>
                <a:gd name="connsiteX4" fmla="*/ 170961 w 341923"/>
                <a:gd name="connsiteY4" fmla="*/ 595115 h 674323"/>
                <a:gd name="connsiteX5" fmla="*/ 10519 w 341923"/>
                <a:gd name="connsiteY5" fmla="*/ 661572 h 674323"/>
                <a:gd name="connsiteX6" fmla="*/ 0 w 341923"/>
                <a:gd name="connsiteY6" fmla="*/ 674322 h 6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923" h="674323">
                  <a:moveTo>
                    <a:pt x="0" y="0"/>
                  </a:moveTo>
                  <a:lnTo>
                    <a:pt x="341923" y="0"/>
                  </a:lnTo>
                  <a:lnTo>
                    <a:pt x="341923" y="674323"/>
                  </a:lnTo>
                  <a:lnTo>
                    <a:pt x="331403" y="661572"/>
                  </a:lnTo>
                  <a:cubicBezTo>
                    <a:pt x="290342" y="620512"/>
                    <a:pt x="233618" y="595115"/>
                    <a:pt x="170961" y="595115"/>
                  </a:cubicBezTo>
                  <a:cubicBezTo>
                    <a:pt x="108305" y="595115"/>
                    <a:pt x="51580" y="620512"/>
                    <a:pt x="10519" y="661572"/>
                  </a:cubicBezTo>
                  <a:lnTo>
                    <a:pt x="0" y="6743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42003" y="3746731"/>
              <a:ext cx="3840480" cy="13157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465828" y="3797748"/>
              <a:ext cx="3378411" cy="1128810"/>
              <a:chOff x="6412491" y="3797748"/>
              <a:chExt cx="3378411" cy="1128810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469870" y="4372560"/>
                <a:ext cx="6095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</a:t>
                </a:r>
                <a:endParaRPr lang="en-US" sz="3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136768" y="4124033"/>
                <a:ext cx="265413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invidunt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. Cu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tollit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eruditi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convenire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has. 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136767" y="3932821"/>
                <a:ext cx="2654135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300" b="1">
                    <a:solidFill>
                      <a:schemeClr val="bg1"/>
                    </a:solidFill>
                    <a:latin typeface="Raleway" pitchFamily="34" charset="0"/>
                  </a:defRPr>
                </a:lvl1pPr>
              </a:lstStyle>
              <a:p>
                <a:r>
                  <a:rPr lang="en-US" dirty="0">
                    <a:latin typeface="+mn-lt"/>
                    <a:cs typeface="+mn-ea"/>
                    <a:sym typeface="+mn-lt"/>
                  </a:rPr>
                  <a:t>LOREM IPSUM DOLOR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412491" y="3797748"/>
                <a:ext cx="729838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094735" y="2425945"/>
            <a:ext cx="3840480" cy="2987950"/>
            <a:chOff x="6094735" y="2425945"/>
            <a:chExt cx="3840480" cy="2987950"/>
          </a:xfrm>
        </p:grpSpPr>
        <p:sp>
          <p:nvSpPr>
            <p:cNvPr id="31" name="Freeform 30"/>
            <p:cNvSpPr/>
            <p:nvPr/>
          </p:nvSpPr>
          <p:spPr>
            <a:xfrm>
              <a:off x="6095827" y="4936961"/>
              <a:ext cx="246178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94735" y="2428324"/>
              <a:ext cx="3840480" cy="13184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5826" y="2425945"/>
              <a:ext cx="247118" cy="25110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227284" y="2489358"/>
              <a:ext cx="3378411" cy="1128810"/>
              <a:chOff x="6412491" y="3797748"/>
              <a:chExt cx="3378411" cy="1128810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6473291" y="4372560"/>
                <a:ext cx="6095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</a:t>
                </a:r>
                <a:endParaRPr lang="en-US" sz="3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136768" y="4124033"/>
                <a:ext cx="265413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invidunt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. Cu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tollit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eruditi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convenire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has. 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36767" y="3936631"/>
                <a:ext cx="2654135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LOREM IPSUM DOLOR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412491" y="3797748"/>
                <a:ext cx="729838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010385" y="2881392"/>
            <a:ext cx="3840480" cy="2532503"/>
            <a:chOff x="2010385" y="2881392"/>
            <a:chExt cx="3840480" cy="2532503"/>
          </a:xfrm>
        </p:grpSpPr>
        <p:sp>
          <p:nvSpPr>
            <p:cNvPr id="74" name="Freeform 73"/>
            <p:cNvSpPr/>
            <p:nvPr/>
          </p:nvSpPr>
          <p:spPr>
            <a:xfrm>
              <a:off x="5612836" y="4936961"/>
              <a:ext cx="237016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10385" y="2881392"/>
              <a:ext cx="3840480" cy="1323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612869" y="2883771"/>
              <a:ext cx="237921" cy="2053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2296805" y="2930973"/>
              <a:ext cx="3416511" cy="1128810"/>
              <a:chOff x="6412491" y="3797748"/>
              <a:chExt cx="3416511" cy="1128810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6472651" y="4372560"/>
                <a:ext cx="6095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</a:t>
                </a:r>
                <a:endParaRPr lang="en-US" sz="3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174868" y="4124033"/>
                <a:ext cx="265413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invidunt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. Cu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tollit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eruditi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convenire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has. 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174867" y="3923296"/>
                <a:ext cx="2654135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300" b="1">
                    <a:solidFill>
                      <a:schemeClr val="bg1"/>
                    </a:solidFill>
                    <a:latin typeface="Raleway" pitchFamily="34" charset="0"/>
                  </a:defRPr>
                </a:lvl1pPr>
              </a:lstStyle>
              <a:p>
                <a:pPr algn="r"/>
                <a:r>
                  <a:rPr lang="en-US" dirty="0">
                    <a:latin typeface="+mn-lt"/>
                    <a:cs typeface="+mn-ea"/>
                    <a:sym typeface="+mn-lt"/>
                  </a:rPr>
                  <a:t>LOREM IPSUM DOLOR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412491" y="3797748"/>
                <a:ext cx="729838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255196" y="1562984"/>
            <a:ext cx="3842862" cy="3850911"/>
            <a:chOff x="2255196" y="1562984"/>
            <a:chExt cx="3842862" cy="3850911"/>
          </a:xfrm>
        </p:grpSpPr>
        <p:sp>
          <p:nvSpPr>
            <p:cNvPr id="72" name="Freeform 71"/>
            <p:cNvSpPr/>
            <p:nvPr/>
          </p:nvSpPr>
          <p:spPr>
            <a:xfrm>
              <a:off x="5850941" y="4936961"/>
              <a:ext cx="246178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55196" y="1562984"/>
              <a:ext cx="3840480" cy="13184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850940" y="1562985"/>
              <a:ext cx="247118" cy="33739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 flipH="1">
              <a:off x="2563086" y="1622583"/>
              <a:ext cx="3406986" cy="1128810"/>
              <a:chOff x="6412491" y="3797748"/>
              <a:chExt cx="3406986" cy="112881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469674" y="4372560"/>
                <a:ext cx="6095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</a:t>
                </a:r>
                <a:endParaRPr lang="en-US" sz="3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165343" y="4124033"/>
                <a:ext cx="265413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invidunt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. Cu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tollit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eruditi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convenire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has. 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165342" y="3923296"/>
                <a:ext cx="2654135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>
                  <a:defRPr sz="1300" b="1">
                    <a:solidFill>
                      <a:schemeClr val="bg1"/>
                    </a:solidFill>
                    <a:latin typeface="Raleway" pitchFamily="34" charset="0"/>
                  </a:defRPr>
                </a:lvl1pPr>
              </a:lstStyle>
              <a:p>
                <a:r>
                  <a:rPr lang="en-US" dirty="0">
                    <a:latin typeface="+mn-lt"/>
                    <a:cs typeface="+mn-ea"/>
                    <a:sym typeface="+mn-lt"/>
                  </a:rPr>
                  <a:t>LOREM IPSUM DOLOR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412491" y="3797748"/>
                <a:ext cx="729838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674">
      <a:dk1>
        <a:sysClr val="windowText" lastClr="000000"/>
      </a:dk1>
      <a:lt1>
        <a:sysClr val="window" lastClr="FFFFFF"/>
      </a:lt1>
      <a:dk2>
        <a:srgbClr val="ED4232"/>
      </a:dk2>
      <a:lt2>
        <a:srgbClr val="30AAC4"/>
      </a:lt2>
      <a:accent1>
        <a:srgbClr val="30AAC4"/>
      </a:accent1>
      <a:accent2>
        <a:srgbClr val="3C914E"/>
      </a:accent2>
      <a:accent3>
        <a:srgbClr val="F3AD3B"/>
      </a:accent3>
      <a:accent4>
        <a:srgbClr val="ED4232"/>
      </a:accent4>
      <a:accent5>
        <a:srgbClr val="30AAC4"/>
      </a:accent5>
      <a:accent6>
        <a:srgbClr val="3C914E"/>
      </a:accent6>
      <a:hlink>
        <a:srgbClr val="56C7AA"/>
      </a:hlink>
      <a:folHlink>
        <a:srgbClr val="59A8D1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3291</Words>
  <Application>Microsoft Office PowerPoint</Application>
  <PresentationFormat>宽屏</PresentationFormat>
  <Paragraphs>573</Paragraphs>
  <Slides>36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方正喵呜体</vt:lpstr>
      <vt:lpstr>宋体</vt:lpstr>
      <vt:lpstr>微软雅黑</vt:lpstr>
      <vt:lpstr>微软雅黑 Light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keywords>更多模版：亮亮图文旗舰店https:/liangliangtuwen.tmall.com</cp:keywords>
  <dc:description>更多模版：亮亮图文旗舰店https://liangliangtuwen.tmall.com</dc:description>
  <cp:lastModifiedBy>Administrator</cp:lastModifiedBy>
  <cp:revision>1</cp:revision>
  <dcterms:created xsi:type="dcterms:W3CDTF">2015-05-05T08:02:00Z</dcterms:created>
  <dcterms:modified xsi:type="dcterms:W3CDTF">2017-11-28T13:14:45Z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