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23" r:id="rId2"/>
    <p:sldId id="3224" r:id="rId3"/>
    <p:sldId id="3225" r:id="rId4"/>
    <p:sldId id="3173" r:id="rId5"/>
    <p:sldId id="3175" r:id="rId6"/>
    <p:sldId id="3165" r:id="rId7"/>
    <p:sldId id="3163" r:id="rId8"/>
    <p:sldId id="3226" r:id="rId9"/>
    <p:sldId id="3170" r:id="rId10"/>
    <p:sldId id="3171" r:id="rId11"/>
    <p:sldId id="3162" r:id="rId12"/>
    <p:sldId id="3161" r:id="rId13"/>
    <p:sldId id="3227" r:id="rId14"/>
    <p:sldId id="3172" r:id="rId15"/>
    <p:sldId id="3166" r:id="rId16"/>
    <p:sldId id="3160" r:id="rId17"/>
    <p:sldId id="3167" r:id="rId18"/>
    <p:sldId id="3228" r:id="rId19"/>
    <p:sldId id="3164" r:id="rId20"/>
    <p:sldId id="3159" r:id="rId21"/>
    <p:sldId id="3169" r:id="rId22"/>
    <p:sldId id="3229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B213B"/>
    <a:srgbClr val="28C7D4"/>
    <a:srgbClr val="F94D4D"/>
    <a:srgbClr val="FEFEFE"/>
    <a:srgbClr val="FFFFFF"/>
    <a:srgbClr val="8F1A12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2" autoAdjust="0"/>
    <p:restoredTop sz="92986" autoAdjust="0"/>
  </p:normalViewPr>
  <p:slideViewPr>
    <p:cSldViewPr>
      <p:cViewPr varScale="1">
        <p:scale>
          <a:sx n="93" d="100"/>
          <a:sy n="93" d="100"/>
        </p:scale>
        <p:origin x="96" y="11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67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641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0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44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0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5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23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945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06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84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7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728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06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775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07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3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65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6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5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09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2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59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00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2901392" y="303957"/>
            <a:ext cx="1727553" cy="172755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教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6039" y="303957"/>
            <a:ext cx="1727553" cy="172755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学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56076" y="303957"/>
            <a:ext cx="1727553" cy="172755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课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1503" y="303957"/>
            <a:ext cx="1727553" cy="172755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件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3483419" y="2103509"/>
            <a:ext cx="5890996" cy="646653"/>
          </a:xfrm>
          <a:prstGeom prst="rect">
            <a:avLst/>
          </a:prstGeom>
          <a:noFill/>
        </p:spPr>
        <p:txBody>
          <a:bodyPr wrap="none" lIns="128462" tIns="64231" rIns="128462" bIns="64231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商务展示</a:t>
            </a:r>
            <a:r>
              <a:rPr lang="en-US" altLang="zh-CN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2685422" y="2744021"/>
            <a:ext cx="7313634" cy="69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cap="all" dirty="0">
                <a:solidFill>
                  <a:schemeClr val="accent1"/>
                </a:solidFill>
              </a:rPr>
              <a:t>Suitable for enterprise publicity/product promotion/planning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enterprisepublicity</a:t>
            </a:r>
            <a:r>
              <a:rPr lang="en-US" altLang="zh-CN" sz="1000" cap="all" dirty="0">
                <a:solidFill>
                  <a:schemeClr val="accent1"/>
                </a:solidFill>
              </a:rPr>
              <a:t>/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productpromotion</a:t>
            </a:r>
            <a:r>
              <a:rPr lang="en-US" altLang="zh-CN" sz="1000" cap="all" dirty="0">
                <a:solidFill>
                  <a:schemeClr val="accent1"/>
                </a:solidFill>
              </a:rPr>
              <a:t>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enterprise publicity/product promotion/planning scheme</a:t>
            </a:r>
            <a:endParaRPr lang="zh-CN" altLang="zh-CN" sz="1000" cap="all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43076" y="3607255"/>
            <a:ext cx="308419" cy="308419"/>
            <a:chOff x="801291" y="3535885"/>
            <a:chExt cx="219347" cy="219347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7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Group 14"/>
          <p:cNvGrpSpPr/>
          <p:nvPr/>
        </p:nvGrpSpPr>
        <p:grpSpPr bwMode="auto">
          <a:xfrm>
            <a:off x="6696415" y="3607255"/>
            <a:ext cx="308419" cy="308419"/>
            <a:chOff x="4248" y="3024"/>
            <a:chExt cx="600" cy="599"/>
          </a:xfrm>
        </p:grpSpPr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013761" y="3566723"/>
            <a:ext cx="1984967" cy="3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  <a:r>
              <a:rPr lang="zh-CN" altLang="en-US" sz="169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9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20XX.10.30</a:t>
            </a:r>
            <a:endParaRPr lang="en-US" altLang="zh-CN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51300" y="3575511"/>
            <a:ext cx="18999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9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7498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688295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。更多模版：亮亮图文旗舰店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https://liangliangtuwen.tmall.com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822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872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922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409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459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509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822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872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922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409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459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509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/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/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/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/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/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/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/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。更多模版：亮亮图文旗舰店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https://liangliangtuwen.tmall.com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/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/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/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/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/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</a:p>
          </p:txBody>
        </p:sp>
      </p:grp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825168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。更多模版：亮亮图文旗舰店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 rot="5400000">
            <a:off x="1430315" y="3182320"/>
            <a:ext cx="2313900" cy="1056015"/>
            <a:chOff x="1426011" y="1587375"/>
            <a:chExt cx="1722710" cy="745217"/>
          </a:xfrm>
        </p:grpSpPr>
        <p:sp>
          <p:nvSpPr>
            <p:cNvPr id="57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 rot="5400000">
            <a:off x="3374630" y="3182320"/>
            <a:ext cx="2313900" cy="1056015"/>
            <a:chOff x="1426011" y="1587375"/>
            <a:chExt cx="1722710" cy="745217"/>
          </a:xfrm>
        </p:grpSpPr>
        <p:sp>
          <p:nvSpPr>
            <p:cNvPr id="84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 rot="5400000">
            <a:off x="5318945" y="3182320"/>
            <a:ext cx="2313900" cy="1056015"/>
            <a:chOff x="1426011" y="1587375"/>
            <a:chExt cx="1722710" cy="745217"/>
          </a:xfrm>
        </p:grpSpPr>
        <p:sp>
          <p:nvSpPr>
            <p:cNvPr id="91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6"/>
          <p:cNvGrpSpPr/>
          <p:nvPr/>
        </p:nvGrpSpPr>
        <p:grpSpPr>
          <a:xfrm rot="5400000">
            <a:off x="7263260" y="3182320"/>
            <a:ext cx="2313900" cy="1056015"/>
            <a:chOff x="1426011" y="1587375"/>
            <a:chExt cx="1722710" cy="745217"/>
          </a:xfrm>
        </p:grpSpPr>
        <p:sp>
          <p:nvSpPr>
            <p:cNvPr id="98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Text Placeholder 3"/>
            <p:cNvSpPr txBox="1"/>
            <p:nvPr/>
          </p:nvSpPr>
          <p:spPr>
            <a:xfrm rot="19102985">
              <a:off x="1800238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 rot="5400000">
            <a:off x="9207575" y="3182320"/>
            <a:ext cx="2313900" cy="1056015"/>
            <a:chOff x="1426011" y="1587375"/>
            <a:chExt cx="1722710" cy="745217"/>
          </a:xfrm>
        </p:grpSpPr>
        <p:sp>
          <p:nvSpPr>
            <p:cNvPr id="105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1684263" y="4843667"/>
            <a:ext cx="1806009" cy="859015"/>
            <a:chOff x="764014" y="1572527"/>
            <a:chExt cx="1544637" cy="703523"/>
          </a:xfrm>
        </p:grpSpPr>
        <p:sp>
          <p:nvSpPr>
            <p:cNvPr id="108" name="Text Placeholder 3"/>
            <p:cNvSpPr txBox="1"/>
            <p:nvPr/>
          </p:nvSpPr>
          <p:spPr>
            <a:xfrm>
              <a:off x="998962" y="1572527"/>
              <a:ext cx="1074740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Text Placeholder 3"/>
            <p:cNvSpPr txBox="1"/>
            <p:nvPr/>
          </p:nvSpPr>
          <p:spPr>
            <a:xfrm>
              <a:off x="764014" y="1792144"/>
              <a:ext cx="1544637" cy="4839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3628578" y="4843658"/>
            <a:ext cx="1806009" cy="859015"/>
            <a:chOff x="764014" y="1572526"/>
            <a:chExt cx="1544637" cy="703526"/>
          </a:xfrm>
        </p:grpSpPr>
        <p:sp>
          <p:nvSpPr>
            <p:cNvPr id="111" name="Text Placeholder 3"/>
            <p:cNvSpPr txBox="1"/>
            <p:nvPr/>
          </p:nvSpPr>
          <p:spPr>
            <a:xfrm>
              <a:off x="998962" y="1572526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72892" y="4843658"/>
            <a:ext cx="1806009" cy="859014"/>
            <a:chOff x="764014" y="1572527"/>
            <a:chExt cx="1544637" cy="703525"/>
          </a:xfrm>
        </p:grpSpPr>
        <p:sp>
          <p:nvSpPr>
            <p:cNvPr id="114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7517207" y="4843658"/>
            <a:ext cx="1806009" cy="859014"/>
            <a:chOff x="764014" y="1572527"/>
            <a:chExt cx="1544637" cy="703525"/>
          </a:xfrm>
        </p:grpSpPr>
        <p:sp>
          <p:nvSpPr>
            <p:cNvPr id="117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9461522" y="4843659"/>
            <a:ext cx="1806009" cy="859014"/>
            <a:chOff x="764014" y="1572527"/>
            <a:chExt cx="1544637" cy="703525"/>
          </a:xfrm>
        </p:grpSpPr>
        <p:sp>
          <p:nvSpPr>
            <p:cNvPr id="120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19759"/>
          <a:stretch>
            <a:fillRect/>
          </a:stretch>
        </p:blipFill>
        <p:spPr>
          <a:xfrm>
            <a:off x="320095" y="736361"/>
            <a:ext cx="3647121" cy="3591425"/>
          </a:xfrm>
          <a:prstGeom prst="rect">
            <a:avLst/>
          </a:prstGeom>
        </p:spPr>
      </p:pic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5086535" y="2015162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349389" y="2032345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MH_Number_2"/>
          <p:cNvSpPr/>
          <p:nvPr>
            <p:custDataLst>
              <p:tags r:id="rId3"/>
            </p:custDataLst>
          </p:nvPr>
        </p:nvSpPr>
        <p:spPr>
          <a:xfrm>
            <a:off x="5086535" y="3223583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MH_Entry_2"/>
          <p:cNvSpPr/>
          <p:nvPr>
            <p:custDataLst>
              <p:tags r:id="rId4"/>
            </p:custDataLst>
          </p:nvPr>
        </p:nvSpPr>
        <p:spPr>
          <a:xfrm>
            <a:off x="5349389" y="3240768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MH_Number_3"/>
          <p:cNvSpPr/>
          <p:nvPr>
            <p:custDataLst>
              <p:tags r:id="rId5"/>
            </p:custDataLst>
          </p:nvPr>
        </p:nvSpPr>
        <p:spPr>
          <a:xfrm>
            <a:off x="5086535" y="4432003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MH_Entry_3"/>
          <p:cNvSpPr/>
          <p:nvPr>
            <p:custDataLst>
              <p:tags r:id="rId6"/>
            </p:custDataLst>
          </p:nvPr>
        </p:nvSpPr>
        <p:spPr>
          <a:xfrm>
            <a:off x="5349389" y="4449189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Number_4"/>
          <p:cNvSpPr/>
          <p:nvPr>
            <p:custDataLst>
              <p:tags r:id="rId7"/>
            </p:custDataLst>
          </p:nvPr>
        </p:nvSpPr>
        <p:spPr>
          <a:xfrm>
            <a:off x="5086535" y="5640424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5349389" y="5657611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82621" y="4327785"/>
            <a:ext cx="1210290" cy="707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88745" y="5035497"/>
            <a:ext cx="1598042" cy="40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/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/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/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825168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。更多模版：亮亮图文旗舰店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2901392" y="303957"/>
            <a:ext cx="1727553" cy="172755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教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6039" y="303957"/>
            <a:ext cx="1727553" cy="172755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学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56076" y="303957"/>
            <a:ext cx="1727553" cy="172755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课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1503" y="303957"/>
            <a:ext cx="1727553" cy="172755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件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4803600" y="2103509"/>
            <a:ext cx="3250636" cy="646781"/>
          </a:xfrm>
          <a:prstGeom prst="rect">
            <a:avLst/>
          </a:prstGeom>
          <a:noFill/>
        </p:spPr>
        <p:txBody>
          <a:bodyPr wrap="none" lIns="128462" tIns="64231" rIns="128462" bIns="64231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zh-CN" sz="2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2685422" y="2744021"/>
            <a:ext cx="7313634" cy="69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cap="all" dirty="0">
                <a:solidFill>
                  <a:schemeClr val="accent1"/>
                </a:solidFill>
              </a:rPr>
              <a:t>Suitable for enterprise publicity/product promotion/planning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enterprisepublicity</a:t>
            </a:r>
            <a:r>
              <a:rPr lang="en-US" altLang="zh-CN" sz="1000" cap="all" dirty="0">
                <a:solidFill>
                  <a:schemeClr val="accent1"/>
                </a:solidFill>
              </a:rPr>
              <a:t>/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productpromotion</a:t>
            </a:r>
            <a:r>
              <a:rPr lang="en-US" altLang="zh-CN" sz="1000" cap="all" dirty="0">
                <a:solidFill>
                  <a:schemeClr val="accent1"/>
                </a:solidFill>
              </a:rPr>
              <a:t>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enterprise publicity/product promotion/planning scheme</a:t>
            </a:r>
            <a:endParaRPr lang="zh-CN" altLang="zh-CN" sz="1000" cap="all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43076" y="3607255"/>
            <a:ext cx="308419" cy="308419"/>
            <a:chOff x="801291" y="3535885"/>
            <a:chExt cx="219347" cy="219347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7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Group 14"/>
          <p:cNvGrpSpPr/>
          <p:nvPr/>
        </p:nvGrpSpPr>
        <p:grpSpPr bwMode="auto">
          <a:xfrm>
            <a:off x="6696415" y="3607255"/>
            <a:ext cx="308419" cy="308419"/>
            <a:chOff x="4248" y="3024"/>
            <a:chExt cx="600" cy="599"/>
          </a:xfrm>
        </p:grpSpPr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013761" y="3566723"/>
            <a:ext cx="1984967" cy="3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  <a:r>
              <a:rPr lang="zh-CN" altLang="en-US" sz="169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9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20XX.10.30</a:t>
            </a:r>
            <a:endParaRPr lang="en-US" altLang="zh-CN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51300" y="3575511"/>
            <a:ext cx="18999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9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文字更多模版：亮亮图文旗舰店</a:t>
              </a:r>
              <a:r>
                <a:rPr lang="en-US" altLang="zh-CN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https://liangliangtuwen.tmall.com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6200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53897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0364781" y="5093132"/>
            <a:ext cx="188419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AXIS Std M" panose="020B0600000000000000" pitchFamily="34" charset="-128"/>
                <a:ea typeface="AXIS Std M" panose="020B0600000000000000" pitchFamily="34" charset="-128"/>
                <a:cs typeface="Open Sans" panose="020B0606030504020204" pitchFamily="34" charset="0"/>
              </a:rPr>
              <a:t>SUBTITLE </a:t>
            </a:r>
            <a:endParaRPr lang="zh-CN" altLang="en-US" sz="1475" b="1">
              <a:solidFill>
                <a:schemeClr val="bg1"/>
              </a:solidFill>
              <a:latin typeface="AXIS Std M" panose="020B0600000000000000" pitchFamily="34" charset="-128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964879" y="3700499"/>
            <a:ext cx="37444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。更多模版：亮亮图文旗舰店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64879" y="547060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22907" y="2177857"/>
            <a:ext cx="45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PLEASE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WRITTEN CONTENT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95062" y="1168053"/>
            <a:ext cx="4960780" cy="5446888"/>
            <a:chOff x="7195062" y="1168053"/>
            <a:chExt cx="4960780" cy="54468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10617273" y="4983353"/>
            <a:ext cx="1538569" cy="1631588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39"/>
          <p:cNvSpPr txBox="1"/>
          <p:nvPr/>
        </p:nvSpPr>
        <p:spPr>
          <a:xfrm>
            <a:off x="10617273" y="5072025"/>
            <a:ext cx="15385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65394" y="1818014"/>
            <a:ext cx="68480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0294" y="3192863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294" y="4812731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3"/>
            <a:ext cx="2381924" cy="1001703"/>
            <a:chOff x="509993" y="4146958"/>
            <a:chExt cx="2041329" cy="949986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647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。更多模版：亮亮图文旗舰店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https://liangliangtuwen.tmall.com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64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64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4127" cy="31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。更多模版：亮亮图文旗舰店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425"/>
      </a:accent1>
      <a:accent2>
        <a:srgbClr val="33B7C6"/>
      </a:accent2>
      <a:accent3>
        <a:srgbClr val="9CC425"/>
      </a:accent3>
      <a:accent4>
        <a:srgbClr val="33B7C6"/>
      </a:accent4>
      <a:accent5>
        <a:srgbClr val="9CC425"/>
      </a:accent5>
      <a:accent6>
        <a:srgbClr val="33B7C6"/>
      </a:accent6>
      <a:hlink>
        <a:srgbClr val="9CC425"/>
      </a:hlink>
      <a:folHlink>
        <a:srgbClr val="33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3324</Words>
  <Application>Microsoft Office PowerPoint</Application>
  <PresentationFormat>自定义</PresentationFormat>
  <Paragraphs>265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AXIS Std M</vt:lpstr>
      <vt:lpstr>Gill Sans</vt:lpstr>
      <vt:lpstr>Open Sans</vt:lpstr>
      <vt:lpstr>Segoe UI Emoji</vt:lpstr>
      <vt:lpstr>方正正准黑简体</vt:lpstr>
      <vt:lpstr>宋体</vt:lpstr>
      <vt:lpstr>微软雅黑</vt:lpstr>
      <vt:lpstr>Arial</vt:lpstr>
      <vt:lpstr>Calibri</vt:lpstr>
      <vt:lpstr>Calibri Light</vt:lpstr>
      <vt:lpstr>Franklin Gothic Book</vt:lpstr>
      <vt:lpstr>Franklin Gothic Medium</vt:lpstr>
      <vt:lpstr>Impact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更多模版：亮亮图文旗舰店https:/liangliangtuwen.tmall.com</cp:keywords>
  <dc:description>更多模版：亮亮图文旗舰店https://liangliangtuwen.tmall.com</dc:description>
  <cp:revision>1</cp:revision>
  <dcterms:created xsi:type="dcterms:W3CDTF">2016-10-17T14:00:00Z</dcterms:created>
  <dcterms:modified xsi:type="dcterms:W3CDTF">2017-11-28T13:51:22Z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