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257" r:id="rId3"/>
    <p:sldId id="258" r:id="rId4"/>
    <p:sldId id="284" r:id="rId5"/>
    <p:sldId id="280" r:id="rId6"/>
    <p:sldId id="281" r:id="rId7"/>
    <p:sldId id="264" r:id="rId8"/>
    <p:sldId id="263" r:id="rId9"/>
    <p:sldId id="265" r:id="rId10"/>
    <p:sldId id="286" r:id="rId11"/>
    <p:sldId id="266" r:id="rId12"/>
    <p:sldId id="259" r:id="rId13"/>
    <p:sldId id="288" r:id="rId14"/>
    <p:sldId id="278" r:id="rId15"/>
    <p:sldId id="279" r:id="rId16"/>
    <p:sldId id="282" r:id="rId17"/>
    <p:sldId id="277" r:id="rId18"/>
    <p:sldId id="283" r:id="rId19"/>
    <p:sldId id="260" r:id="rId20"/>
    <p:sldId id="271" r:id="rId21"/>
    <p:sldId id="285" r:id="rId22"/>
    <p:sldId id="287" r:id="rId23"/>
    <p:sldId id="267" r:id="rId24"/>
    <p:sldId id="268" r:id="rId25"/>
    <p:sldId id="269" r:id="rId26"/>
    <p:sldId id="270" r:id="rId27"/>
    <p:sldId id="275" r:id="rId28"/>
    <p:sldId id="261" r:id="rId29"/>
    <p:sldId id="272" r:id="rId30"/>
    <p:sldId id="273" r:id="rId31"/>
    <p:sldId id="276" r:id="rId32"/>
    <p:sldId id="274" r:id="rId33"/>
    <p:sldId id="289"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B3"/>
    <a:srgbClr val="FFAB3F"/>
    <a:srgbClr val="EA5E66"/>
    <a:srgbClr val="83B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6" autoAdjust="0"/>
    <p:restoredTop sz="94660"/>
  </p:normalViewPr>
  <p:slideViewPr>
    <p:cSldViewPr snapToGrid="0">
      <p:cViewPr varScale="1">
        <p:scale>
          <a:sx n="90" d="100"/>
          <a:sy n="90" d="100"/>
        </p:scale>
        <p:origin x="264" y="102"/>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6224161367691199"/>
        </c:manualLayout>
      </c:layout>
      <c:barChart>
        <c:barDir val="col"/>
        <c:grouping val="clustered"/>
        <c:varyColors val="0"/>
        <c:ser>
          <c:idx val="0"/>
          <c:order val="0"/>
          <c:tx>
            <c:strRef>
              <c:f>Sheet1!$B$1</c:f>
              <c:strCache>
                <c:ptCount val="1"/>
                <c:pt idx="0">
                  <c:v>系列 1</c:v>
                </c:pt>
              </c:strCache>
            </c:strRef>
          </c:tx>
          <c:invertIfNegative val="0"/>
          <c:dPt>
            <c:idx val="13"/>
            <c:invertIfNegative val="0"/>
            <c:bubble3D val="0"/>
            <c:extLst>
              <c:ext xmlns:c16="http://schemas.microsoft.com/office/drawing/2014/chart" uri="{C3380CC4-5D6E-409C-BE32-E72D297353CC}">
                <c16:uniqueId val="{00000000-FBFC-4CEC-9CB1-568B4CFD9C5C}"/>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ea"/>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类别 1</c:v>
                </c:pt>
                <c:pt idx="1">
                  <c:v>类别 2</c:v>
                </c:pt>
                <c:pt idx="2">
                  <c:v>类别 3</c:v>
                </c:pt>
                <c:pt idx="3">
                  <c:v>类别 4</c:v>
                </c:pt>
                <c:pt idx="4">
                  <c:v>类别 5</c:v>
                </c:pt>
                <c:pt idx="5">
                  <c:v>类别 6</c:v>
                </c:pt>
                <c:pt idx="6">
                  <c:v>类别 7</c:v>
                </c:pt>
                <c:pt idx="7">
                  <c:v>类别 8</c:v>
                </c:pt>
                <c:pt idx="8">
                  <c:v>类别 9</c:v>
                </c:pt>
                <c:pt idx="9">
                  <c:v>类别 10</c:v>
                </c:pt>
                <c:pt idx="10">
                  <c:v>类别 11</c:v>
                </c:pt>
                <c:pt idx="11">
                  <c:v>类别 12</c:v>
                </c:pt>
                <c:pt idx="12">
                  <c:v>类别 13</c:v>
                </c:pt>
                <c:pt idx="13">
                  <c:v>类别 14</c:v>
                </c:pt>
              </c:strCache>
            </c:strRef>
          </c:cat>
          <c:val>
            <c:numRef>
              <c:f>Sheet1!$B$2:$B$15</c:f>
              <c:numCache>
                <c:formatCode>0.0</c:formatCode>
                <c:ptCount val="14"/>
                <c:pt idx="0">
                  <c:v>4.3</c:v>
                </c:pt>
                <c:pt idx="1">
                  <c:v>2.5</c:v>
                </c:pt>
                <c:pt idx="2">
                  <c:v>3.5</c:v>
                </c:pt>
                <c:pt idx="3">
                  <c:v>4.5</c:v>
                </c:pt>
                <c:pt idx="4">
                  <c:v>4.0999999999999996</c:v>
                </c:pt>
                <c:pt idx="5">
                  <c:v>4.26</c:v>
                </c:pt>
                <c:pt idx="6">
                  <c:v>4.42</c:v>
                </c:pt>
                <c:pt idx="7">
                  <c:v>4.58</c:v>
                </c:pt>
                <c:pt idx="8">
                  <c:v>4.74</c:v>
                </c:pt>
                <c:pt idx="9">
                  <c:v>4.9000000000000004</c:v>
                </c:pt>
                <c:pt idx="10">
                  <c:v>5.0599999999999996</c:v>
                </c:pt>
                <c:pt idx="11">
                  <c:v>5.22</c:v>
                </c:pt>
                <c:pt idx="12">
                  <c:v>5.38</c:v>
                </c:pt>
                <c:pt idx="13">
                  <c:v>5.54</c:v>
                </c:pt>
              </c:numCache>
            </c:numRef>
          </c:val>
          <c:extLst>
            <c:ext xmlns:c16="http://schemas.microsoft.com/office/drawing/2014/chart" uri="{C3380CC4-5D6E-409C-BE32-E72D297353CC}">
              <c16:uniqueId val="{00000001-FBFC-4CEC-9CB1-568B4CFD9C5C}"/>
            </c:ext>
          </c:extLst>
        </c:ser>
        <c:dLbls>
          <c:showLegendKey val="0"/>
          <c:showVal val="0"/>
          <c:showCatName val="0"/>
          <c:showSerName val="0"/>
          <c:showPercent val="0"/>
          <c:showBubbleSize val="0"/>
        </c:dLbls>
        <c:gapWidth val="150"/>
        <c:axId val="-939568416"/>
        <c:axId val="-939555904"/>
      </c:barChart>
      <c:catAx>
        <c:axId val="-93956841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defRPr>
            </a:pPr>
            <a:endParaRPr lang="zh-CN"/>
          </a:p>
        </c:txPr>
        <c:crossAx val="-939555904"/>
        <c:crosses val="autoZero"/>
        <c:auto val="1"/>
        <c:lblAlgn val="ctr"/>
        <c:lblOffset val="100"/>
        <c:noMultiLvlLbl val="0"/>
      </c:catAx>
      <c:valAx>
        <c:axId val="-939555904"/>
        <c:scaling>
          <c:orientation val="minMax"/>
        </c:scaling>
        <c:delete val="1"/>
        <c:axPos val="l"/>
        <c:numFmt formatCode="0.0" sourceLinked="1"/>
        <c:majorTickMark val="out"/>
        <c:minorTickMark val="none"/>
        <c:tickLblPos val="nextTo"/>
        <c:crossAx val="-939568416"/>
        <c:crosses val="autoZero"/>
        <c:crossBetween val="between"/>
      </c:valAx>
      <c:spPr>
        <a:noFill/>
        <a:ln>
          <a:noFill/>
        </a:ln>
        <a:effectLst/>
      </c:spPr>
    </c:plotArea>
    <c:plotVisOnly val="1"/>
    <c:dispBlanksAs val="gap"/>
    <c:showDLblsOverMax val="0"/>
  </c:chart>
  <c:txPr>
    <a:bodyPr/>
    <a:lstStyle/>
    <a:p>
      <a:pPr>
        <a:defRPr lang="zh-CN" sz="1200">
          <a:ea typeface="+mn-ea"/>
          <a:cs typeface="+mn-ea"/>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tx>
            <c:strRef>
              <c:f>Sheet1!$B$1</c:f>
              <c:strCache>
                <c:ptCount val="1"/>
                <c:pt idx="0">
                  <c:v>销售额</c:v>
                </c:pt>
              </c:strCache>
            </c:strRef>
          </c:tx>
          <c:explosion val="25"/>
          <c:dPt>
            <c:idx val="0"/>
            <c:bubble3D val="0"/>
            <c:extLst>
              <c:ext xmlns:c16="http://schemas.microsoft.com/office/drawing/2014/chart" uri="{C3380CC4-5D6E-409C-BE32-E72D297353CC}">
                <c16:uniqueId val="{00000000-68B9-4F8D-A832-DB3B4E97BD61}"/>
              </c:ext>
            </c:extLst>
          </c:dPt>
          <c:dPt>
            <c:idx val="1"/>
            <c:bubble3D val="0"/>
            <c:extLst>
              <c:ext xmlns:c16="http://schemas.microsoft.com/office/drawing/2014/chart" uri="{C3380CC4-5D6E-409C-BE32-E72D297353CC}">
                <c16:uniqueId val="{00000001-68B9-4F8D-A832-DB3B4E97BD61}"/>
              </c:ext>
            </c:extLst>
          </c:dPt>
          <c:dPt>
            <c:idx val="2"/>
            <c:bubble3D val="0"/>
            <c:extLst>
              <c:ext xmlns:c16="http://schemas.microsoft.com/office/drawing/2014/chart" uri="{C3380CC4-5D6E-409C-BE32-E72D297353CC}">
                <c16:uniqueId val="{00000002-68B9-4F8D-A832-DB3B4E97BD61}"/>
              </c:ext>
            </c:extLst>
          </c:dPt>
          <c:dPt>
            <c:idx val="3"/>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4-68B9-4F8D-A832-DB3B4E97BD61}"/>
              </c:ext>
            </c:extLst>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defRPr>
                </a:pPr>
                <a:endParaRPr lang="zh-CN"/>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5-68B9-4F8D-A832-DB3B4E97BD6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ln>
      <a:noFill/>
    </a:ln>
  </c:spPr>
  <c:txPr>
    <a:bodyPr/>
    <a:lstStyle/>
    <a:p>
      <a:pPr>
        <a:defRPr lang="zh-CN" sz="1800">
          <a:ea typeface="+mn-ea"/>
          <a:cs typeface="+mn-ea"/>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54054975803699E-2"/>
          <c:y val="4.2872551198015002E-2"/>
          <c:w val="0.916145945024196"/>
          <c:h val="0.75193172980779899"/>
        </c:manualLayout>
      </c:layout>
      <c:barChart>
        <c:barDir val="col"/>
        <c:grouping val="clustered"/>
        <c:varyColors val="0"/>
        <c:ser>
          <c:idx val="0"/>
          <c:order val="0"/>
          <c:tx>
            <c:strRef>
              <c:f>Sheet1!$B$1</c:f>
              <c:strCache>
                <c:ptCount val="1"/>
                <c:pt idx="0">
                  <c:v>系列 1</c:v>
                </c:pt>
              </c:strCache>
            </c:strRef>
          </c:tx>
          <c:invertIfNegative val="0"/>
          <c:cat>
            <c:strRef>
              <c:f>Sheet1!$A$2:$A$3</c:f>
              <c:strCache>
                <c:ptCount val="2"/>
                <c:pt idx="0">
                  <c:v>类别 1</c:v>
                </c:pt>
                <c:pt idx="1">
                  <c:v>类别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06FE-4DDE-BD83-40D7210C60E6}"/>
            </c:ext>
          </c:extLst>
        </c:ser>
        <c:ser>
          <c:idx val="1"/>
          <c:order val="1"/>
          <c:tx>
            <c:strRef>
              <c:f>Sheet1!$C$1</c:f>
              <c:strCache>
                <c:ptCount val="1"/>
                <c:pt idx="0">
                  <c:v>系列 2</c:v>
                </c:pt>
              </c:strCache>
            </c:strRef>
          </c:tx>
          <c:invertIfNegative val="0"/>
          <c:cat>
            <c:strRef>
              <c:f>Sheet1!$A$2:$A$3</c:f>
              <c:strCache>
                <c:ptCount val="2"/>
                <c:pt idx="0">
                  <c:v>类别 1</c:v>
                </c:pt>
                <c:pt idx="1">
                  <c:v>类别 2</c:v>
                </c:pt>
              </c:strCache>
            </c:strRef>
          </c:cat>
          <c:val>
            <c:numRef>
              <c:f>Sheet1!$C$2:$C$3</c:f>
              <c:numCache>
                <c:formatCode>General</c:formatCode>
                <c:ptCount val="2"/>
                <c:pt idx="0">
                  <c:v>2.4</c:v>
                </c:pt>
                <c:pt idx="1">
                  <c:v>4.4000000000000004</c:v>
                </c:pt>
              </c:numCache>
            </c:numRef>
          </c:val>
          <c:extLst>
            <c:ext xmlns:c16="http://schemas.microsoft.com/office/drawing/2014/chart" uri="{C3380CC4-5D6E-409C-BE32-E72D297353CC}">
              <c16:uniqueId val="{00000001-06FE-4DDE-BD83-40D7210C60E6}"/>
            </c:ext>
          </c:extLst>
        </c:ser>
        <c:dLbls>
          <c:showLegendKey val="0"/>
          <c:showVal val="0"/>
          <c:showCatName val="0"/>
          <c:showSerName val="0"/>
          <c:showPercent val="0"/>
          <c:showBubbleSize val="0"/>
        </c:dLbls>
        <c:gapWidth val="150"/>
        <c:axId val="-939553728"/>
        <c:axId val="-939567872"/>
      </c:barChart>
      <c:catAx>
        <c:axId val="-93955372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endParaRPr lang="zh-CN"/>
          </a:p>
        </c:txPr>
        <c:crossAx val="-939567872"/>
        <c:crosses val="autoZero"/>
        <c:auto val="1"/>
        <c:lblAlgn val="ctr"/>
        <c:lblOffset val="100"/>
        <c:noMultiLvlLbl val="0"/>
      </c:catAx>
      <c:valAx>
        <c:axId val="-939567872"/>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endParaRPr lang="zh-CN"/>
          </a:p>
        </c:txPr>
        <c:crossAx val="-939553728"/>
        <c:crosses val="autoZero"/>
        <c:crossBetween val="between"/>
      </c:valAx>
      <c:spPr>
        <a:noFill/>
        <a:ln>
          <a:noFill/>
        </a:ln>
        <a:effectLst/>
      </c:spPr>
    </c:plotArea>
    <c:plotVisOnly val="1"/>
    <c:dispBlanksAs val="gap"/>
    <c:showDLblsOverMax val="0"/>
  </c:chart>
  <c:spPr>
    <a:ln>
      <a:noFill/>
    </a:ln>
  </c:spPr>
  <c:txPr>
    <a:bodyPr/>
    <a:lstStyle/>
    <a:p>
      <a:pPr>
        <a:defRPr lang="zh-CN" sz="1400">
          <a:ea typeface="+mn-ea"/>
          <a:cs typeface="+mn-ea"/>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A47BD-B357-4B62-A48F-A7FBCDFC21D9}" type="datetimeFigureOut">
              <a:rPr lang="zh-CN" altLang="en-US" smtClean="0"/>
              <a:t>2018/12/16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75427-0824-4B30-B0FB-ED6318EEADE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p>
        </p:txBody>
      </p:sp>
      <p:sp>
        <p:nvSpPr>
          <p:cNvPr id="4" name="灯片编号占位符 3"/>
          <p:cNvSpPr>
            <a:spLocks noGrp="1"/>
          </p:cNvSpPr>
          <p:nvPr>
            <p:ph type="sldNum" sz="quarter" idx="10"/>
          </p:nvPr>
        </p:nvSpPr>
        <p:spPr/>
        <p:txBody>
          <a:bodyPr/>
          <a:lstStyle/>
          <a:p>
            <a:fld id="{8E665C9A-F863-4B53-BF18-B9F895775B52}"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665C9A-F863-4B53-BF18-B9F895775B52}"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p>
        </p:txBody>
      </p:sp>
      <p:sp>
        <p:nvSpPr>
          <p:cNvPr id="4" name="灯片编号占位符 3"/>
          <p:cNvSpPr>
            <a:spLocks noGrp="1"/>
          </p:cNvSpPr>
          <p:nvPr>
            <p:ph type="sldNum" sz="quarter" idx="10"/>
          </p:nvPr>
        </p:nvSpPr>
        <p:spPr/>
        <p:txBody>
          <a:bodyPr/>
          <a:lstStyle/>
          <a:p>
            <a:fld id="{96097EA6-A70B-4078-A475-F5D239A7F50E}"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t>24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24F4D7-21BF-4B9F-909B-69D1BB8ABAC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bg>
      <p:bgPr>
        <a:gradFill flip="none" rotWithShape="1">
          <a:gsLst>
            <a:gs pos="0">
              <a:srgbClr val="DCDCDC"/>
            </a:gs>
            <a:gs pos="0">
              <a:srgbClr val="DCDCDC"/>
            </a:gs>
            <a:gs pos="100000">
              <a:srgbClr val="F1F1F1"/>
            </a:gs>
          </a:gsLst>
          <a:lin ang="0" scaled="1"/>
          <a:tileRect/>
        </a:gradFill>
        <a:effectLst/>
      </p:bgPr>
    </p:bg>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a:spLocks noGrp="1"/>
          </p:cNvSpPr>
          <p:nvPr>
            <p:ph type="title"/>
          </p:nvPr>
        </p:nvSpPr>
        <p:spPr>
          <a:xfrm>
            <a:off x="609601" y="274638"/>
            <a:ext cx="10972800" cy="1143000"/>
          </a:xfrm>
        </p:spPr>
        <p:txBody>
          <a:bodyPr/>
          <a:lstStyle/>
          <a:p>
            <a:r>
              <a:rPr lang="zh-CN" altLang="en-US"/>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3008" y="271820"/>
            <a:ext cx="10515600" cy="530614"/>
          </a:xfrm>
        </p:spPr>
        <p:txBody>
          <a:bodyPr>
            <a:normAutofit/>
          </a:bodyPr>
          <a:lstStyle>
            <a:lvl1pPr>
              <a:defRPr sz="3200" b="1">
                <a:solidFill>
                  <a:schemeClr val="accent1"/>
                </a:solidFill>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8"/>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audio" Target="../media/media1.mp3"/><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microsoft.com/office/2007/relationships/media" Target="../media/media1.mp3"/><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tags" Target="../tags/tag53.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tags" Target="../tags/tag52.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29"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tags" Target="../tags/tag55.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tags" Target="../tags/tag54.xml"/><Relationship Id="rId30"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01 130"/>
          <p:cNvSpPr/>
          <p:nvPr>
            <p:custDataLst>
              <p:tags r:id="rId1"/>
            </p:custDataLst>
          </p:nvPr>
        </p:nvSpPr>
        <p:spPr>
          <a:xfrm>
            <a:off x="2326875"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3" name="PA_01 131"/>
          <p:cNvSpPr/>
          <p:nvPr>
            <p:custDataLst>
              <p:tags r:id="rId2"/>
            </p:custDataLst>
          </p:nvPr>
        </p:nvSpPr>
        <p:spPr>
          <a:xfrm>
            <a:off x="4067258"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4" name="PA_01 132"/>
          <p:cNvSpPr/>
          <p:nvPr>
            <p:custDataLst>
              <p:tags r:id="rId3"/>
            </p:custDataLst>
          </p:nvPr>
        </p:nvSpPr>
        <p:spPr>
          <a:xfrm>
            <a:off x="5821440"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5" name="PA_01 133"/>
          <p:cNvSpPr/>
          <p:nvPr>
            <p:custDataLst>
              <p:tags r:id="rId4"/>
            </p:custDataLst>
          </p:nvPr>
        </p:nvSpPr>
        <p:spPr>
          <a:xfrm>
            <a:off x="7577804"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grpSp>
        <p:nvGrpSpPr>
          <p:cNvPr id="6" name="PA_01 134"/>
          <p:cNvGrpSpPr/>
          <p:nvPr>
            <p:custDataLst>
              <p:tags r:id="rId5"/>
            </p:custDataLst>
          </p:nvPr>
        </p:nvGrpSpPr>
        <p:grpSpPr>
          <a:xfrm>
            <a:off x="2489307" y="1311278"/>
            <a:ext cx="1806507" cy="1800312"/>
            <a:chOff x="3768359" y="1725446"/>
            <a:chExt cx="1930605" cy="1930605"/>
          </a:xfrm>
        </p:grpSpPr>
        <p:sp>
          <p:nvSpPr>
            <p:cNvPr id="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9" name="PA_01 137"/>
          <p:cNvGrpSpPr/>
          <p:nvPr>
            <p:custDataLst>
              <p:tags r:id="rId6"/>
            </p:custDataLst>
          </p:nvPr>
        </p:nvGrpSpPr>
        <p:grpSpPr>
          <a:xfrm>
            <a:off x="4215689" y="1311278"/>
            <a:ext cx="1806507" cy="1800312"/>
            <a:chOff x="3768359" y="1725446"/>
            <a:chExt cx="1930605" cy="1930605"/>
          </a:xfrm>
        </p:grpSpPr>
        <p:sp>
          <p:nvSpPr>
            <p:cNvPr id="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5"/>
            <p:cNvSpPr>
              <a:spLocks noChangeArrowheads="1"/>
            </p:cNvSpPr>
            <p:nvPr/>
          </p:nvSpPr>
          <p:spPr bwMode="auto">
            <a:xfrm>
              <a:off x="3823758" y="1780845"/>
              <a:ext cx="1819806" cy="1819806"/>
            </a:xfrm>
            <a:prstGeom prst="ellipse">
              <a:avLst/>
            </a:prstGeom>
            <a:solidFill>
              <a:srgbClr val="FFAB3F"/>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12" name="PA_01 140"/>
          <p:cNvGrpSpPr/>
          <p:nvPr>
            <p:custDataLst>
              <p:tags r:id="rId7"/>
            </p:custDataLst>
          </p:nvPr>
        </p:nvGrpSpPr>
        <p:grpSpPr>
          <a:xfrm>
            <a:off x="5963818" y="1311278"/>
            <a:ext cx="1806507" cy="1800312"/>
            <a:chOff x="3768359" y="1725446"/>
            <a:chExt cx="1930605" cy="1930605"/>
          </a:xfrm>
        </p:grpSpPr>
        <p:sp>
          <p:nvSpPr>
            <p:cNvPr id="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15" name="PA_01 143"/>
          <p:cNvGrpSpPr/>
          <p:nvPr>
            <p:custDataLst>
              <p:tags r:id="rId8"/>
            </p:custDataLst>
          </p:nvPr>
        </p:nvGrpSpPr>
        <p:grpSpPr>
          <a:xfrm>
            <a:off x="7704429" y="1311278"/>
            <a:ext cx="1806507" cy="1800312"/>
            <a:chOff x="3768359" y="1725446"/>
            <a:chExt cx="1930605" cy="1930605"/>
          </a:xfrm>
        </p:grpSpPr>
        <p:sp>
          <p:nvSpPr>
            <p:cNvPr id="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sp>
        <p:nvSpPr>
          <p:cNvPr id="18" name="PA_01 146"/>
          <p:cNvSpPr/>
          <p:nvPr>
            <p:custDataLst>
              <p:tags r:id="rId9"/>
            </p:custDataLst>
          </p:nvPr>
        </p:nvSpPr>
        <p:spPr>
          <a:xfrm>
            <a:off x="2770823" y="1521115"/>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a:t>
            </a:r>
          </a:p>
        </p:txBody>
      </p:sp>
      <p:sp>
        <p:nvSpPr>
          <p:cNvPr id="19" name="PA_01 147"/>
          <p:cNvSpPr/>
          <p:nvPr>
            <p:custDataLst>
              <p:tags r:id="rId10"/>
            </p:custDataLst>
          </p:nvPr>
        </p:nvSpPr>
        <p:spPr>
          <a:xfrm>
            <a:off x="4487930" y="1521115"/>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sp>
        <p:nvSpPr>
          <p:cNvPr id="20" name="PA_01 148"/>
          <p:cNvSpPr/>
          <p:nvPr>
            <p:custDataLst>
              <p:tags r:id="rId11"/>
            </p:custDataLst>
          </p:nvPr>
        </p:nvSpPr>
        <p:spPr>
          <a:xfrm>
            <a:off x="6268532" y="1521115"/>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a:t>
            </a:r>
          </a:p>
        </p:txBody>
      </p:sp>
      <p:sp>
        <p:nvSpPr>
          <p:cNvPr id="21" name="PA_01 149"/>
          <p:cNvSpPr/>
          <p:nvPr>
            <p:custDataLst>
              <p:tags r:id="rId12"/>
            </p:custDataLst>
          </p:nvPr>
        </p:nvSpPr>
        <p:spPr>
          <a:xfrm>
            <a:off x="8009666" y="1478519"/>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计</a:t>
            </a:r>
          </a:p>
        </p:txBody>
      </p:sp>
      <p:grpSp>
        <p:nvGrpSpPr>
          <p:cNvPr id="22" name="PA_01 150"/>
          <p:cNvGrpSpPr/>
          <p:nvPr>
            <p:custDataLst>
              <p:tags r:id="rId13"/>
            </p:custDataLst>
          </p:nvPr>
        </p:nvGrpSpPr>
        <p:grpSpPr>
          <a:xfrm>
            <a:off x="1895338" y="2143943"/>
            <a:ext cx="431536" cy="430056"/>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25" name="PA_01 153"/>
          <p:cNvGrpSpPr/>
          <p:nvPr>
            <p:custDataLst>
              <p:tags r:id="rId14"/>
            </p:custDataLst>
          </p:nvPr>
        </p:nvGrpSpPr>
        <p:grpSpPr>
          <a:xfrm>
            <a:off x="1473230" y="1951768"/>
            <a:ext cx="301964" cy="300928"/>
            <a:chOff x="3768359" y="1725446"/>
            <a:chExt cx="1930605" cy="1930605"/>
          </a:xfrm>
          <a:solidFill>
            <a:srgbClr val="EA5E66"/>
          </a:solidFill>
        </p:grpSpPr>
        <p:sp>
          <p:nvSpPr>
            <p:cNvPr id="26"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28" name="PA_01 156"/>
          <p:cNvGrpSpPr/>
          <p:nvPr>
            <p:custDataLst>
              <p:tags r:id="rId15"/>
            </p:custDataLst>
          </p:nvPr>
        </p:nvGrpSpPr>
        <p:grpSpPr>
          <a:xfrm>
            <a:off x="4016235" y="1255111"/>
            <a:ext cx="216398" cy="215655"/>
            <a:chOff x="3768359" y="1725446"/>
            <a:chExt cx="1930605" cy="1930605"/>
          </a:xfrm>
        </p:grpSpPr>
        <p:sp>
          <p:nvSpPr>
            <p:cNvPr id="2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1" name="PA_01 159"/>
          <p:cNvGrpSpPr/>
          <p:nvPr>
            <p:custDataLst>
              <p:tags r:id="rId16"/>
            </p:custDataLst>
          </p:nvPr>
        </p:nvGrpSpPr>
        <p:grpSpPr>
          <a:xfrm>
            <a:off x="5834945" y="1197268"/>
            <a:ext cx="308786" cy="307727"/>
            <a:chOff x="3768359" y="1725446"/>
            <a:chExt cx="1930605" cy="1930605"/>
          </a:xfrm>
        </p:grpSpPr>
        <p:sp>
          <p:nvSpPr>
            <p:cNvPr id="3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4" name="PA_01 162"/>
          <p:cNvGrpSpPr/>
          <p:nvPr>
            <p:custDataLst>
              <p:tags r:id="rId17"/>
            </p:custDataLst>
          </p:nvPr>
        </p:nvGrpSpPr>
        <p:grpSpPr>
          <a:xfrm>
            <a:off x="5812836" y="2947459"/>
            <a:ext cx="266481" cy="265568"/>
            <a:chOff x="3768359" y="1725446"/>
            <a:chExt cx="1930605" cy="1930605"/>
          </a:xfrm>
        </p:grpSpPr>
        <p:sp>
          <p:nvSpPr>
            <p:cNvPr id="3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7" name="PA_01 165"/>
          <p:cNvGrpSpPr/>
          <p:nvPr>
            <p:custDataLst>
              <p:tags r:id="rId18"/>
            </p:custDataLst>
          </p:nvPr>
        </p:nvGrpSpPr>
        <p:grpSpPr>
          <a:xfrm>
            <a:off x="4127973" y="2925061"/>
            <a:ext cx="274147" cy="273207"/>
            <a:chOff x="3768359" y="1725446"/>
            <a:chExt cx="1930605" cy="1930605"/>
          </a:xfrm>
        </p:grpSpPr>
        <p:sp>
          <p:nvSpPr>
            <p:cNvPr id="3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0" name="PA_01 168"/>
          <p:cNvGrpSpPr/>
          <p:nvPr>
            <p:custDataLst>
              <p:tags r:id="rId19"/>
            </p:custDataLst>
          </p:nvPr>
        </p:nvGrpSpPr>
        <p:grpSpPr>
          <a:xfrm>
            <a:off x="7621294" y="1093920"/>
            <a:ext cx="269944" cy="269018"/>
            <a:chOff x="3768359" y="1725446"/>
            <a:chExt cx="1930605" cy="1930605"/>
          </a:xfrm>
        </p:grpSpPr>
        <p:sp>
          <p:nvSpPr>
            <p:cNvPr id="4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3" name="PA_01 171"/>
          <p:cNvGrpSpPr/>
          <p:nvPr>
            <p:custDataLst>
              <p:tags r:id="rId20"/>
            </p:custDataLst>
          </p:nvPr>
        </p:nvGrpSpPr>
        <p:grpSpPr>
          <a:xfrm>
            <a:off x="7727540" y="3016902"/>
            <a:ext cx="238509" cy="237691"/>
            <a:chOff x="3768359" y="1725446"/>
            <a:chExt cx="1930605" cy="1930605"/>
          </a:xfrm>
        </p:grpSpPr>
        <p:sp>
          <p:nvSpPr>
            <p:cNvPr id="4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6" name="PA_01 174"/>
          <p:cNvGrpSpPr/>
          <p:nvPr>
            <p:custDataLst>
              <p:tags r:id="rId21"/>
            </p:custDataLst>
          </p:nvPr>
        </p:nvGrpSpPr>
        <p:grpSpPr>
          <a:xfrm>
            <a:off x="9560018" y="2067289"/>
            <a:ext cx="431536" cy="430056"/>
            <a:chOff x="3768359" y="1725446"/>
            <a:chExt cx="1930605" cy="1930605"/>
          </a:xfrm>
        </p:grpSpPr>
        <p:sp>
          <p:nvSpPr>
            <p:cNvPr id="4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9" name="PA_01 177"/>
          <p:cNvGrpSpPr/>
          <p:nvPr>
            <p:custDataLst>
              <p:tags r:id="rId22"/>
            </p:custDataLst>
          </p:nvPr>
        </p:nvGrpSpPr>
        <p:grpSpPr>
          <a:xfrm>
            <a:off x="10089312" y="1885611"/>
            <a:ext cx="301964" cy="300928"/>
            <a:chOff x="3768359" y="1725446"/>
            <a:chExt cx="1930605" cy="1930605"/>
          </a:xfrm>
        </p:grpSpPr>
        <p:sp>
          <p:nvSpPr>
            <p:cNvPr id="5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52" name="PA_01 180"/>
          <p:cNvGrpSpPr/>
          <p:nvPr>
            <p:custDataLst>
              <p:tags r:id="rId23"/>
            </p:custDataLst>
          </p:nvPr>
        </p:nvGrpSpPr>
        <p:grpSpPr>
          <a:xfrm>
            <a:off x="10534778" y="2144870"/>
            <a:ext cx="216398" cy="215655"/>
            <a:chOff x="3768359" y="1725446"/>
            <a:chExt cx="1930605" cy="1930605"/>
          </a:xfrm>
        </p:grpSpPr>
        <p:sp>
          <p:nvSpPr>
            <p:cNvPr id="5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55" name="PA_01 183"/>
          <p:cNvGrpSpPr/>
          <p:nvPr>
            <p:custDataLst>
              <p:tags r:id="rId24"/>
            </p:custDataLst>
          </p:nvPr>
        </p:nvGrpSpPr>
        <p:grpSpPr>
          <a:xfrm>
            <a:off x="1032346" y="2104376"/>
            <a:ext cx="216398" cy="215655"/>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sp>
        <p:nvSpPr>
          <p:cNvPr id="58" name="PA_圆角01 186"/>
          <p:cNvSpPr/>
          <p:nvPr>
            <p:custDataLst>
              <p:tags r:id="rId25"/>
            </p:custDataLst>
          </p:nvPr>
        </p:nvSpPr>
        <p:spPr>
          <a:xfrm>
            <a:off x="2484668" y="3754977"/>
            <a:ext cx="7250411" cy="672074"/>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p>
        </p:txBody>
      </p:sp>
      <p:sp>
        <p:nvSpPr>
          <p:cNvPr id="59" name="PA_01 187"/>
          <p:cNvSpPr txBox="1"/>
          <p:nvPr>
            <p:custDataLst>
              <p:tags r:id="rId26"/>
            </p:custDataLst>
          </p:nvPr>
        </p:nvSpPr>
        <p:spPr>
          <a:xfrm>
            <a:off x="3141663" y="3735166"/>
            <a:ext cx="5911463" cy="692333"/>
          </a:xfrm>
          <a:prstGeom prst="rect">
            <a:avLst/>
          </a:prstGeom>
          <a:noFill/>
        </p:spPr>
        <p:txBody>
          <a:bodyPr wrap="none" lIns="121889" tIns="60944" rIns="121889" bIns="60944" rtlCol="0">
            <a:spAutoFit/>
          </a:bodyPr>
          <a:lstStyle/>
          <a:p>
            <a:pPr algn="ctr"/>
            <a:r>
              <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rPr>
              <a:t>完整框架</a:t>
            </a: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教学设计</a:t>
            </a:r>
            <a:r>
              <a:rPr lang="en-US" altLang="zh-CN" sz="3700" b="1"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模板</a:t>
            </a:r>
          </a:p>
        </p:txBody>
      </p:sp>
      <p:sp>
        <p:nvSpPr>
          <p:cNvPr id="65" name="PA_01 7"/>
          <p:cNvSpPr>
            <a:spLocks noChangeArrowheads="1"/>
          </p:cNvSpPr>
          <p:nvPr>
            <p:custDataLst>
              <p:tags r:id="rId27"/>
            </p:custDataLst>
          </p:nvPr>
        </p:nvSpPr>
        <p:spPr bwMode="auto">
          <a:xfrm>
            <a:off x="2543973" y="5364798"/>
            <a:ext cx="691026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适用于教学设计、教育教学培训、信息化</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模板等</a:t>
            </a:r>
          </a:p>
        </p:txBody>
      </p:sp>
      <p:pic>
        <p:nvPicPr>
          <p:cNvPr id="60" name="V.A. - 鸟之诗">
            <a:hlinkClick r:id="" action="ppaction://media"/>
          </p:cNvPr>
          <p:cNvPicPr>
            <a:picLocks noChangeAspect="1"/>
          </p:cNvPicPr>
          <p:nvPr>
            <a:audioFile r:link="rId29"/>
            <p:extLst>
              <p:ext uri="{DAA4B4D4-6D71-4841-9C94-3DE7FCFB9230}">
                <p14:media xmlns:p14="http://schemas.microsoft.com/office/powerpoint/2010/main" r:embed="rId28"/>
              </p:ext>
            </p:extLst>
          </p:nvPr>
        </p:nvPicPr>
        <p:blipFill>
          <a:blip r:embed="rId32"/>
          <a:stretch>
            <a:fillRect/>
          </a:stretch>
        </p:blipFill>
        <p:spPr>
          <a:xfrm>
            <a:off x="4805836" y="-180236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0"/>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250" fill="hold"/>
                                        <p:tgtEl>
                                          <p:spTgt spid="18"/>
                                        </p:tgtEl>
                                        <p:attrNameLst>
                                          <p:attrName>ppt_w</p:attrName>
                                        </p:attrNameLst>
                                      </p:cBhvr>
                                      <p:tavLst>
                                        <p:tav tm="0">
                                          <p:val>
                                            <p:fltVal val="0"/>
                                          </p:val>
                                        </p:tav>
                                        <p:tav tm="100000">
                                          <p:val>
                                            <p:strVal val="#ppt_w"/>
                                          </p:val>
                                        </p:tav>
                                      </p:tavLst>
                                    </p:anim>
                                    <p:anim calcmode="lin" valueType="num">
                                      <p:cBhvr>
                                        <p:cTn id="23" dur="250" fill="hold"/>
                                        <p:tgtEl>
                                          <p:spTgt spid="18"/>
                                        </p:tgtEl>
                                        <p:attrNameLst>
                                          <p:attrName>ppt_h</p:attrName>
                                        </p:attrNameLst>
                                      </p:cBhvr>
                                      <p:tavLst>
                                        <p:tav tm="0">
                                          <p:val>
                                            <p:fltVal val="0"/>
                                          </p:val>
                                        </p:tav>
                                        <p:tav tm="100000">
                                          <p:val>
                                            <p:strVal val="#ppt_h"/>
                                          </p:val>
                                        </p:tav>
                                      </p:tavLst>
                                    </p:anim>
                                    <p:animEffect transition="in" filter="fade">
                                      <p:cBhvr>
                                        <p:cTn id="24" dur="250"/>
                                        <p:tgtEl>
                                          <p:spTgt spid="1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250" fill="hold"/>
                                        <p:tgtEl>
                                          <p:spTgt spid="19"/>
                                        </p:tgtEl>
                                        <p:attrNameLst>
                                          <p:attrName>ppt_w</p:attrName>
                                        </p:attrNameLst>
                                      </p:cBhvr>
                                      <p:tavLst>
                                        <p:tav tm="0">
                                          <p:val>
                                            <p:fltVal val="0"/>
                                          </p:val>
                                        </p:tav>
                                        <p:tav tm="100000">
                                          <p:val>
                                            <p:strVal val="#ppt_w"/>
                                          </p:val>
                                        </p:tav>
                                      </p:tavLst>
                                    </p:anim>
                                    <p:anim calcmode="lin" valueType="num">
                                      <p:cBhvr>
                                        <p:cTn id="41" dur="250" fill="hold"/>
                                        <p:tgtEl>
                                          <p:spTgt spid="19"/>
                                        </p:tgtEl>
                                        <p:attrNameLst>
                                          <p:attrName>ppt_h</p:attrName>
                                        </p:attrNameLst>
                                      </p:cBhvr>
                                      <p:tavLst>
                                        <p:tav tm="0">
                                          <p:val>
                                            <p:fltVal val="0"/>
                                          </p:val>
                                        </p:tav>
                                        <p:tav tm="100000">
                                          <p:val>
                                            <p:strVal val="#ppt_h"/>
                                          </p:val>
                                        </p:tav>
                                      </p:tavLst>
                                    </p:anim>
                                    <p:animEffect transition="in" filter="fade">
                                      <p:cBhvr>
                                        <p:cTn id="42" dur="250"/>
                                        <p:tgtEl>
                                          <p:spTgt spid="19"/>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250" fill="hold"/>
                                        <p:tgtEl>
                                          <p:spTgt spid="20"/>
                                        </p:tgtEl>
                                        <p:attrNameLst>
                                          <p:attrName>ppt_w</p:attrName>
                                        </p:attrNameLst>
                                      </p:cBhvr>
                                      <p:tavLst>
                                        <p:tav tm="0">
                                          <p:val>
                                            <p:fltVal val="0"/>
                                          </p:val>
                                        </p:tav>
                                        <p:tav tm="100000">
                                          <p:val>
                                            <p:strVal val="#ppt_w"/>
                                          </p:val>
                                        </p:tav>
                                      </p:tavLst>
                                    </p:anim>
                                    <p:anim calcmode="lin" valueType="num">
                                      <p:cBhvr>
                                        <p:cTn id="59" dur="250" fill="hold"/>
                                        <p:tgtEl>
                                          <p:spTgt spid="20"/>
                                        </p:tgtEl>
                                        <p:attrNameLst>
                                          <p:attrName>ppt_h</p:attrName>
                                        </p:attrNameLst>
                                      </p:cBhvr>
                                      <p:tavLst>
                                        <p:tav tm="0">
                                          <p:val>
                                            <p:fltVal val="0"/>
                                          </p:val>
                                        </p:tav>
                                        <p:tav tm="100000">
                                          <p:val>
                                            <p:strVal val="#ppt_h"/>
                                          </p:val>
                                        </p:tav>
                                      </p:tavLst>
                                    </p:anim>
                                    <p:animEffect transition="in" filter="fade">
                                      <p:cBhvr>
                                        <p:cTn id="60" dur="250"/>
                                        <p:tgtEl>
                                          <p:spTgt spid="20"/>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childTnLst>
                          </p:cTn>
                        </p:par>
                        <p:par>
                          <p:cTn id="67" fill="hold">
                            <p:stCondLst>
                              <p:cond delay="5000"/>
                            </p:stCondLst>
                            <p:childTnLst>
                              <p:par>
                                <p:cTn id="68" presetID="53" presetClass="entr" presetSubtype="16"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250" fill="hold"/>
                                        <p:tgtEl>
                                          <p:spTgt spid="21"/>
                                        </p:tgtEl>
                                        <p:attrNameLst>
                                          <p:attrName>ppt_w</p:attrName>
                                        </p:attrNameLst>
                                      </p:cBhvr>
                                      <p:tavLst>
                                        <p:tav tm="0">
                                          <p:val>
                                            <p:fltVal val="0"/>
                                          </p:val>
                                        </p:tav>
                                        <p:tav tm="100000">
                                          <p:val>
                                            <p:strVal val="#ppt_w"/>
                                          </p:val>
                                        </p:tav>
                                      </p:tavLst>
                                    </p:anim>
                                    <p:anim calcmode="lin" valueType="num">
                                      <p:cBhvr>
                                        <p:cTn id="77" dur="250" fill="hold"/>
                                        <p:tgtEl>
                                          <p:spTgt spid="21"/>
                                        </p:tgtEl>
                                        <p:attrNameLst>
                                          <p:attrName>ppt_h</p:attrName>
                                        </p:attrNameLst>
                                      </p:cBhvr>
                                      <p:tavLst>
                                        <p:tav tm="0">
                                          <p:val>
                                            <p:fltVal val="0"/>
                                          </p:val>
                                        </p:tav>
                                        <p:tav tm="100000">
                                          <p:val>
                                            <p:strVal val="#ppt_h"/>
                                          </p:val>
                                        </p:tav>
                                      </p:tavLst>
                                    </p:anim>
                                    <p:animEffect transition="in" filter="fade">
                                      <p:cBhvr>
                                        <p:cTn id="78" dur="250"/>
                                        <p:tgtEl>
                                          <p:spTgt spid="21"/>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250" fill="hold"/>
                                        <p:tgtEl>
                                          <p:spTgt spid="31"/>
                                        </p:tgtEl>
                                        <p:attrNameLst>
                                          <p:attrName>ppt_w</p:attrName>
                                        </p:attrNameLst>
                                      </p:cBhvr>
                                      <p:tavLst>
                                        <p:tav tm="0">
                                          <p:val>
                                            <p:fltVal val="0"/>
                                          </p:val>
                                        </p:tav>
                                        <p:tav tm="100000">
                                          <p:val>
                                            <p:strVal val="#ppt_w"/>
                                          </p:val>
                                        </p:tav>
                                      </p:tavLst>
                                    </p:anim>
                                    <p:anim calcmode="lin" valueType="num">
                                      <p:cBhvr>
                                        <p:cTn id="83" dur="250" fill="hold"/>
                                        <p:tgtEl>
                                          <p:spTgt spid="31"/>
                                        </p:tgtEl>
                                        <p:attrNameLst>
                                          <p:attrName>ppt_h</p:attrName>
                                        </p:attrNameLst>
                                      </p:cBhvr>
                                      <p:tavLst>
                                        <p:tav tm="0">
                                          <p:val>
                                            <p:fltVal val="0"/>
                                          </p:val>
                                        </p:tav>
                                        <p:tav tm="100000">
                                          <p:val>
                                            <p:strVal val="#ppt_h"/>
                                          </p:val>
                                        </p:tav>
                                      </p:tavLst>
                                    </p:anim>
                                    <p:animEffect transition="in" filter="fade">
                                      <p:cBhvr>
                                        <p:cTn id="84" dur="250"/>
                                        <p:tgtEl>
                                          <p:spTgt spid="31"/>
                                        </p:tgtEl>
                                      </p:cBhvr>
                                    </p:animEffect>
                                  </p:childTnLst>
                                </p:cTn>
                              </p:par>
                            </p:childTnLst>
                          </p:cTn>
                        </p:par>
                        <p:par>
                          <p:cTn id="85" fill="hold">
                            <p:stCondLst>
                              <p:cond delay="6500"/>
                            </p:stCondLst>
                            <p:childTnLst>
                              <p:par>
                                <p:cTn id="86" presetID="53" presetClass="entr" presetSubtype="16" fill="hold"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250" fill="hold"/>
                                        <p:tgtEl>
                                          <p:spTgt spid="34"/>
                                        </p:tgtEl>
                                        <p:attrNameLst>
                                          <p:attrName>ppt_w</p:attrName>
                                        </p:attrNameLst>
                                      </p:cBhvr>
                                      <p:tavLst>
                                        <p:tav tm="0">
                                          <p:val>
                                            <p:fltVal val="0"/>
                                          </p:val>
                                        </p:tav>
                                        <p:tav tm="100000">
                                          <p:val>
                                            <p:strVal val="#ppt_w"/>
                                          </p:val>
                                        </p:tav>
                                      </p:tavLst>
                                    </p:anim>
                                    <p:anim calcmode="lin" valueType="num">
                                      <p:cBhvr>
                                        <p:cTn id="89" dur="250" fill="hold"/>
                                        <p:tgtEl>
                                          <p:spTgt spid="34"/>
                                        </p:tgtEl>
                                        <p:attrNameLst>
                                          <p:attrName>ppt_h</p:attrName>
                                        </p:attrNameLst>
                                      </p:cBhvr>
                                      <p:tavLst>
                                        <p:tav tm="0">
                                          <p:val>
                                            <p:fltVal val="0"/>
                                          </p:val>
                                        </p:tav>
                                        <p:tav tm="100000">
                                          <p:val>
                                            <p:strVal val="#ppt_h"/>
                                          </p:val>
                                        </p:tav>
                                      </p:tavLst>
                                    </p:anim>
                                    <p:animEffect transition="in" filter="fade">
                                      <p:cBhvr>
                                        <p:cTn id="90" dur="250"/>
                                        <p:tgtEl>
                                          <p:spTgt spid="34"/>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p:cTn id="94" dur="250" fill="hold"/>
                                        <p:tgtEl>
                                          <p:spTgt spid="46"/>
                                        </p:tgtEl>
                                        <p:attrNameLst>
                                          <p:attrName>ppt_w</p:attrName>
                                        </p:attrNameLst>
                                      </p:cBhvr>
                                      <p:tavLst>
                                        <p:tav tm="0">
                                          <p:val>
                                            <p:fltVal val="0"/>
                                          </p:val>
                                        </p:tav>
                                        <p:tav tm="100000">
                                          <p:val>
                                            <p:strVal val="#ppt_w"/>
                                          </p:val>
                                        </p:tav>
                                      </p:tavLst>
                                    </p:anim>
                                    <p:anim calcmode="lin" valueType="num">
                                      <p:cBhvr>
                                        <p:cTn id="95" dur="250" fill="hold"/>
                                        <p:tgtEl>
                                          <p:spTgt spid="46"/>
                                        </p:tgtEl>
                                        <p:attrNameLst>
                                          <p:attrName>ppt_h</p:attrName>
                                        </p:attrNameLst>
                                      </p:cBhvr>
                                      <p:tavLst>
                                        <p:tav tm="0">
                                          <p:val>
                                            <p:fltVal val="0"/>
                                          </p:val>
                                        </p:tav>
                                        <p:tav tm="100000">
                                          <p:val>
                                            <p:strVal val="#ppt_h"/>
                                          </p:val>
                                        </p:tav>
                                      </p:tavLst>
                                    </p:anim>
                                    <p:animEffect transition="in" filter="fade">
                                      <p:cBhvr>
                                        <p:cTn id="96" dur="250"/>
                                        <p:tgtEl>
                                          <p:spTgt spid="46"/>
                                        </p:tgtEl>
                                      </p:cBhvr>
                                    </p:animEffect>
                                  </p:childTnLst>
                                </p:cTn>
                              </p:par>
                            </p:childTnLst>
                          </p:cTn>
                        </p:par>
                        <p:par>
                          <p:cTn id="97" fill="hold">
                            <p:stCondLst>
                              <p:cond delay="75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250" fill="hold"/>
                                        <p:tgtEl>
                                          <p:spTgt spid="40"/>
                                        </p:tgtEl>
                                        <p:attrNameLst>
                                          <p:attrName>ppt_w</p:attrName>
                                        </p:attrNameLst>
                                      </p:cBhvr>
                                      <p:tavLst>
                                        <p:tav tm="0">
                                          <p:val>
                                            <p:fltVal val="0"/>
                                          </p:val>
                                        </p:tav>
                                        <p:tav tm="100000">
                                          <p:val>
                                            <p:strVal val="#ppt_w"/>
                                          </p:val>
                                        </p:tav>
                                      </p:tavLst>
                                    </p:anim>
                                    <p:anim calcmode="lin" valueType="num">
                                      <p:cBhvr>
                                        <p:cTn id="101" dur="250" fill="hold"/>
                                        <p:tgtEl>
                                          <p:spTgt spid="40"/>
                                        </p:tgtEl>
                                        <p:attrNameLst>
                                          <p:attrName>ppt_h</p:attrName>
                                        </p:attrNameLst>
                                      </p:cBhvr>
                                      <p:tavLst>
                                        <p:tav tm="0">
                                          <p:val>
                                            <p:fltVal val="0"/>
                                          </p:val>
                                        </p:tav>
                                        <p:tav tm="100000">
                                          <p:val>
                                            <p:strVal val="#ppt_h"/>
                                          </p:val>
                                        </p:tav>
                                      </p:tavLst>
                                    </p:anim>
                                    <p:animEffect transition="in" filter="fade">
                                      <p:cBhvr>
                                        <p:cTn id="102" dur="250"/>
                                        <p:tgtEl>
                                          <p:spTgt spid="40"/>
                                        </p:tgtEl>
                                      </p:cBhvr>
                                    </p:animEffect>
                                  </p:childTnLst>
                                </p:cTn>
                              </p:par>
                            </p:childTnLst>
                          </p:cTn>
                        </p:par>
                        <p:par>
                          <p:cTn id="103" fill="hold">
                            <p:stCondLst>
                              <p:cond delay="8000"/>
                            </p:stCondLst>
                            <p:childTnLst>
                              <p:par>
                                <p:cTn id="104" presetID="53" presetClass="entr" presetSubtype="16"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 calcmode="lin" valueType="num">
                                      <p:cBhvr>
                                        <p:cTn id="106" dur="250" fill="hold"/>
                                        <p:tgtEl>
                                          <p:spTgt spid="37"/>
                                        </p:tgtEl>
                                        <p:attrNameLst>
                                          <p:attrName>ppt_w</p:attrName>
                                        </p:attrNameLst>
                                      </p:cBhvr>
                                      <p:tavLst>
                                        <p:tav tm="0">
                                          <p:val>
                                            <p:fltVal val="0"/>
                                          </p:val>
                                        </p:tav>
                                        <p:tav tm="100000">
                                          <p:val>
                                            <p:strVal val="#ppt_w"/>
                                          </p:val>
                                        </p:tav>
                                      </p:tavLst>
                                    </p:anim>
                                    <p:anim calcmode="lin" valueType="num">
                                      <p:cBhvr>
                                        <p:cTn id="107" dur="250" fill="hold"/>
                                        <p:tgtEl>
                                          <p:spTgt spid="37"/>
                                        </p:tgtEl>
                                        <p:attrNameLst>
                                          <p:attrName>ppt_h</p:attrName>
                                        </p:attrNameLst>
                                      </p:cBhvr>
                                      <p:tavLst>
                                        <p:tav tm="0">
                                          <p:val>
                                            <p:fltVal val="0"/>
                                          </p:val>
                                        </p:tav>
                                        <p:tav tm="100000">
                                          <p:val>
                                            <p:strVal val="#ppt_h"/>
                                          </p:val>
                                        </p:tav>
                                      </p:tavLst>
                                    </p:anim>
                                    <p:animEffect transition="in" filter="fade">
                                      <p:cBhvr>
                                        <p:cTn id="108" dur="250"/>
                                        <p:tgtEl>
                                          <p:spTgt spid="37"/>
                                        </p:tgtEl>
                                      </p:cBhvr>
                                    </p:animEffect>
                                  </p:childTnLst>
                                </p:cTn>
                              </p:par>
                            </p:childTnLst>
                          </p:cTn>
                        </p:par>
                        <p:par>
                          <p:cTn id="109" fill="hold">
                            <p:stCondLst>
                              <p:cond delay="8500"/>
                            </p:stCondLst>
                            <p:childTnLst>
                              <p:par>
                                <p:cTn id="110" presetID="53" presetClass="entr" presetSubtype="16"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250" fill="hold"/>
                                        <p:tgtEl>
                                          <p:spTgt spid="22"/>
                                        </p:tgtEl>
                                        <p:attrNameLst>
                                          <p:attrName>ppt_w</p:attrName>
                                        </p:attrNameLst>
                                      </p:cBhvr>
                                      <p:tavLst>
                                        <p:tav tm="0">
                                          <p:val>
                                            <p:fltVal val="0"/>
                                          </p:val>
                                        </p:tav>
                                        <p:tav tm="100000">
                                          <p:val>
                                            <p:strVal val="#ppt_w"/>
                                          </p:val>
                                        </p:tav>
                                      </p:tavLst>
                                    </p:anim>
                                    <p:anim calcmode="lin" valueType="num">
                                      <p:cBhvr>
                                        <p:cTn id="113" dur="250" fill="hold"/>
                                        <p:tgtEl>
                                          <p:spTgt spid="22"/>
                                        </p:tgtEl>
                                        <p:attrNameLst>
                                          <p:attrName>ppt_h</p:attrName>
                                        </p:attrNameLst>
                                      </p:cBhvr>
                                      <p:tavLst>
                                        <p:tav tm="0">
                                          <p:val>
                                            <p:fltVal val="0"/>
                                          </p:val>
                                        </p:tav>
                                        <p:tav tm="100000">
                                          <p:val>
                                            <p:strVal val="#ppt_h"/>
                                          </p:val>
                                        </p:tav>
                                      </p:tavLst>
                                    </p:anim>
                                    <p:animEffect transition="in" filter="fade">
                                      <p:cBhvr>
                                        <p:cTn id="114" dur="250"/>
                                        <p:tgtEl>
                                          <p:spTgt spid="22"/>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250" fill="hold"/>
                                        <p:tgtEl>
                                          <p:spTgt spid="28"/>
                                        </p:tgtEl>
                                        <p:attrNameLst>
                                          <p:attrName>ppt_w</p:attrName>
                                        </p:attrNameLst>
                                      </p:cBhvr>
                                      <p:tavLst>
                                        <p:tav tm="0">
                                          <p:val>
                                            <p:fltVal val="0"/>
                                          </p:val>
                                        </p:tav>
                                        <p:tav tm="100000">
                                          <p:val>
                                            <p:strVal val="#ppt_w"/>
                                          </p:val>
                                        </p:tav>
                                      </p:tavLst>
                                    </p:anim>
                                    <p:anim calcmode="lin" valueType="num">
                                      <p:cBhvr>
                                        <p:cTn id="119" dur="250" fill="hold"/>
                                        <p:tgtEl>
                                          <p:spTgt spid="28"/>
                                        </p:tgtEl>
                                        <p:attrNameLst>
                                          <p:attrName>ppt_h</p:attrName>
                                        </p:attrNameLst>
                                      </p:cBhvr>
                                      <p:tavLst>
                                        <p:tav tm="0">
                                          <p:val>
                                            <p:fltVal val="0"/>
                                          </p:val>
                                        </p:tav>
                                        <p:tav tm="100000">
                                          <p:val>
                                            <p:strVal val="#ppt_h"/>
                                          </p:val>
                                        </p:tav>
                                      </p:tavLst>
                                    </p:anim>
                                    <p:animEffect transition="in" filter="fade">
                                      <p:cBhvr>
                                        <p:cTn id="120" dur="250"/>
                                        <p:tgtEl>
                                          <p:spTgt spid="28"/>
                                        </p:tgtEl>
                                      </p:cBhvr>
                                    </p:animEffect>
                                  </p:childTnLst>
                                </p:cTn>
                              </p:par>
                            </p:childTnLst>
                          </p:cTn>
                        </p:par>
                        <p:par>
                          <p:cTn id="121" fill="hold">
                            <p:stCondLst>
                              <p:cond delay="9500"/>
                            </p:stCondLst>
                            <p:childTnLst>
                              <p:par>
                                <p:cTn id="122" presetID="53" presetClass="entr" presetSubtype="16" fill="hold" nodeType="after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fltVal val="0"/>
                                          </p:val>
                                        </p:tav>
                                        <p:tav tm="100000">
                                          <p:val>
                                            <p:strVal val="#ppt_w"/>
                                          </p:val>
                                        </p:tav>
                                      </p:tavLst>
                                    </p:anim>
                                    <p:anim calcmode="lin" valueType="num">
                                      <p:cBhvr>
                                        <p:cTn id="125" dur="250" fill="hold"/>
                                        <p:tgtEl>
                                          <p:spTgt spid="49"/>
                                        </p:tgtEl>
                                        <p:attrNameLst>
                                          <p:attrName>ppt_h</p:attrName>
                                        </p:attrNameLst>
                                      </p:cBhvr>
                                      <p:tavLst>
                                        <p:tav tm="0">
                                          <p:val>
                                            <p:fltVal val="0"/>
                                          </p:val>
                                        </p:tav>
                                        <p:tav tm="100000">
                                          <p:val>
                                            <p:strVal val="#ppt_h"/>
                                          </p:val>
                                        </p:tav>
                                      </p:tavLst>
                                    </p:anim>
                                    <p:animEffect transition="in" filter="fade">
                                      <p:cBhvr>
                                        <p:cTn id="126" dur="250"/>
                                        <p:tgtEl>
                                          <p:spTgt spid="49"/>
                                        </p:tgtEl>
                                      </p:cBhvr>
                                    </p:animEffect>
                                  </p:childTnLst>
                                </p:cTn>
                              </p:par>
                            </p:childTnLst>
                          </p:cTn>
                        </p:par>
                        <p:par>
                          <p:cTn id="127" fill="hold">
                            <p:stCondLst>
                              <p:cond delay="10000"/>
                            </p:stCondLst>
                            <p:childTnLst>
                              <p:par>
                                <p:cTn id="128" presetID="53" presetClass="entr" presetSubtype="16" fill="hold" nodeType="afterEffect">
                                  <p:stCondLst>
                                    <p:cond delay="0"/>
                                  </p:stCondLst>
                                  <p:childTnLst>
                                    <p:set>
                                      <p:cBhvr>
                                        <p:cTn id="129" dur="1" fill="hold">
                                          <p:stCondLst>
                                            <p:cond delay="0"/>
                                          </p:stCondLst>
                                        </p:cTn>
                                        <p:tgtEl>
                                          <p:spTgt spid="52"/>
                                        </p:tgtEl>
                                        <p:attrNameLst>
                                          <p:attrName>style.visibility</p:attrName>
                                        </p:attrNameLst>
                                      </p:cBhvr>
                                      <p:to>
                                        <p:strVal val="visible"/>
                                      </p:to>
                                    </p:set>
                                    <p:anim calcmode="lin" valueType="num">
                                      <p:cBhvr>
                                        <p:cTn id="130" dur="250" fill="hold"/>
                                        <p:tgtEl>
                                          <p:spTgt spid="52"/>
                                        </p:tgtEl>
                                        <p:attrNameLst>
                                          <p:attrName>ppt_w</p:attrName>
                                        </p:attrNameLst>
                                      </p:cBhvr>
                                      <p:tavLst>
                                        <p:tav tm="0">
                                          <p:val>
                                            <p:fltVal val="0"/>
                                          </p:val>
                                        </p:tav>
                                        <p:tav tm="100000">
                                          <p:val>
                                            <p:strVal val="#ppt_w"/>
                                          </p:val>
                                        </p:tav>
                                      </p:tavLst>
                                    </p:anim>
                                    <p:anim calcmode="lin" valueType="num">
                                      <p:cBhvr>
                                        <p:cTn id="131" dur="250" fill="hold"/>
                                        <p:tgtEl>
                                          <p:spTgt spid="52"/>
                                        </p:tgtEl>
                                        <p:attrNameLst>
                                          <p:attrName>ppt_h</p:attrName>
                                        </p:attrNameLst>
                                      </p:cBhvr>
                                      <p:tavLst>
                                        <p:tav tm="0">
                                          <p:val>
                                            <p:fltVal val="0"/>
                                          </p:val>
                                        </p:tav>
                                        <p:tav tm="100000">
                                          <p:val>
                                            <p:strVal val="#ppt_h"/>
                                          </p:val>
                                        </p:tav>
                                      </p:tavLst>
                                    </p:anim>
                                    <p:animEffect transition="in" filter="fade">
                                      <p:cBhvr>
                                        <p:cTn id="132" dur="250"/>
                                        <p:tgtEl>
                                          <p:spTgt spid="52"/>
                                        </p:tgtEl>
                                      </p:cBhvr>
                                    </p:animEffect>
                                  </p:childTnLst>
                                </p:cTn>
                              </p:par>
                            </p:childTnLst>
                          </p:cTn>
                        </p:par>
                        <p:par>
                          <p:cTn id="133" fill="hold">
                            <p:stCondLst>
                              <p:cond delay="10500"/>
                            </p:stCondLst>
                            <p:childTnLst>
                              <p:par>
                                <p:cTn id="134" presetID="53" presetClass="entr" presetSubtype="16" fill="hold"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p:cTn id="136" dur="250" fill="hold"/>
                                        <p:tgtEl>
                                          <p:spTgt spid="25"/>
                                        </p:tgtEl>
                                        <p:attrNameLst>
                                          <p:attrName>ppt_w</p:attrName>
                                        </p:attrNameLst>
                                      </p:cBhvr>
                                      <p:tavLst>
                                        <p:tav tm="0">
                                          <p:val>
                                            <p:fltVal val="0"/>
                                          </p:val>
                                        </p:tav>
                                        <p:tav tm="100000">
                                          <p:val>
                                            <p:strVal val="#ppt_w"/>
                                          </p:val>
                                        </p:tav>
                                      </p:tavLst>
                                    </p:anim>
                                    <p:anim calcmode="lin" valueType="num">
                                      <p:cBhvr>
                                        <p:cTn id="137" dur="250" fill="hold"/>
                                        <p:tgtEl>
                                          <p:spTgt spid="25"/>
                                        </p:tgtEl>
                                        <p:attrNameLst>
                                          <p:attrName>ppt_h</p:attrName>
                                        </p:attrNameLst>
                                      </p:cBhvr>
                                      <p:tavLst>
                                        <p:tav tm="0">
                                          <p:val>
                                            <p:fltVal val="0"/>
                                          </p:val>
                                        </p:tav>
                                        <p:tav tm="100000">
                                          <p:val>
                                            <p:strVal val="#ppt_h"/>
                                          </p:val>
                                        </p:tav>
                                      </p:tavLst>
                                    </p:anim>
                                    <p:animEffect transition="in" filter="fade">
                                      <p:cBhvr>
                                        <p:cTn id="138" dur="250"/>
                                        <p:tgtEl>
                                          <p:spTgt spid="25"/>
                                        </p:tgtEl>
                                      </p:cBhvr>
                                    </p:animEffect>
                                  </p:childTnLst>
                                </p:cTn>
                              </p:par>
                            </p:childTnLst>
                          </p:cTn>
                        </p:par>
                        <p:par>
                          <p:cTn id="139" fill="hold">
                            <p:stCondLst>
                              <p:cond delay="11000"/>
                            </p:stCondLst>
                            <p:childTnLst>
                              <p:par>
                                <p:cTn id="140" presetID="53" presetClass="entr" presetSubtype="16" fill="hold" nodeType="afterEffect">
                                  <p:stCondLst>
                                    <p:cond delay="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250" fill="hold"/>
                                        <p:tgtEl>
                                          <p:spTgt spid="43"/>
                                        </p:tgtEl>
                                        <p:attrNameLst>
                                          <p:attrName>ppt_w</p:attrName>
                                        </p:attrNameLst>
                                      </p:cBhvr>
                                      <p:tavLst>
                                        <p:tav tm="0">
                                          <p:val>
                                            <p:fltVal val="0"/>
                                          </p:val>
                                        </p:tav>
                                        <p:tav tm="100000">
                                          <p:val>
                                            <p:strVal val="#ppt_w"/>
                                          </p:val>
                                        </p:tav>
                                      </p:tavLst>
                                    </p:anim>
                                    <p:anim calcmode="lin" valueType="num">
                                      <p:cBhvr>
                                        <p:cTn id="143" dur="250" fill="hold"/>
                                        <p:tgtEl>
                                          <p:spTgt spid="43"/>
                                        </p:tgtEl>
                                        <p:attrNameLst>
                                          <p:attrName>ppt_h</p:attrName>
                                        </p:attrNameLst>
                                      </p:cBhvr>
                                      <p:tavLst>
                                        <p:tav tm="0">
                                          <p:val>
                                            <p:fltVal val="0"/>
                                          </p:val>
                                        </p:tav>
                                        <p:tav tm="100000">
                                          <p:val>
                                            <p:strVal val="#ppt_h"/>
                                          </p:val>
                                        </p:tav>
                                      </p:tavLst>
                                    </p:anim>
                                    <p:animEffect transition="in" filter="fade">
                                      <p:cBhvr>
                                        <p:cTn id="144" dur="250"/>
                                        <p:tgtEl>
                                          <p:spTgt spid="43"/>
                                        </p:tgtEl>
                                      </p:cBhvr>
                                    </p:animEffect>
                                  </p:childTnLst>
                                </p:cTn>
                              </p:par>
                            </p:childTnLst>
                          </p:cTn>
                        </p:par>
                        <p:par>
                          <p:cTn id="145" fill="hold">
                            <p:stCondLst>
                              <p:cond delay="11500"/>
                            </p:stCondLst>
                            <p:childTnLst>
                              <p:par>
                                <p:cTn id="146" presetID="53" presetClass="entr" presetSubtype="16"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 calcmode="lin" valueType="num">
                                      <p:cBhvr>
                                        <p:cTn id="148" dur="250" fill="hold"/>
                                        <p:tgtEl>
                                          <p:spTgt spid="55"/>
                                        </p:tgtEl>
                                        <p:attrNameLst>
                                          <p:attrName>ppt_w</p:attrName>
                                        </p:attrNameLst>
                                      </p:cBhvr>
                                      <p:tavLst>
                                        <p:tav tm="0">
                                          <p:val>
                                            <p:fltVal val="0"/>
                                          </p:val>
                                        </p:tav>
                                        <p:tav tm="100000">
                                          <p:val>
                                            <p:strVal val="#ppt_w"/>
                                          </p:val>
                                        </p:tav>
                                      </p:tavLst>
                                    </p:anim>
                                    <p:anim calcmode="lin" valueType="num">
                                      <p:cBhvr>
                                        <p:cTn id="149" dur="250" fill="hold"/>
                                        <p:tgtEl>
                                          <p:spTgt spid="55"/>
                                        </p:tgtEl>
                                        <p:attrNameLst>
                                          <p:attrName>ppt_h</p:attrName>
                                        </p:attrNameLst>
                                      </p:cBhvr>
                                      <p:tavLst>
                                        <p:tav tm="0">
                                          <p:val>
                                            <p:fltVal val="0"/>
                                          </p:val>
                                        </p:tav>
                                        <p:tav tm="100000">
                                          <p:val>
                                            <p:strVal val="#ppt_h"/>
                                          </p:val>
                                        </p:tav>
                                      </p:tavLst>
                                    </p:anim>
                                    <p:animEffect transition="in" filter="fade">
                                      <p:cBhvr>
                                        <p:cTn id="150" dur="250"/>
                                        <p:tgtEl>
                                          <p:spTgt spid="55"/>
                                        </p:tgtEl>
                                      </p:cBhvr>
                                    </p:animEffect>
                                  </p:childTnLst>
                                </p:cTn>
                              </p:par>
                            </p:childTnLst>
                          </p:cTn>
                        </p:par>
                        <p:par>
                          <p:cTn id="151" fill="hold">
                            <p:stCondLst>
                              <p:cond delay="12000"/>
                            </p:stCondLst>
                            <p:childTnLst>
                              <p:par>
                                <p:cTn id="152" presetID="10" presetClass="entr" presetSubtype="0" fill="hold" grpId="0" nodeType="afterEffect">
                                  <p:stCondLst>
                                    <p:cond delay="0"/>
                                  </p:stCondLst>
                                  <p:childTnLst>
                                    <p:set>
                                      <p:cBhvr>
                                        <p:cTn id="153" dur="1" fill="hold">
                                          <p:stCondLst>
                                            <p:cond delay="0"/>
                                          </p:stCondLst>
                                        </p:cTn>
                                        <p:tgtEl>
                                          <p:spTgt spid="58"/>
                                        </p:tgtEl>
                                        <p:attrNameLst>
                                          <p:attrName>style.visibility</p:attrName>
                                        </p:attrNameLst>
                                      </p:cBhvr>
                                      <p:to>
                                        <p:strVal val="visible"/>
                                      </p:to>
                                    </p:set>
                                    <p:animEffect transition="in" filter="fade">
                                      <p:cBhvr>
                                        <p:cTn id="154" dur="500"/>
                                        <p:tgtEl>
                                          <p:spTgt spid="58"/>
                                        </p:tgtEl>
                                      </p:cBhvr>
                                    </p:animEffect>
                                  </p:childTnLst>
                                </p:cTn>
                              </p:par>
                              <p:par>
                                <p:cTn id="155" presetID="22" presetClass="entr" presetSubtype="8" fill="hold" grpId="0" nodeType="withEffect">
                                  <p:stCondLst>
                                    <p:cond delay="250"/>
                                  </p:stCondLst>
                                  <p:childTnLst>
                                    <p:set>
                                      <p:cBhvr>
                                        <p:cTn id="156" dur="1" fill="hold">
                                          <p:stCondLst>
                                            <p:cond delay="0"/>
                                          </p:stCondLst>
                                        </p:cTn>
                                        <p:tgtEl>
                                          <p:spTgt spid="59"/>
                                        </p:tgtEl>
                                        <p:attrNameLst>
                                          <p:attrName>style.visibility</p:attrName>
                                        </p:attrNameLst>
                                      </p:cBhvr>
                                      <p:to>
                                        <p:strVal val="visible"/>
                                      </p:to>
                                    </p:set>
                                    <p:animEffect transition="in" filter="wipe(left)">
                                      <p:cBhvr>
                                        <p:cTn id="157" dur="1750"/>
                                        <p:tgtEl>
                                          <p:spTgt spid="59"/>
                                        </p:tgtEl>
                                      </p:cBhvr>
                                    </p:animEffect>
                                  </p:childTnLst>
                                </p:cTn>
                              </p:par>
                            </p:childTnLst>
                          </p:cTn>
                        </p:par>
                        <p:par>
                          <p:cTn id="158" fill="hold">
                            <p:stCondLst>
                              <p:cond delay="14000"/>
                            </p:stCondLst>
                            <p:childTnLst>
                              <p:par>
                                <p:cTn id="159" presetID="52" presetClass="entr" presetSubtype="0" fill="hold" grpId="0" nodeType="afterEffect">
                                  <p:stCondLst>
                                    <p:cond delay="0"/>
                                  </p:stCondLst>
                                  <p:iterate type="lt">
                                    <p:tmPct val="10000"/>
                                  </p:iterate>
                                  <p:childTnLst>
                                    <p:set>
                                      <p:cBhvr>
                                        <p:cTn id="160" dur="1" fill="hold">
                                          <p:stCondLst>
                                            <p:cond delay="0"/>
                                          </p:stCondLst>
                                        </p:cTn>
                                        <p:tgtEl>
                                          <p:spTgt spid="65"/>
                                        </p:tgtEl>
                                        <p:attrNameLst>
                                          <p:attrName>style.visibility</p:attrName>
                                        </p:attrNameLst>
                                      </p:cBhvr>
                                      <p:to>
                                        <p:strVal val="visible"/>
                                      </p:to>
                                    </p:set>
                                    <p:animScale>
                                      <p:cBhvr>
                                        <p:cTn id="161" dur="5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2" dur="500" decel="50000" fill="hold">
                                          <p:stCondLst>
                                            <p:cond delay="0"/>
                                          </p:stCondLst>
                                        </p:cTn>
                                        <p:tgtEl>
                                          <p:spTgt spid="65"/>
                                        </p:tgtEl>
                                        <p:attrNameLst>
                                          <p:attrName>ppt_x</p:attrName>
                                          <p:attrName>ppt_y</p:attrName>
                                        </p:attrNameLst>
                                      </p:cBhvr>
                                    </p:animMotion>
                                    <p:animEffect transition="in" filter="fade">
                                      <p:cBhvr>
                                        <p:cTn id="16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64" repeatCount="indefinite" fill="hold" display="0">
                  <p:stCondLst>
                    <p:cond delay="indefinite"/>
                  </p:stCondLst>
                  <p:endCondLst>
                    <p:cond evt="onStopAudio" delay="0">
                      <p:tgtEl>
                        <p:sldTgt/>
                      </p:tgtEl>
                    </p:cond>
                  </p:endCondLst>
                </p:cTn>
                <p:tgtEl>
                  <p:spTgt spid="60"/>
                </p:tgtEl>
              </p:cMediaNode>
            </p:audio>
          </p:childTnLst>
        </p:cTn>
      </p:par>
    </p:tnLst>
    <p:bldLst>
      <p:bldP spid="2" grpId="0" animBg="1"/>
      <p:bldP spid="3" grpId="0" animBg="1"/>
      <p:bldP spid="4" grpId="0" animBg="1"/>
      <p:bldP spid="5" grpId="0" animBg="1"/>
      <p:bldP spid="18" grpId="0"/>
      <p:bldP spid="19" grpId="0"/>
      <p:bldP spid="20" grpId="0"/>
      <p:bldP spid="21" grpId="0"/>
      <p:bldP spid="58" grpId="0" animBg="1"/>
      <p:bldP spid="59" grpId="0"/>
      <p:bldP spid="6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5025" y="1732047"/>
            <a:ext cx="5224289" cy="3789688"/>
            <a:chOff x="827584" y="1275606"/>
            <a:chExt cx="3918727" cy="2842266"/>
          </a:xfrm>
        </p:grpSpPr>
        <p:sp>
          <p:nvSpPr>
            <p:cNvPr id="3" name="Line 6"/>
            <p:cNvSpPr>
              <a:spLocks noChangeShapeType="1"/>
            </p:cNvSpPr>
            <p:nvPr/>
          </p:nvSpPr>
          <p:spPr bwMode="auto">
            <a:xfrm>
              <a:off x="1202173" y="1415432"/>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4" name="Line 7"/>
            <p:cNvSpPr>
              <a:spLocks noChangeShapeType="1"/>
            </p:cNvSpPr>
            <p:nvPr/>
          </p:nvSpPr>
          <p:spPr bwMode="auto">
            <a:xfrm>
              <a:off x="1202173" y="1753776"/>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5" name="Line 8"/>
            <p:cNvSpPr>
              <a:spLocks noChangeShapeType="1"/>
            </p:cNvSpPr>
            <p:nvPr/>
          </p:nvSpPr>
          <p:spPr bwMode="auto">
            <a:xfrm>
              <a:off x="1202173" y="2084161"/>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6" name="Line 9"/>
            <p:cNvSpPr>
              <a:spLocks noChangeShapeType="1"/>
            </p:cNvSpPr>
            <p:nvPr/>
          </p:nvSpPr>
          <p:spPr bwMode="auto">
            <a:xfrm>
              <a:off x="1202173" y="2422506"/>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7" name="Line 10"/>
            <p:cNvSpPr>
              <a:spLocks noChangeShapeType="1"/>
            </p:cNvSpPr>
            <p:nvPr/>
          </p:nvSpPr>
          <p:spPr bwMode="auto">
            <a:xfrm>
              <a:off x="1202173" y="2760849"/>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8" name="Line 11"/>
            <p:cNvSpPr>
              <a:spLocks noChangeShapeType="1"/>
            </p:cNvSpPr>
            <p:nvPr/>
          </p:nvSpPr>
          <p:spPr bwMode="auto">
            <a:xfrm>
              <a:off x="1202173" y="3099194"/>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9" name="Line 12"/>
            <p:cNvSpPr>
              <a:spLocks noChangeShapeType="1"/>
            </p:cNvSpPr>
            <p:nvPr/>
          </p:nvSpPr>
          <p:spPr bwMode="auto">
            <a:xfrm>
              <a:off x="1202173" y="3429578"/>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0" name="Line 13"/>
            <p:cNvSpPr>
              <a:spLocks noChangeShapeType="1"/>
            </p:cNvSpPr>
            <p:nvPr/>
          </p:nvSpPr>
          <p:spPr bwMode="auto">
            <a:xfrm>
              <a:off x="1202173" y="3767923"/>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1" name="Rectangle 14"/>
            <p:cNvSpPr>
              <a:spLocks noChangeArrowheads="1"/>
            </p:cNvSpPr>
            <p:nvPr/>
          </p:nvSpPr>
          <p:spPr bwMode="auto">
            <a:xfrm>
              <a:off x="4145674" y="1690089"/>
              <a:ext cx="346062" cy="2077836"/>
            </a:xfrm>
            <a:prstGeom prst="rect">
              <a:avLst/>
            </a:prstGeom>
            <a:solidFill>
              <a:schemeClr val="accent5"/>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2" name="Rectangle 16"/>
            <p:cNvSpPr>
              <a:spLocks noChangeArrowheads="1"/>
            </p:cNvSpPr>
            <p:nvPr/>
          </p:nvSpPr>
          <p:spPr bwMode="auto">
            <a:xfrm>
              <a:off x="3270580" y="2386683"/>
              <a:ext cx="350039" cy="1381243"/>
            </a:xfrm>
            <a:prstGeom prst="rect">
              <a:avLst/>
            </a:prstGeom>
            <a:solidFill>
              <a:schemeClr val="accent1"/>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3" name="Rectangle 19"/>
            <p:cNvSpPr>
              <a:spLocks noChangeArrowheads="1"/>
            </p:cNvSpPr>
            <p:nvPr/>
          </p:nvSpPr>
          <p:spPr bwMode="auto">
            <a:xfrm>
              <a:off x="2367642" y="2271246"/>
              <a:ext cx="338105" cy="1496679"/>
            </a:xfrm>
            <a:prstGeom prst="rect">
              <a:avLst/>
            </a:prstGeom>
            <a:solidFill>
              <a:schemeClr val="accent4"/>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4" name="Rectangle 21"/>
            <p:cNvSpPr>
              <a:spLocks noChangeArrowheads="1"/>
            </p:cNvSpPr>
            <p:nvPr/>
          </p:nvSpPr>
          <p:spPr bwMode="auto">
            <a:xfrm>
              <a:off x="1484590" y="2694842"/>
              <a:ext cx="350039" cy="1073081"/>
            </a:xfrm>
            <a:prstGeom prst="rect">
              <a:avLst/>
            </a:prstGeom>
            <a:solidFill>
              <a:schemeClr val="accent3"/>
            </a:solidFill>
            <a:ln>
              <a:noFill/>
            </a:ln>
          </p:spPr>
          <p:txBody>
            <a:bodyPr vert="horz" wrap="square" lIns="57934" tIns="28967" rIns="57934" bIns="28967" numCol="1" anchor="t" anchorCtr="0" compatLnSpc="1"/>
            <a:lstStyle/>
            <a:p>
              <a:endParaRPr lang="zh-CN" altLang="en-US" sz="1600">
                <a:solidFill>
                  <a:schemeClr val="tx1">
                    <a:lumMod val="50000"/>
                    <a:lumOff val="50000"/>
                  </a:schemeClr>
                </a:solidFill>
              </a:endParaRPr>
            </a:p>
          </p:txBody>
        </p:sp>
        <p:sp>
          <p:nvSpPr>
            <p:cNvPr id="15" name="TextBox 14"/>
            <p:cNvSpPr txBox="1"/>
            <p:nvPr/>
          </p:nvSpPr>
          <p:spPr>
            <a:xfrm>
              <a:off x="1004671" y="3628098"/>
              <a:ext cx="173132"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0</a:t>
              </a:r>
              <a:endParaRPr lang="zh-CN" altLang="en-US" sz="1600">
                <a:solidFill>
                  <a:schemeClr val="tx1">
                    <a:lumMod val="50000"/>
                    <a:lumOff val="50000"/>
                  </a:schemeClr>
                </a:solidFill>
              </a:endParaRPr>
            </a:p>
          </p:txBody>
        </p:sp>
        <p:sp>
          <p:nvSpPr>
            <p:cNvPr id="16" name="TextBox 15"/>
            <p:cNvSpPr txBox="1"/>
            <p:nvPr/>
          </p:nvSpPr>
          <p:spPr>
            <a:xfrm>
              <a:off x="827584" y="3292029"/>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100</a:t>
              </a:r>
              <a:endParaRPr lang="zh-CN" altLang="en-US" sz="1600">
                <a:solidFill>
                  <a:schemeClr val="tx1">
                    <a:lumMod val="50000"/>
                    <a:lumOff val="50000"/>
                  </a:schemeClr>
                </a:solidFill>
              </a:endParaRPr>
            </a:p>
          </p:txBody>
        </p:sp>
        <p:sp>
          <p:nvSpPr>
            <p:cNvPr id="17" name="TextBox 16"/>
            <p:cNvSpPr txBox="1"/>
            <p:nvPr/>
          </p:nvSpPr>
          <p:spPr>
            <a:xfrm>
              <a:off x="827584" y="2955958"/>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200</a:t>
              </a:r>
              <a:endParaRPr lang="zh-CN" altLang="en-US" sz="1600">
                <a:solidFill>
                  <a:schemeClr val="tx1">
                    <a:lumMod val="50000"/>
                    <a:lumOff val="50000"/>
                  </a:schemeClr>
                </a:solidFill>
              </a:endParaRPr>
            </a:p>
          </p:txBody>
        </p:sp>
        <p:sp>
          <p:nvSpPr>
            <p:cNvPr id="18" name="TextBox 17"/>
            <p:cNvSpPr txBox="1"/>
            <p:nvPr/>
          </p:nvSpPr>
          <p:spPr>
            <a:xfrm>
              <a:off x="827584" y="2619889"/>
              <a:ext cx="343875" cy="228541"/>
            </a:xfrm>
            <a:prstGeom prst="rect">
              <a:avLst/>
            </a:prstGeom>
            <a:noFill/>
          </p:spPr>
          <p:txBody>
            <a:bodyPr wrap="none" lIns="57934" tIns="28967" rIns="57934" bIns="28967" rtlCol="0">
              <a:spAutoFit/>
            </a:bodyPr>
            <a:lstStyle/>
            <a:p>
              <a:r>
                <a:rPr lang="en-US" altLang="zh-CN" sz="1600" dirty="0">
                  <a:solidFill>
                    <a:schemeClr val="tx1">
                      <a:lumMod val="50000"/>
                      <a:lumOff val="50000"/>
                    </a:schemeClr>
                  </a:solidFill>
                </a:rPr>
                <a:t>300</a:t>
              </a:r>
              <a:endParaRPr lang="zh-CN" altLang="en-US" sz="1600" dirty="0">
                <a:solidFill>
                  <a:schemeClr val="tx1">
                    <a:lumMod val="50000"/>
                    <a:lumOff val="50000"/>
                  </a:schemeClr>
                </a:solidFill>
              </a:endParaRPr>
            </a:p>
          </p:txBody>
        </p:sp>
        <p:sp>
          <p:nvSpPr>
            <p:cNvPr id="19" name="TextBox 18"/>
            <p:cNvSpPr txBox="1"/>
            <p:nvPr/>
          </p:nvSpPr>
          <p:spPr>
            <a:xfrm>
              <a:off x="827584" y="2283818"/>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400</a:t>
              </a:r>
              <a:endParaRPr lang="zh-CN" altLang="en-US" sz="1600">
                <a:solidFill>
                  <a:schemeClr val="tx1">
                    <a:lumMod val="50000"/>
                    <a:lumOff val="50000"/>
                  </a:schemeClr>
                </a:solidFill>
              </a:endParaRPr>
            </a:p>
          </p:txBody>
        </p:sp>
        <p:sp>
          <p:nvSpPr>
            <p:cNvPr id="20" name="TextBox 19"/>
            <p:cNvSpPr txBox="1"/>
            <p:nvPr/>
          </p:nvSpPr>
          <p:spPr>
            <a:xfrm>
              <a:off x="827584" y="1947748"/>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500</a:t>
              </a:r>
              <a:endParaRPr lang="zh-CN" altLang="en-US" sz="1600">
                <a:solidFill>
                  <a:schemeClr val="tx1">
                    <a:lumMod val="50000"/>
                    <a:lumOff val="50000"/>
                  </a:schemeClr>
                </a:solidFill>
              </a:endParaRPr>
            </a:p>
          </p:txBody>
        </p:sp>
        <p:sp>
          <p:nvSpPr>
            <p:cNvPr id="21" name="TextBox 20"/>
            <p:cNvSpPr txBox="1"/>
            <p:nvPr/>
          </p:nvSpPr>
          <p:spPr>
            <a:xfrm>
              <a:off x="827584" y="1611677"/>
              <a:ext cx="343875" cy="228541"/>
            </a:xfrm>
            <a:prstGeom prst="rect">
              <a:avLst/>
            </a:prstGeom>
            <a:noFill/>
          </p:spPr>
          <p:txBody>
            <a:bodyPr wrap="none" lIns="57934" tIns="28967" rIns="57934" bIns="28967" rtlCol="0">
              <a:spAutoFit/>
            </a:bodyPr>
            <a:lstStyle/>
            <a:p>
              <a:r>
                <a:rPr lang="en-US" altLang="zh-CN" sz="1600">
                  <a:solidFill>
                    <a:schemeClr val="tx1">
                      <a:lumMod val="50000"/>
                      <a:lumOff val="50000"/>
                    </a:schemeClr>
                  </a:solidFill>
                </a:rPr>
                <a:t>600</a:t>
              </a:r>
              <a:endParaRPr lang="zh-CN" altLang="en-US" sz="1600">
                <a:solidFill>
                  <a:schemeClr val="tx1">
                    <a:lumMod val="50000"/>
                    <a:lumOff val="50000"/>
                  </a:schemeClr>
                </a:solidFill>
              </a:endParaRPr>
            </a:p>
          </p:txBody>
        </p:sp>
        <p:sp>
          <p:nvSpPr>
            <p:cNvPr id="22" name="TextBox 21"/>
            <p:cNvSpPr txBox="1"/>
            <p:nvPr/>
          </p:nvSpPr>
          <p:spPr>
            <a:xfrm>
              <a:off x="827584" y="1275606"/>
              <a:ext cx="343875" cy="228541"/>
            </a:xfrm>
            <a:prstGeom prst="rect">
              <a:avLst/>
            </a:prstGeom>
            <a:noFill/>
          </p:spPr>
          <p:txBody>
            <a:bodyPr wrap="none" lIns="57934" tIns="28967" rIns="57934" bIns="28967" rtlCol="0">
              <a:spAutoFit/>
            </a:bodyPr>
            <a:lstStyle/>
            <a:p>
              <a:r>
                <a:rPr lang="en-US" altLang="zh-CN" sz="1600" dirty="0">
                  <a:solidFill>
                    <a:schemeClr val="tx1">
                      <a:lumMod val="50000"/>
                      <a:lumOff val="50000"/>
                    </a:schemeClr>
                  </a:solidFill>
                </a:rPr>
                <a:t>700</a:t>
              </a:r>
              <a:endParaRPr lang="zh-CN" altLang="en-US" sz="1600" dirty="0">
                <a:solidFill>
                  <a:schemeClr val="tx1">
                    <a:lumMod val="50000"/>
                    <a:lumOff val="50000"/>
                  </a:schemeClr>
                </a:solidFill>
              </a:endParaRPr>
            </a:p>
          </p:txBody>
        </p:sp>
        <p:sp>
          <p:nvSpPr>
            <p:cNvPr id="23" name="TextBox 22"/>
            <p:cNvSpPr txBox="1"/>
            <p:nvPr/>
          </p:nvSpPr>
          <p:spPr>
            <a:xfrm>
              <a:off x="1453896" y="3889331"/>
              <a:ext cx="395578" cy="228541"/>
            </a:xfrm>
            <a:prstGeom prst="rect">
              <a:avLst/>
            </a:prstGeom>
            <a:noFill/>
          </p:spPr>
          <p:txBody>
            <a:bodyPr wrap="none" lIns="57934" tIns="28967" rIns="57934" bIns="28967"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标题</a:t>
              </a:r>
            </a:p>
          </p:txBody>
        </p:sp>
        <p:sp>
          <p:nvSpPr>
            <p:cNvPr id="24" name="TextBox 23"/>
            <p:cNvSpPr txBox="1"/>
            <p:nvPr/>
          </p:nvSpPr>
          <p:spPr>
            <a:xfrm>
              <a:off x="2330982" y="3889331"/>
              <a:ext cx="395578" cy="228541"/>
            </a:xfrm>
            <a:prstGeom prst="rect">
              <a:avLst/>
            </a:prstGeom>
            <a:noFill/>
          </p:spPr>
          <p:txBody>
            <a:bodyPr wrap="none" lIns="57934" tIns="28967" rIns="57934" bIns="28967"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标题</a:t>
              </a:r>
            </a:p>
          </p:txBody>
        </p:sp>
        <p:sp>
          <p:nvSpPr>
            <p:cNvPr id="25" name="TextBox 24"/>
            <p:cNvSpPr txBox="1"/>
            <p:nvPr/>
          </p:nvSpPr>
          <p:spPr>
            <a:xfrm>
              <a:off x="3239888" y="3889331"/>
              <a:ext cx="395578" cy="228541"/>
            </a:xfrm>
            <a:prstGeom prst="rect">
              <a:avLst/>
            </a:prstGeom>
            <a:noFill/>
          </p:spPr>
          <p:txBody>
            <a:bodyPr wrap="none" lIns="57934" tIns="28967" rIns="57934" bIns="28967"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标题</a:t>
              </a:r>
            </a:p>
          </p:txBody>
        </p:sp>
        <p:sp>
          <p:nvSpPr>
            <p:cNvPr id="26" name="TextBox 25"/>
            <p:cNvSpPr txBox="1"/>
            <p:nvPr/>
          </p:nvSpPr>
          <p:spPr>
            <a:xfrm>
              <a:off x="4112994" y="3889331"/>
              <a:ext cx="395578" cy="228541"/>
            </a:xfrm>
            <a:prstGeom prst="rect">
              <a:avLst/>
            </a:prstGeom>
            <a:noFill/>
          </p:spPr>
          <p:txBody>
            <a:bodyPr wrap="none" lIns="57934" tIns="28967" rIns="57934" bIns="28967" rtlCol="0">
              <a:spAutoFit/>
            </a:bodyPr>
            <a:lstStyle/>
            <a:p>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标题</a:t>
              </a:r>
            </a:p>
          </p:txBody>
        </p:sp>
      </p:grpSp>
      <p:sp>
        <p:nvSpPr>
          <p:cNvPr id="27" name="TextBox 26"/>
          <p:cNvSpPr txBox="1"/>
          <p:nvPr/>
        </p:nvSpPr>
        <p:spPr>
          <a:xfrm>
            <a:off x="7445971" y="2314344"/>
            <a:ext cx="3449938" cy="858206"/>
          </a:xfrm>
          <a:prstGeom prst="rect">
            <a:avLst/>
          </a:prstGeom>
          <a:noFill/>
        </p:spPr>
        <p:txBody>
          <a:bodyPr wrap="square" lIns="77238" tIns="38619" rIns="77238" bIns="38619" rtlCol="0">
            <a:spAutoFit/>
          </a:bodyPr>
          <a:lstStyle/>
          <a:p>
            <a:pPr algn="just">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a:t>
            </a:r>
          </a:p>
        </p:txBody>
      </p:sp>
      <p:sp>
        <p:nvSpPr>
          <p:cNvPr id="28" name="TextBox 27"/>
          <p:cNvSpPr txBox="1"/>
          <p:nvPr/>
        </p:nvSpPr>
        <p:spPr>
          <a:xfrm>
            <a:off x="7445972" y="1924069"/>
            <a:ext cx="1498662" cy="392415"/>
          </a:xfrm>
          <a:prstGeom prst="rect">
            <a:avLst/>
          </a:prstGeom>
          <a:noFill/>
        </p:spPr>
        <p:txBody>
          <a:bodyPr wrap="square" lIns="77238" tIns="0" rIns="77238" bIns="0" rtlCol="0" anchor="t">
            <a:spAutoFit/>
          </a:bodyPr>
          <a:lstStyle/>
          <a:p>
            <a:pPr>
              <a:lnSpc>
                <a:spcPct val="150000"/>
              </a:lnSpc>
            </a:pPr>
            <a:r>
              <a:rPr lang="zh-CN" altLang="en-US" sz="17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9" name="TextBox 28"/>
          <p:cNvSpPr txBox="1"/>
          <p:nvPr/>
        </p:nvSpPr>
        <p:spPr>
          <a:xfrm>
            <a:off x="7439231" y="3148069"/>
            <a:ext cx="2075293" cy="555046"/>
          </a:xfrm>
          <a:prstGeom prst="rect">
            <a:avLst/>
          </a:prstGeom>
          <a:noFill/>
        </p:spPr>
        <p:txBody>
          <a:bodyPr wrap="none" lIns="77238" tIns="38619" rIns="77238" bIns="38619" rtlCol="0">
            <a:spAutoFit/>
          </a:bodyPr>
          <a:lstStyle/>
          <a:p>
            <a:r>
              <a:rPr lang="en-US" altLang="zh-CN" sz="3100" dirty="0">
                <a:solidFill>
                  <a:schemeClr val="accent1"/>
                </a:solidFill>
                <a:latin typeface="Bebas" pitchFamily="2" charset="0"/>
              </a:rPr>
              <a:t>192,058,166</a:t>
            </a:r>
            <a:endParaRPr lang="zh-CN" altLang="en-US" sz="3100" dirty="0">
              <a:solidFill>
                <a:schemeClr val="accent1"/>
              </a:solidFill>
              <a:latin typeface="Bebas" pitchFamily="2" charset="0"/>
            </a:endParaRPr>
          </a:p>
        </p:txBody>
      </p:sp>
      <p:sp>
        <p:nvSpPr>
          <p:cNvPr id="30" name="TextBox 29"/>
          <p:cNvSpPr txBox="1"/>
          <p:nvPr/>
        </p:nvSpPr>
        <p:spPr>
          <a:xfrm>
            <a:off x="7915613" y="4071894"/>
            <a:ext cx="1310147" cy="308825"/>
          </a:xfrm>
          <a:prstGeom prst="rect">
            <a:avLst/>
          </a:prstGeom>
          <a:noFill/>
        </p:spPr>
        <p:txBody>
          <a:bodyPr wrap="none" lIns="77238" tIns="38619" rIns="77238" bIns="38619" rtlCol="0">
            <a:spAutoFit/>
          </a:bodyPr>
          <a:lstStyle/>
          <a:p>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此处输入标题</a:t>
            </a:r>
          </a:p>
        </p:txBody>
      </p:sp>
      <p:sp>
        <p:nvSpPr>
          <p:cNvPr id="31" name="TextBox 30"/>
          <p:cNvSpPr txBox="1"/>
          <p:nvPr/>
        </p:nvSpPr>
        <p:spPr>
          <a:xfrm>
            <a:off x="7915611" y="4460374"/>
            <a:ext cx="925426" cy="308825"/>
          </a:xfrm>
          <a:prstGeom prst="rect">
            <a:avLst/>
          </a:prstGeom>
          <a:noFill/>
        </p:spPr>
        <p:txBody>
          <a:bodyPr wrap="none" lIns="77238" tIns="38619" rIns="77238" bIns="38619" rtlCol="0">
            <a:spAutoFit/>
          </a:bodyPr>
          <a:lstStyle/>
          <a:p>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7915614" y="4884730"/>
            <a:ext cx="1694867" cy="308825"/>
          </a:xfrm>
          <a:prstGeom prst="rect">
            <a:avLst/>
          </a:prstGeom>
          <a:noFill/>
        </p:spPr>
        <p:txBody>
          <a:bodyPr wrap="none" lIns="77238" tIns="38619" rIns="77238" bIns="38619" rtlCol="0">
            <a:spAutoFit/>
          </a:bodyPr>
          <a:lstStyle/>
          <a:p>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点击此处添加标题</a:t>
            </a:r>
          </a:p>
        </p:txBody>
      </p:sp>
      <p:sp>
        <p:nvSpPr>
          <p:cNvPr id="33" name="Freeform 35"/>
          <p:cNvSpPr>
            <a:spLocks noEditPoints="1"/>
          </p:cNvSpPr>
          <p:nvPr/>
        </p:nvSpPr>
        <p:spPr bwMode="auto">
          <a:xfrm>
            <a:off x="9861929" y="3364230"/>
            <a:ext cx="198989" cy="419823"/>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tx1"/>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4" name="Freeform 36"/>
          <p:cNvSpPr>
            <a:spLocks noEditPoints="1"/>
          </p:cNvSpPr>
          <p:nvPr/>
        </p:nvSpPr>
        <p:spPr bwMode="auto">
          <a:xfrm>
            <a:off x="9637429" y="3384672"/>
            <a:ext cx="165364" cy="418169"/>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bg1"/>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5" name="Freeform 37"/>
          <p:cNvSpPr>
            <a:spLocks noEditPoints="1"/>
          </p:cNvSpPr>
          <p:nvPr/>
        </p:nvSpPr>
        <p:spPr bwMode="auto">
          <a:xfrm>
            <a:off x="7568996" y="4072982"/>
            <a:ext cx="285795" cy="284031"/>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accent5"/>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6" name="Freeform 38"/>
          <p:cNvSpPr>
            <a:spLocks noEditPoints="1"/>
          </p:cNvSpPr>
          <p:nvPr/>
        </p:nvSpPr>
        <p:spPr bwMode="auto">
          <a:xfrm>
            <a:off x="7568996" y="4460373"/>
            <a:ext cx="285795"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accent5"/>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7" name="Freeform 39"/>
          <p:cNvSpPr>
            <a:spLocks noEditPoints="1"/>
          </p:cNvSpPr>
          <p:nvPr/>
        </p:nvSpPr>
        <p:spPr bwMode="auto">
          <a:xfrm>
            <a:off x="7568996" y="4884900"/>
            <a:ext cx="285795" cy="286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accent5"/>
          </a:solidFill>
          <a:ln>
            <a:noFill/>
          </a:ln>
        </p:spPr>
        <p:txBody>
          <a:bodyPr vert="horz" wrap="square" lIns="77238" tIns="38619" rIns="77238" bIns="38619" numCol="1" anchor="t" anchorCtr="0" compatLnSpc="1"/>
          <a:lstStyle/>
          <a:p>
            <a:endParaRPr lang="zh-CN" altLang="en-US">
              <a:solidFill>
                <a:schemeClr val="tx1">
                  <a:lumMod val="50000"/>
                  <a:lumOff val="50000"/>
                </a:schemeClr>
              </a:solidFill>
            </a:endParaRPr>
          </a:p>
        </p:txBody>
      </p:sp>
      <p:sp>
        <p:nvSpPr>
          <p:cNvPr id="38" name="标题 37"/>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ppt_w*1.125000"/>
                                          </p:val>
                                        </p:tav>
                                        <p:tav tm="100000">
                                          <p:val>
                                            <p:strVal val="#ppt_x"/>
                                          </p:val>
                                        </p:tav>
                                      </p:tavLst>
                                    </p:anim>
                                    <p:animEffect transition="in" filter="wipe(right)">
                                      <p:cBhvr>
                                        <p:cTn id="15" dur="500"/>
                                        <p:tgtEl>
                                          <p:spTgt spid="2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ppt_x</p:attrName>
                                        </p:attrNameLst>
                                      </p:cBhvr>
                                      <p:tavLst>
                                        <p:tav tm="0">
                                          <p:val>
                                            <p:strVal val="#ppt_x-#ppt_w*1.125000"/>
                                          </p:val>
                                        </p:tav>
                                        <p:tav tm="100000">
                                          <p:val>
                                            <p:strVal val="#ppt_x"/>
                                          </p:val>
                                        </p:tav>
                                      </p:tavLst>
                                    </p:anim>
                                    <p:animEffect transition="in" filter="wipe(right)">
                                      <p:cBhvr>
                                        <p:cTn id="19" dur="500"/>
                                        <p:tgtEl>
                                          <p:spTgt spid="27"/>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lt">
                                    <p:tmPct val="50000"/>
                                  </p:iterate>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ppt_y</p:attrName>
                                        </p:attrNameLst>
                                      </p:cBhvr>
                                      <p:tavLst>
                                        <p:tav tm="0">
                                          <p:val>
                                            <p:strVal val="#ppt_y+#ppt_h*1.125000"/>
                                          </p:val>
                                        </p:tav>
                                        <p:tav tm="100000">
                                          <p:val>
                                            <p:strVal val="#ppt_y"/>
                                          </p:val>
                                        </p:tav>
                                      </p:tavLst>
                                    </p:anim>
                                    <p:animEffect transition="in" filter="wipe(up)">
                                      <p:cBhvr>
                                        <p:cTn id="24" dur="500"/>
                                        <p:tgtEl>
                                          <p:spTgt spid="29"/>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4500"/>
                            </p:stCondLst>
                            <p:childTnLst>
                              <p:par>
                                <p:cTn id="43" presetID="1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p:tgtEl>
                                          <p:spTgt spid="30"/>
                                        </p:tgtEl>
                                        <p:attrNameLst>
                                          <p:attrName>ppt_x</p:attrName>
                                        </p:attrNameLst>
                                      </p:cBhvr>
                                      <p:tavLst>
                                        <p:tav tm="0">
                                          <p:val>
                                            <p:strVal val="#ppt_x-#ppt_w*1.125000"/>
                                          </p:val>
                                        </p:tav>
                                        <p:tav tm="100000">
                                          <p:val>
                                            <p:strVal val="#ppt_x"/>
                                          </p:val>
                                        </p:tav>
                                      </p:tavLst>
                                    </p:anim>
                                    <p:animEffect transition="in" filter="wipe(right)">
                                      <p:cBhvr>
                                        <p:cTn id="46" dur="500"/>
                                        <p:tgtEl>
                                          <p:spTgt spid="30"/>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p:tgtEl>
                                          <p:spTgt spid="31"/>
                                        </p:tgtEl>
                                        <p:attrNameLst>
                                          <p:attrName>ppt_x</p:attrName>
                                        </p:attrNameLst>
                                      </p:cBhvr>
                                      <p:tavLst>
                                        <p:tav tm="0">
                                          <p:val>
                                            <p:strVal val="#ppt_x-#ppt_w*1.125000"/>
                                          </p:val>
                                        </p:tav>
                                        <p:tav tm="100000">
                                          <p:val>
                                            <p:strVal val="#ppt_x"/>
                                          </p:val>
                                        </p:tav>
                                      </p:tavLst>
                                    </p:anim>
                                    <p:animEffect transition="in" filter="wipe(right)">
                                      <p:cBhvr>
                                        <p:cTn id="50" dur="500"/>
                                        <p:tgtEl>
                                          <p:spTgt spid="31"/>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p:tgtEl>
                                          <p:spTgt spid="32"/>
                                        </p:tgtEl>
                                        <p:attrNameLst>
                                          <p:attrName>ppt_x</p:attrName>
                                        </p:attrNameLst>
                                      </p:cBhvr>
                                      <p:tavLst>
                                        <p:tav tm="0">
                                          <p:val>
                                            <p:strVal val="#ppt_x-#ppt_w*1.125000"/>
                                          </p:val>
                                        </p:tav>
                                        <p:tav tm="100000">
                                          <p:val>
                                            <p:strVal val="#ppt_x"/>
                                          </p:val>
                                        </p:tav>
                                      </p:tavLst>
                                    </p:anim>
                                    <p:animEffect transition="in" filter="wipe(right)">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71464" y="2184032"/>
            <a:ext cx="2071432" cy="2901152"/>
            <a:chOff x="1285852" y="1928802"/>
            <a:chExt cx="2071702" cy="2901152"/>
          </a:xfrm>
        </p:grpSpPr>
        <p:sp>
          <p:nvSpPr>
            <p:cNvPr id="6" name="AutoShape 6"/>
            <p:cNvSpPr>
              <a:spLocks noChangeArrowheads="1"/>
            </p:cNvSpPr>
            <p:nvPr/>
          </p:nvSpPr>
          <p:spPr bwMode="ltGray">
            <a:xfrm>
              <a:off x="1285852" y="1928802"/>
              <a:ext cx="2071702" cy="527050"/>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7" name="圆角矩形 6"/>
            <p:cNvSpPr/>
            <p:nvPr/>
          </p:nvSpPr>
          <p:spPr>
            <a:xfrm>
              <a:off x="1285852"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grpSp>
        <p:nvGrpSpPr>
          <p:cNvPr id="8" name="组合 7"/>
          <p:cNvGrpSpPr/>
          <p:nvPr/>
        </p:nvGrpSpPr>
        <p:grpSpPr>
          <a:xfrm>
            <a:off x="3628612" y="2184032"/>
            <a:ext cx="2071432" cy="2901152"/>
            <a:chOff x="3643306" y="1928802"/>
            <a:chExt cx="2071702" cy="2901152"/>
          </a:xfrm>
        </p:grpSpPr>
        <p:sp>
          <p:nvSpPr>
            <p:cNvPr id="9" name="AutoShape 7"/>
            <p:cNvSpPr>
              <a:spLocks noChangeArrowheads="1"/>
            </p:cNvSpPr>
            <p:nvPr/>
          </p:nvSpPr>
          <p:spPr bwMode="ltGray">
            <a:xfrm>
              <a:off x="3656014" y="1928802"/>
              <a:ext cx="2057400" cy="527050"/>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wrap="none" anchor="ctr"/>
            <a:lstStyle/>
            <a:p>
              <a:pPr lvl="0"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10" name="圆角矩形 9"/>
            <p:cNvSpPr/>
            <p:nvPr/>
          </p:nvSpPr>
          <p:spPr>
            <a:xfrm>
              <a:off x="3643306"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grpSp>
        <p:nvGrpSpPr>
          <p:cNvPr id="11" name="组合 10"/>
          <p:cNvGrpSpPr/>
          <p:nvPr/>
        </p:nvGrpSpPr>
        <p:grpSpPr>
          <a:xfrm>
            <a:off x="5914330" y="2185790"/>
            <a:ext cx="2071432" cy="2899394"/>
            <a:chOff x="5929322" y="1930560"/>
            <a:chExt cx="2071702" cy="2899394"/>
          </a:xfrm>
        </p:grpSpPr>
        <p:sp>
          <p:nvSpPr>
            <p:cNvPr id="12" name="AutoShape 8"/>
            <p:cNvSpPr>
              <a:spLocks noChangeArrowheads="1"/>
            </p:cNvSpPr>
            <p:nvPr/>
          </p:nvSpPr>
          <p:spPr bwMode="ltGray">
            <a:xfrm>
              <a:off x="5929322" y="1930560"/>
              <a:ext cx="2071702" cy="527050"/>
            </a:xfrm>
            <a:prstGeom prst="roundRect">
              <a:avLst>
                <a:gd name="adj" fmla="val 50000"/>
              </a:avLst>
            </a:prstGeom>
          </p:spPr>
          <p:style>
            <a:lnRef idx="0">
              <a:schemeClr val="accent4"/>
            </a:lnRef>
            <a:fillRef idx="3">
              <a:schemeClr val="accent4"/>
            </a:fillRef>
            <a:effectRef idx="3">
              <a:schemeClr val="accent4"/>
            </a:effectRef>
            <a:fontRef idx="minor">
              <a:schemeClr val="lt1"/>
            </a:fontRef>
          </p:style>
          <p:txBody>
            <a:bodyPr wrap="none" anchor="ctr"/>
            <a:lstStyle/>
            <a:p>
              <a:pPr lvl="0"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13" name="圆角矩形 12"/>
            <p:cNvSpPr/>
            <p:nvPr/>
          </p:nvSpPr>
          <p:spPr>
            <a:xfrm>
              <a:off x="5929322"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sp>
        <p:nvSpPr>
          <p:cNvPr id="14" name="流程图: 摘录 13"/>
          <p:cNvSpPr/>
          <p:nvPr/>
        </p:nvSpPr>
        <p:spPr>
          <a:xfrm rot="5400000">
            <a:off x="3331777" y="4536728"/>
            <a:ext cx="320675" cy="298411"/>
          </a:xfrm>
          <a:prstGeom prst="flowChartExtract">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8100000" scaled="1"/>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endParaRPr lang="zh-CN" altLang="en-US">
              <a:cs typeface="+mn-ea"/>
            </a:endParaRPr>
          </a:p>
        </p:txBody>
      </p:sp>
      <p:sp>
        <p:nvSpPr>
          <p:cNvPr id="15" name="流程图: 摘录 14"/>
          <p:cNvSpPr/>
          <p:nvPr/>
        </p:nvSpPr>
        <p:spPr>
          <a:xfrm rot="5400000">
            <a:off x="5688908" y="4563716"/>
            <a:ext cx="320675" cy="298411"/>
          </a:xfrm>
          <a:prstGeom prst="flowChartExtract">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8100000" scaled="1"/>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endParaRPr lang="zh-CN" altLang="en-US">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grpSp>
        <p:nvGrpSpPr>
          <p:cNvPr id="16" name="组合 15"/>
          <p:cNvGrpSpPr/>
          <p:nvPr/>
        </p:nvGrpSpPr>
        <p:grpSpPr>
          <a:xfrm>
            <a:off x="8191366" y="2185790"/>
            <a:ext cx="2071432" cy="2899394"/>
            <a:chOff x="5929322" y="1930560"/>
            <a:chExt cx="2071702" cy="2899394"/>
          </a:xfrm>
        </p:grpSpPr>
        <p:sp>
          <p:nvSpPr>
            <p:cNvPr id="17" name="AutoShape 8"/>
            <p:cNvSpPr>
              <a:spLocks noChangeArrowheads="1"/>
            </p:cNvSpPr>
            <p:nvPr/>
          </p:nvSpPr>
          <p:spPr bwMode="ltGray">
            <a:xfrm>
              <a:off x="5929322" y="1930560"/>
              <a:ext cx="2071702" cy="527050"/>
            </a:xfrm>
            <a:prstGeom prst="roundRect">
              <a:avLst>
                <a:gd name="adj" fmla="val 50000"/>
              </a:avLst>
            </a:prstGeom>
            <a:solidFill>
              <a:schemeClr val="accent2"/>
            </a:solidFill>
          </p:spPr>
          <p:style>
            <a:lnRef idx="0">
              <a:schemeClr val="accent4"/>
            </a:lnRef>
            <a:fillRef idx="3">
              <a:schemeClr val="accent4"/>
            </a:fillRef>
            <a:effectRef idx="3">
              <a:schemeClr val="accent4"/>
            </a:effectRef>
            <a:fontRef idx="minor">
              <a:schemeClr val="lt1"/>
            </a:fontRef>
          </p:style>
          <p:txBody>
            <a:bodyPr wrap="none" anchor="ctr"/>
            <a:lstStyle/>
            <a:p>
              <a:pPr lvl="0"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18" name="圆角矩形 17"/>
            <p:cNvSpPr/>
            <p:nvPr/>
          </p:nvSpPr>
          <p:spPr>
            <a:xfrm>
              <a:off x="5929322"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sp>
        <p:nvSpPr>
          <p:cNvPr id="19" name="流程图: 摘录 18"/>
          <p:cNvSpPr/>
          <p:nvPr/>
        </p:nvSpPr>
        <p:spPr>
          <a:xfrm rot="5400000">
            <a:off x="7965944" y="4563716"/>
            <a:ext cx="320675" cy="298411"/>
          </a:xfrm>
          <a:prstGeom prst="flowChartExtract">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8100000" scaled="1"/>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endParaRPr lang="zh-CN" altLang="en-US">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615616" y="1852509"/>
            <a:ext cx="2867773" cy="1231106"/>
          </a:xfrm>
          <a:prstGeom prst="rect">
            <a:avLst/>
          </a:prstGeom>
          <a:noFill/>
        </p:spPr>
        <p:txBody>
          <a:bodyPr wrap="none" lIns="0" tIns="0" rIns="0" bIns="0" rtlCol="0">
            <a:spAutoFit/>
          </a:bodyPr>
          <a:lstStyle/>
          <a:p>
            <a:pPr algn="ctr"/>
            <a:r>
              <a:rPr lang="en-US" altLang="zh-CN" sz="8000" dirty="0">
                <a:solidFill>
                  <a:schemeClr val="tx2"/>
                </a:solidFill>
                <a:latin typeface="Agency FB" panose="020B0503020202020204" pitchFamily="34" charset="0"/>
                <a:ea typeface="微软雅黑" panose="020B0503020204020204" pitchFamily="34" charset="-122"/>
              </a:rPr>
              <a:t>PART  02</a:t>
            </a:r>
            <a:endParaRPr lang="zh-CN" altLang="en-US" sz="8000" dirty="0">
              <a:solidFill>
                <a:schemeClr val="tx2"/>
              </a:solidFill>
              <a:latin typeface="Agency FB" panose="020B0503020202020204" pitchFamily="34" charset="0"/>
              <a:ea typeface="微软雅黑" panose="020B0503020204020204" pitchFamily="34" charset="-122"/>
            </a:endParaRPr>
          </a:p>
        </p:txBody>
      </p:sp>
      <p:sp>
        <p:nvSpPr>
          <p:cNvPr id="3" name="文本框 3"/>
          <p:cNvSpPr txBox="1"/>
          <p:nvPr/>
        </p:nvSpPr>
        <p:spPr>
          <a:xfrm>
            <a:off x="2965337" y="2918950"/>
            <a:ext cx="6168331" cy="1107996"/>
          </a:xfrm>
          <a:prstGeom prst="rect">
            <a:avLst/>
          </a:prstGeom>
          <a:noFill/>
        </p:spPr>
        <p:txBody>
          <a:bodyPr wrap="square" rtlCol="0">
            <a:spAutoFit/>
          </a:bodyPr>
          <a:lstStyle/>
          <a:p>
            <a:pPr algn="ctr"/>
            <a:r>
              <a:rPr lang="zh-CN" altLang="en-US" sz="6600" b="1" dirty="0">
                <a:solidFill>
                  <a:schemeClr val="accent1"/>
                </a:solidFill>
                <a:latin typeface="微软雅黑" panose="020B0503020204020204" pitchFamily="34" charset="-122"/>
                <a:ea typeface="微软雅黑" panose="020B0503020204020204" pitchFamily="34" charset="-122"/>
              </a:rPr>
              <a:t>单击添加大标题</a:t>
            </a:r>
          </a:p>
        </p:txBody>
      </p:sp>
      <p:sp>
        <p:nvSpPr>
          <p:cNvPr id="4" name="Rectangle 20"/>
          <p:cNvSpPr>
            <a:spLocks noChangeArrowheads="1"/>
          </p:cNvSpPr>
          <p:nvPr/>
        </p:nvSpPr>
        <p:spPr bwMode="auto">
          <a:xfrm>
            <a:off x="3344327" y="4061507"/>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We have many PowerPoint </a:t>
            </a:r>
            <a:r>
              <a:rPr lang="zh-CN" altLang="en-US" sz="1050" dirty="0">
                <a:solidFill>
                  <a:schemeClr val="tx1">
                    <a:lumMod val="65000"/>
                    <a:lumOff val="35000"/>
                  </a:schemeClr>
                </a:solidFill>
                <a:latin typeface="Arial" panose="020B0604020202020204" pitchFamily="34" charset="0"/>
                <a:cs typeface="Arial" panose="020B0604020202020204" pitchFamily="34" charset="0"/>
              </a:rPr>
              <a:t>templates</a:t>
            </a:r>
            <a:r>
              <a:rPr lang="en-US" altLang="zh-CN" sz="1050" dirty="0">
                <a:solidFill>
                  <a:schemeClr val="tx1">
                    <a:lumMod val="65000"/>
                    <a:lumOff val="3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16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7285" y="1743173"/>
            <a:ext cx="7124389" cy="3948611"/>
            <a:chOff x="447425" y="1307379"/>
            <a:chExt cx="5343987"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008157" y="3020617"/>
                <a:ext cx="739230" cy="497889"/>
              </a:xfrm>
              <a:prstGeom prst="rect">
                <a:avLst/>
              </a:prstGeom>
              <a:noFill/>
              <a:ln>
                <a:noFill/>
              </a:ln>
            </p:spPr>
            <p:txBody>
              <a:bodyPr wrap="square" rtlCol="0">
                <a:spAutoFit/>
              </a:bodyPr>
              <a:lstStyle/>
              <a:p>
                <a:pPr algn="ctr"/>
                <a:r>
                  <a:rPr lang="zh-CN" altLang="en-US" sz="2100" dirty="0">
                    <a:solidFill>
                      <a:schemeClr val="accent2"/>
                    </a:solidFill>
                    <a:latin typeface="微软雅黑" panose="020B0503020204020204" pitchFamily="34" charset="-122"/>
                    <a:ea typeface="微软雅黑" panose="020B0503020204020204" pitchFamily="34" charset="-122"/>
                  </a:rPr>
                  <a:t>标题</a:t>
                </a:r>
                <a:endParaRPr lang="en-US" altLang="zh-CN" sz="2100" dirty="0">
                  <a:solidFill>
                    <a:schemeClr val="accent2"/>
                  </a:solidFill>
                  <a:latin typeface="微软雅黑" panose="020B0503020204020204" pitchFamily="34" charset="-122"/>
                  <a:ea typeface="微软雅黑" panose="020B0503020204020204" pitchFamily="34" charset="-122"/>
                </a:endParaRPr>
              </a:p>
              <a:p>
                <a:pPr algn="ctr"/>
                <a:r>
                  <a:rPr lang="zh-CN" altLang="en-US" sz="2100" dirty="0">
                    <a:solidFill>
                      <a:schemeClr val="accent2"/>
                    </a:solidFill>
                    <a:latin typeface="微软雅黑" panose="020B0503020204020204" pitchFamily="34" charset="-122"/>
                    <a:ea typeface="微软雅黑" panose="020B0503020204020204" pitchFamily="34" charset="-122"/>
                  </a:rPr>
                  <a:t>文字</a:t>
                </a: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ellipse">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021853" y="3001038"/>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01</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02</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ellipse">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03</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04</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05</a:t>
                </a:r>
                <a:endParaRPr lang="zh-CN" altLang="en-US" sz="2700" dirty="0">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1760303" y="1401616"/>
              <a:ext cx="946536" cy="311623"/>
            </a:xfrm>
            <a:prstGeom prst="rect">
              <a:avLst/>
            </a:prstGeom>
            <a:noFill/>
          </p:spPr>
          <p:txBody>
            <a:bodyPr wrap="none"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1" name="TextBox 10"/>
            <p:cNvSpPr txBox="1"/>
            <p:nvPr/>
          </p:nvSpPr>
          <p:spPr>
            <a:xfrm>
              <a:off x="4844876" y="2418122"/>
              <a:ext cx="946536" cy="311623"/>
            </a:xfrm>
            <a:prstGeom prst="rect">
              <a:avLst/>
            </a:prstGeom>
            <a:noFill/>
          </p:spPr>
          <p:txBody>
            <a:bodyPr wrap="none"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2" name="TextBox 11"/>
            <p:cNvSpPr txBox="1"/>
            <p:nvPr/>
          </p:nvSpPr>
          <p:spPr>
            <a:xfrm>
              <a:off x="4338218" y="3920157"/>
              <a:ext cx="946536" cy="311623"/>
            </a:xfrm>
            <a:prstGeom prst="rect">
              <a:avLst/>
            </a:prstGeom>
            <a:noFill/>
          </p:spPr>
          <p:txBody>
            <a:bodyPr wrap="none" rtlCol="0">
              <a:spAutoFit/>
            </a:bodyPr>
            <a:lstStyle/>
            <a:p>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sp>
          <p:nvSpPr>
            <p:cNvPr id="13" name="TextBox 12"/>
            <p:cNvSpPr txBox="1"/>
            <p:nvPr/>
          </p:nvSpPr>
          <p:spPr>
            <a:xfrm>
              <a:off x="447425" y="2451600"/>
              <a:ext cx="1006657" cy="311623"/>
            </a:xfrm>
            <a:prstGeom prst="rect">
              <a:avLst/>
            </a:prstGeom>
            <a:noFill/>
          </p:spPr>
          <p:txBody>
            <a:bodyPr wrap="none"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 </a:t>
              </a:r>
            </a:p>
          </p:txBody>
        </p:sp>
        <p:sp>
          <p:nvSpPr>
            <p:cNvPr id="14" name="TextBox 13"/>
            <p:cNvSpPr txBox="1"/>
            <p:nvPr/>
          </p:nvSpPr>
          <p:spPr>
            <a:xfrm>
              <a:off x="988015" y="3870314"/>
              <a:ext cx="946536" cy="311623"/>
            </a:xfrm>
            <a:prstGeom prst="rect">
              <a:avLst/>
            </a:prstGeom>
            <a:noFill/>
          </p:spPr>
          <p:txBody>
            <a:bodyPr wrap="none" rtlCol="0">
              <a:spAutoFit/>
            </a:bodyPr>
            <a:lstStyle/>
            <a:p>
              <a:pPr algn="ct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标题文字</a:t>
              </a:r>
            </a:p>
          </p:txBody>
        </p:sp>
      </p:grpSp>
      <p:grpSp>
        <p:nvGrpSpPr>
          <p:cNvPr id="27" name="组合 26"/>
          <p:cNvGrpSpPr/>
          <p:nvPr/>
        </p:nvGrpSpPr>
        <p:grpSpPr>
          <a:xfrm>
            <a:off x="8223831" y="2257127"/>
            <a:ext cx="1402767" cy="457556"/>
            <a:chOff x="4516579" y="722741"/>
            <a:chExt cx="1052212" cy="343167"/>
          </a:xfrm>
        </p:grpSpPr>
        <p:sp>
          <p:nvSpPr>
            <p:cNvPr id="28" name="圆角矩形 27"/>
            <p:cNvSpPr/>
            <p:nvPr/>
          </p:nvSpPr>
          <p:spPr>
            <a:xfrm>
              <a:off x="4516579" y="746402"/>
              <a:ext cx="1052212" cy="319506"/>
            </a:xfrm>
            <a:prstGeom prst="roundRect">
              <a:avLst/>
            </a:prstGeom>
            <a:solidFill>
              <a:schemeClr val="accent2"/>
            </a:solidFill>
            <a:ln w="25400" cap="flat" cmpd="sng" algn="ctr">
              <a:noFill/>
              <a:prstDash val="solid"/>
            </a:ln>
            <a:effectLst/>
          </p:spPr>
          <p:txBody>
            <a:bodyPr anchor="ctr"/>
            <a:lstStyle/>
            <a:p>
              <a:pPr algn="ctr" fontAlgn="base">
                <a:spcBef>
                  <a:spcPct val="0"/>
                </a:spcBef>
                <a:spcAft>
                  <a:spcPct val="0"/>
                </a:spcAft>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9" name="矩形 28"/>
            <p:cNvSpPr/>
            <p:nvPr/>
          </p:nvSpPr>
          <p:spPr>
            <a:xfrm>
              <a:off x="4546013" y="722741"/>
              <a:ext cx="946536" cy="311624"/>
            </a:xfrm>
            <a:prstGeom prst="rect">
              <a:avLst/>
            </a:prstGeom>
          </p:spPr>
          <p:txBody>
            <a:bodyPr wrap="none">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添加标题</a:t>
              </a:r>
            </a:p>
          </p:txBody>
        </p:sp>
      </p:grpSp>
      <p:sp>
        <p:nvSpPr>
          <p:cNvPr id="30" name="矩形 29"/>
          <p:cNvSpPr/>
          <p:nvPr/>
        </p:nvSpPr>
        <p:spPr>
          <a:xfrm>
            <a:off x="8111962" y="2966945"/>
            <a:ext cx="3392668" cy="2862323"/>
          </a:xfrm>
          <a:prstGeom prst="rect">
            <a:avLst/>
          </a:prstGeom>
        </p:spPr>
        <p:txBody>
          <a:bodyPr wrap="square" lIns="91431" tIns="45715" rIns="91431" bIns="45715">
            <a:spAutoFit/>
          </a:bodyP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标题 30"/>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8104" y="1769320"/>
            <a:ext cx="2466594" cy="3867927"/>
            <a:chOff x="778084" y="1038958"/>
            <a:chExt cx="1850186" cy="2900945"/>
          </a:xfrm>
        </p:grpSpPr>
        <p:sp>
          <p:nvSpPr>
            <p:cNvPr id="3" name="圆角矩形 2"/>
            <p:cNvSpPr/>
            <p:nvPr/>
          </p:nvSpPr>
          <p:spPr>
            <a:xfrm>
              <a:off x="887052"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 name="任意多边形 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 name="椭圆 4"/>
            <p:cNvSpPr/>
            <p:nvPr/>
          </p:nvSpPr>
          <p:spPr>
            <a:xfrm>
              <a:off x="1403141"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6" name="文本框 11"/>
            <p:cNvSpPr txBox="1"/>
            <p:nvPr/>
          </p:nvSpPr>
          <p:spPr>
            <a:xfrm>
              <a:off x="1304926" y="1222951"/>
              <a:ext cx="839367" cy="623248"/>
            </a:xfrm>
            <a:prstGeom prst="rect">
              <a:avLst/>
            </a:prstGeom>
            <a:noFill/>
          </p:spPr>
          <p:txBody>
            <a:bodyPr wrap="square" lIns="68580" tIns="34290" rIns="68580" bIns="3429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7" name="文本框 64"/>
            <p:cNvSpPr txBox="1"/>
            <p:nvPr/>
          </p:nvSpPr>
          <p:spPr>
            <a:xfrm>
              <a:off x="1148007" y="2434566"/>
              <a:ext cx="1110343" cy="328936"/>
            </a:xfrm>
            <a:prstGeom prst="rect">
              <a:avLst/>
            </a:prstGeom>
            <a:noFill/>
          </p:spPr>
          <p:txBody>
            <a:bodyPr wrap="square" lIns="68580" tIns="34290" rIns="68580" bIns="34290" rtlCol="0">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完成作业</a:t>
              </a:r>
              <a:endParaRPr lang="zh-HK" altLang="en-US" sz="2400" b="1" dirty="0">
                <a:solidFill>
                  <a:schemeClr val="accent1"/>
                </a:solidFill>
                <a:latin typeface="微软雅黑" panose="020B0503020204020204" pitchFamily="34" charset="-122"/>
                <a:ea typeface="微软雅黑" panose="020B0503020204020204" pitchFamily="34" charset="-122"/>
              </a:endParaRPr>
            </a:p>
          </p:txBody>
        </p:sp>
        <p:sp>
          <p:nvSpPr>
            <p:cNvPr id="8" name="文本框 65"/>
            <p:cNvSpPr txBox="1"/>
            <p:nvPr/>
          </p:nvSpPr>
          <p:spPr>
            <a:xfrm>
              <a:off x="1139623" y="2788385"/>
              <a:ext cx="1127111" cy="746358"/>
            </a:xfrm>
            <a:prstGeom prst="rect">
              <a:avLst/>
            </a:prstGeom>
            <a:noFill/>
          </p:spPr>
          <p:txBody>
            <a:bodyPr wrap="square" lIns="68580" tIns="34290" rIns="68580" bIns="34290"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完成模高和</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图高的作业</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争取尽快做</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好不能再拖</a:t>
              </a:r>
              <a:endParaRPr lang="zh-HK"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587837" y="1769320"/>
            <a:ext cx="2466594" cy="3867927"/>
            <a:chOff x="2690633" y="1038958"/>
            <a:chExt cx="1850186" cy="2900945"/>
          </a:xfrm>
        </p:grpSpPr>
        <p:sp>
          <p:nvSpPr>
            <p:cNvPr id="10" name="圆角矩形 9"/>
            <p:cNvSpPr/>
            <p:nvPr/>
          </p:nvSpPr>
          <p:spPr>
            <a:xfrm>
              <a:off x="2799601"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1" name="任意多边形 1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2" name="椭圆 11"/>
            <p:cNvSpPr/>
            <p:nvPr/>
          </p:nvSpPr>
          <p:spPr>
            <a:xfrm>
              <a:off x="3315689"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13" name="文本框 48"/>
            <p:cNvSpPr txBox="1"/>
            <p:nvPr/>
          </p:nvSpPr>
          <p:spPr>
            <a:xfrm>
              <a:off x="3185326" y="1222951"/>
              <a:ext cx="894944" cy="623248"/>
            </a:xfrm>
            <a:prstGeom prst="rect">
              <a:avLst/>
            </a:prstGeom>
            <a:noFill/>
          </p:spPr>
          <p:txBody>
            <a:bodyPr wrap="square" lIns="68580" tIns="34290" rIns="68580" bIns="3429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14" name="文本框 66"/>
            <p:cNvSpPr txBox="1"/>
            <p:nvPr/>
          </p:nvSpPr>
          <p:spPr>
            <a:xfrm>
              <a:off x="3060555" y="2434566"/>
              <a:ext cx="1110343" cy="328936"/>
            </a:xfrm>
            <a:prstGeom prst="rect">
              <a:avLst/>
            </a:prstGeom>
            <a:noFill/>
          </p:spPr>
          <p:txBody>
            <a:bodyPr wrap="square" lIns="68580" tIns="34290" rIns="68580" bIns="34290"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学习软件</a:t>
              </a:r>
              <a:endParaRPr lang="zh-HK"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5" name="文本框 67"/>
            <p:cNvSpPr txBox="1"/>
            <p:nvPr/>
          </p:nvSpPr>
          <p:spPr>
            <a:xfrm>
              <a:off x="2955048" y="2788385"/>
              <a:ext cx="1321356" cy="746358"/>
            </a:xfrm>
            <a:prstGeom prst="rect">
              <a:avLst/>
            </a:prstGeom>
            <a:noFill/>
          </p:spPr>
          <p:txBody>
            <a:bodyPr wrap="square" lIns="68580" tIns="34290" rIns="68580" bIns="34290"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辅助软件可以</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为幻灯片提供</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很好的辅助等</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有必要去学习</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137571" y="1769320"/>
            <a:ext cx="2466594" cy="3867927"/>
            <a:chOff x="4603182" y="1038958"/>
            <a:chExt cx="1850186" cy="2900945"/>
          </a:xfrm>
        </p:grpSpPr>
        <p:sp>
          <p:nvSpPr>
            <p:cNvPr id="17" name="圆角矩形 16"/>
            <p:cNvSpPr/>
            <p:nvPr/>
          </p:nvSpPr>
          <p:spPr>
            <a:xfrm>
              <a:off x="4712149" y="1038958"/>
              <a:ext cx="1632254" cy="1502651"/>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8" name="任意多边形 1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9" name="椭圆 1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20" name="文本框 54"/>
            <p:cNvSpPr txBox="1"/>
            <p:nvPr/>
          </p:nvSpPr>
          <p:spPr>
            <a:xfrm>
              <a:off x="5044295" y="1222951"/>
              <a:ext cx="978584" cy="623248"/>
            </a:xfrm>
            <a:prstGeom prst="rect">
              <a:avLst/>
            </a:prstGeom>
            <a:noFill/>
          </p:spPr>
          <p:txBody>
            <a:bodyPr wrap="square" lIns="68580" tIns="34290" rIns="68580" bIns="3429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21" name="文本框 68"/>
            <p:cNvSpPr txBox="1"/>
            <p:nvPr/>
          </p:nvSpPr>
          <p:spPr>
            <a:xfrm>
              <a:off x="4973104" y="2434566"/>
              <a:ext cx="1110343" cy="328936"/>
            </a:xfrm>
            <a:prstGeom prst="rect">
              <a:avLst/>
            </a:prstGeom>
            <a:noFill/>
          </p:spPr>
          <p:txBody>
            <a:bodyPr wrap="square" lIns="68580" tIns="34290" rIns="68580" bIns="34290" rtlCol="0">
              <a:spAutoFit/>
            </a:bodyPr>
            <a:lstStyle/>
            <a:p>
              <a:pPr algn="ctr"/>
              <a:r>
                <a:rPr lang="zh-CN" altLang="en-US" sz="2400" b="1" dirty="0">
                  <a:solidFill>
                    <a:schemeClr val="accent3"/>
                  </a:solidFill>
                  <a:latin typeface="微软雅黑" panose="020B0503020204020204" pitchFamily="34" charset="-122"/>
                  <a:ea typeface="微软雅黑" panose="020B0503020204020204" pitchFamily="34" charset="-122"/>
                </a:rPr>
                <a:t>精打细磨</a:t>
              </a:r>
              <a:endParaRPr lang="zh-HK" altLang="en-US" sz="2400" b="1" dirty="0">
                <a:solidFill>
                  <a:schemeClr val="accent3"/>
                </a:solidFill>
                <a:latin typeface="微软雅黑" panose="020B0503020204020204" pitchFamily="34" charset="-122"/>
                <a:ea typeface="微软雅黑" panose="020B0503020204020204" pitchFamily="34" charset="-122"/>
              </a:endParaRPr>
            </a:p>
          </p:txBody>
        </p:sp>
        <p:sp>
          <p:nvSpPr>
            <p:cNvPr id="22" name="文本框 69"/>
            <p:cNvSpPr txBox="1"/>
            <p:nvPr/>
          </p:nvSpPr>
          <p:spPr>
            <a:xfrm>
              <a:off x="4833160" y="2788385"/>
              <a:ext cx="1390229" cy="577081"/>
            </a:xfrm>
            <a:prstGeom prst="rect">
              <a:avLst/>
            </a:prstGeom>
            <a:noFill/>
          </p:spPr>
          <p:txBody>
            <a:bodyPr wrap="square" lIns="68580" tIns="34290" rIns="68580" bIns="34290"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形成思路风格</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仔细考量细节 </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把每一步做好</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687304" y="1769320"/>
            <a:ext cx="2466594" cy="3867927"/>
            <a:chOff x="6515731" y="1038958"/>
            <a:chExt cx="1850186" cy="2900945"/>
          </a:xfrm>
        </p:grpSpPr>
        <p:sp>
          <p:nvSpPr>
            <p:cNvPr id="24" name="圆角矩形 23"/>
            <p:cNvSpPr/>
            <p:nvPr/>
          </p:nvSpPr>
          <p:spPr>
            <a:xfrm>
              <a:off x="6624698" y="1038958"/>
              <a:ext cx="1632254" cy="1502651"/>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25" name="任意多边形 2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6" name="椭圆 2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27" name="文本框 60"/>
            <p:cNvSpPr txBox="1"/>
            <p:nvPr/>
          </p:nvSpPr>
          <p:spPr>
            <a:xfrm>
              <a:off x="6988992" y="1222951"/>
              <a:ext cx="876275" cy="623248"/>
            </a:xfrm>
            <a:prstGeom prst="rect">
              <a:avLst/>
            </a:prstGeom>
            <a:noFill/>
          </p:spPr>
          <p:txBody>
            <a:bodyPr wrap="square" lIns="68580" tIns="34290" rIns="68580" bIns="3429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28" name="文本框 70"/>
            <p:cNvSpPr txBox="1"/>
            <p:nvPr/>
          </p:nvSpPr>
          <p:spPr>
            <a:xfrm>
              <a:off x="6885653" y="2434566"/>
              <a:ext cx="1110343" cy="328936"/>
            </a:xfrm>
            <a:prstGeom prst="rect">
              <a:avLst/>
            </a:prstGeom>
            <a:noFill/>
          </p:spPr>
          <p:txBody>
            <a:bodyPr wrap="square" lIns="68580" tIns="34290" rIns="68580" bIns="34290" rtlCol="0">
              <a:spAutoFit/>
            </a:bodyPr>
            <a:lstStyle/>
            <a:p>
              <a:pPr algn="ctr"/>
              <a:r>
                <a:rPr lang="zh-CN" altLang="en-US" sz="2400" b="1" dirty="0">
                  <a:solidFill>
                    <a:schemeClr val="accent4"/>
                  </a:solidFill>
                  <a:latin typeface="微软雅黑" panose="020B0503020204020204" pitchFamily="34" charset="-122"/>
                  <a:ea typeface="微软雅黑" panose="020B0503020204020204" pitchFamily="34" charset="-122"/>
                </a:rPr>
                <a:t>输入其他</a:t>
              </a:r>
              <a:endParaRPr lang="zh-HK" altLang="en-US" sz="2400" b="1" dirty="0">
                <a:solidFill>
                  <a:schemeClr val="accent4"/>
                </a:solidFill>
                <a:latin typeface="微软雅黑" panose="020B0503020204020204" pitchFamily="34" charset="-122"/>
                <a:ea typeface="微软雅黑" panose="020B0503020204020204" pitchFamily="34" charset="-122"/>
              </a:endParaRPr>
            </a:p>
          </p:txBody>
        </p:sp>
        <p:sp>
          <p:nvSpPr>
            <p:cNvPr id="29" name="文本框 71"/>
            <p:cNvSpPr txBox="1"/>
            <p:nvPr/>
          </p:nvSpPr>
          <p:spPr>
            <a:xfrm>
              <a:off x="6770751" y="2788385"/>
              <a:ext cx="1340145" cy="746358"/>
            </a:xfrm>
            <a:prstGeom prst="rect">
              <a:avLst/>
            </a:prstGeom>
            <a:noFill/>
          </p:spPr>
          <p:txBody>
            <a:bodyPr wrap="square" lIns="68580" tIns="34290" rIns="68580" bIns="34290"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这是并列关系</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的表达方式之</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你可以输入其</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他的内容代替</a:t>
              </a:r>
              <a:endParaRPr lang="zh-HK"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标题 2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1"/>
          </p:cNvGrpSpPr>
          <p:nvPr/>
        </p:nvGrpSpPr>
        <p:grpSpPr>
          <a:xfrm>
            <a:off x="6016749" y="1116650"/>
            <a:ext cx="1425144" cy="535068"/>
            <a:chOff x="1454150" y="1619598"/>
            <a:chExt cx="768222" cy="288390"/>
          </a:xfrm>
        </p:grpSpPr>
        <p:sp>
          <p:nvSpPr>
            <p:cNvPr id="4"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5"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6"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7" name="椭圆 6"/>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8" name="矩形 7"/>
            <p:cNvSpPr>
              <a:spLocks noChangeAspect="1"/>
            </p:cNvSpPr>
            <p:nvPr/>
          </p:nvSpPr>
          <p:spPr>
            <a:xfrm>
              <a:off x="1826372" y="1619598"/>
              <a:ext cx="396000" cy="273710"/>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1</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a:grpSpLocks noChangeAspect="1"/>
          </p:cNvGrpSpPr>
          <p:nvPr/>
        </p:nvGrpSpPr>
        <p:grpSpPr>
          <a:xfrm>
            <a:off x="837283" y="2916686"/>
            <a:ext cx="1418793" cy="552596"/>
            <a:chOff x="1454150" y="1610150"/>
            <a:chExt cx="764798" cy="297838"/>
          </a:xfrm>
        </p:grpSpPr>
        <p:sp>
          <p:nvSpPr>
            <p:cNvPr id="10"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40" tIns="45720" rIns="91440" bIns="45720" numCol="1" anchor="t" anchorCtr="0" compatLnSpc="1"/>
            <a:lstStyle/>
            <a:p>
              <a:endParaRPr lang="zh-CN" altLang="en-US" sz="4300"/>
            </a:p>
          </p:txBody>
        </p:sp>
        <p:sp>
          <p:nvSpPr>
            <p:cNvPr id="11"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12"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40" tIns="45720" rIns="91440" bIns="45720" numCol="1" anchor="t" anchorCtr="0" compatLnSpc="1"/>
            <a:lstStyle/>
            <a:p>
              <a:endParaRPr lang="zh-CN" altLang="en-US" sz="4300"/>
            </a:p>
          </p:txBody>
        </p:sp>
        <p:sp>
          <p:nvSpPr>
            <p:cNvPr id="13" name="椭圆 12"/>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4" name="矩形 13"/>
            <p:cNvSpPr>
              <a:spLocks noChangeAspect="1"/>
            </p:cNvSpPr>
            <p:nvPr/>
          </p:nvSpPr>
          <p:spPr>
            <a:xfrm>
              <a:off x="1822948" y="1610150"/>
              <a:ext cx="396000" cy="273711"/>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2</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a:grpSpLocks noChangeAspect="1"/>
          </p:cNvGrpSpPr>
          <p:nvPr/>
        </p:nvGrpSpPr>
        <p:grpSpPr>
          <a:xfrm>
            <a:off x="8681091" y="3774239"/>
            <a:ext cx="1406096" cy="534349"/>
            <a:chOff x="1454150" y="1619988"/>
            <a:chExt cx="757953" cy="288002"/>
          </a:xfrm>
        </p:grpSpPr>
        <p:sp>
          <p:nvSpPr>
            <p:cNvPr id="16"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7"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300"/>
            </a:p>
          </p:txBody>
        </p:sp>
        <p:sp>
          <p:nvSpPr>
            <p:cNvPr id="18"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9" name="椭圆 18"/>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20" name="矩形 19"/>
            <p:cNvSpPr>
              <a:spLocks noChangeAspect="1"/>
            </p:cNvSpPr>
            <p:nvPr/>
          </p:nvSpPr>
          <p:spPr>
            <a:xfrm>
              <a:off x="1816103" y="1623238"/>
              <a:ext cx="396000" cy="273709"/>
            </a:xfrm>
            <a:prstGeom prst="rect">
              <a:avLst/>
            </a:prstGeom>
          </p:spPr>
          <p:txBody>
            <a:bodyPr wrap="square">
              <a:spAutoFit/>
            </a:bodyPr>
            <a:lstStyle/>
            <a:p>
              <a:pPr algn="ctr" defTabSz="1218565" fontAlgn="base">
                <a:spcBef>
                  <a:spcPct val="0"/>
                </a:spcBef>
                <a:spcAft>
                  <a:spcPct val="0"/>
                </a:spcAft>
                <a:buClr>
                  <a:srgbClr val="0070C0"/>
                </a:buClr>
                <a:defRPr/>
              </a:pPr>
              <a:r>
                <a:rPr lang="en-US" altLang="zh-CN" sz="2700" b="1" kern="0" dirty="0">
                  <a:solidFill>
                    <a:schemeClr val="bg1"/>
                  </a:solidFill>
                  <a:latin typeface="微软雅黑" panose="020B0503020204020204" pitchFamily="34" charset="-122"/>
                  <a:ea typeface="微软雅黑" panose="020B0503020204020204" pitchFamily="34" charset="-122"/>
                </a:rPr>
                <a:t>3</a:t>
              </a:r>
              <a:endParaRPr lang="zh-CN" altLang="zh-CN" sz="2700" b="1" kern="0" dirty="0">
                <a:solidFill>
                  <a:schemeClr val="bg1"/>
                </a:solidFill>
                <a:latin typeface="微软雅黑" panose="020B0503020204020204" pitchFamily="34" charset="-122"/>
                <a:ea typeface="微软雅黑" panose="020B0503020204020204" pitchFamily="34" charset="-122"/>
              </a:endParaRPr>
            </a:p>
          </p:txBody>
        </p:sp>
      </p:grpSp>
      <p:sp>
        <p:nvSpPr>
          <p:cNvPr id="21" name="AutoShape 3"/>
          <p:cNvSpPr>
            <a:spLocks noChangeAspect="1" noChangeArrowheads="1" noTextEdit="1"/>
          </p:cNvSpPr>
          <p:nvPr/>
        </p:nvSpPr>
        <p:spPr bwMode="auto">
          <a:xfrm>
            <a:off x="3600049" y="1822727"/>
            <a:ext cx="4515272" cy="467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8" tIns="60954" rIns="121908" bIns="60954" numCol="1" anchor="t" anchorCtr="0" compatLnSpc="1"/>
          <a:lstStyle/>
          <a:p>
            <a:endParaRPr lang="zh-CN" altLang="en-US"/>
          </a:p>
        </p:txBody>
      </p:sp>
      <p:grpSp>
        <p:nvGrpSpPr>
          <p:cNvPr id="22" name="组合 21"/>
          <p:cNvGrpSpPr/>
          <p:nvPr/>
        </p:nvGrpSpPr>
        <p:grpSpPr>
          <a:xfrm>
            <a:off x="3921173" y="3190817"/>
            <a:ext cx="2378586" cy="3110408"/>
            <a:chOff x="2942294" y="2175506"/>
            <a:chExt cx="1953039" cy="2553600"/>
          </a:xfrm>
        </p:grpSpPr>
        <p:sp>
          <p:nvSpPr>
            <p:cNvPr id="23"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40" tIns="45720" rIns="91440" bIns="45720" numCol="1" anchor="t" anchorCtr="0" compatLnSpc="1"/>
            <a:lstStyle/>
            <a:p>
              <a:endParaRPr lang="zh-CN" altLang="en-US"/>
            </a:p>
          </p:txBody>
        </p:sp>
        <p:sp>
          <p:nvSpPr>
            <p:cNvPr id="24" name="矩形 23"/>
            <p:cNvSpPr/>
            <p:nvPr/>
          </p:nvSpPr>
          <p:spPr>
            <a:xfrm>
              <a:off x="3274395" y="2992226"/>
              <a:ext cx="1288836" cy="416922"/>
            </a:xfrm>
            <a:prstGeom prst="rect">
              <a:avLst/>
            </a:prstGeom>
          </p:spPr>
          <p:txBody>
            <a:bodyPr wrap="none">
              <a:spAutoFit/>
            </a:bodyPr>
            <a:lstStyle/>
            <a:p>
              <a:pPr algn="ctr">
                <a:lnSpc>
                  <a:spcPct val="150000"/>
                </a:lnSpc>
                <a:defRPr/>
              </a:pPr>
              <a:r>
                <a:rPr lang="zh-CN" altLang="en-US" b="1" kern="0">
                  <a:solidFill>
                    <a:schemeClr val="bg1"/>
                  </a:solidFill>
                  <a:latin typeface="微软雅黑" panose="020B0503020204020204" pitchFamily="34" charset="-122"/>
                  <a:ea typeface="微软雅黑" panose="020B0503020204020204" pitchFamily="34" charset="-122"/>
                </a:rPr>
                <a:t>点击添加文本</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16724" y="3084603"/>
            <a:ext cx="2119856" cy="2766805"/>
            <a:chOff x="4587544" y="2175506"/>
            <a:chExt cx="1590099" cy="2075104"/>
          </a:xfrm>
          <a:solidFill>
            <a:srgbClr val="0070C0"/>
          </a:solidFill>
        </p:grpSpPr>
        <p:sp>
          <p:nvSpPr>
            <p:cNvPr id="26"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40" tIns="45720" rIns="91440" bIns="45720" numCol="1" anchor="t" anchorCtr="0" compatLnSpc="1"/>
            <a:lstStyle/>
            <a:p>
              <a:endParaRPr lang="zh-CN" altLang="en-US"/>
            </a:p>
          </p:txBody>
        </p:sp>
        <p:sp>
          <p:nvSpPr>
            <p:cNvPr id="27" name="矩形 26"/>
            <p:cNvSpPr/>
            <p:nvPr/>
          </p:nvSpPr>
          <p:spPr>
            <a:xfrm>
              <a:off x="4719841" y="2759070"/>
              <a:ext cx="1350546" cy="432811"/>
            </a:xfrm>
            <a:prstGeom prst="rect">
              <a:avLst/>
            </a:prstGeom>
            <a:noFill/>
          </p:spPr>
          <p:txBody>
            <a:bodyPr wrap="none">
              <a:spAutoFit/>
            </a:bodyPr>
            <a:lstStyle/>
            <a:p>
              <a:pPr algn="ctr">
                <a:lnSpc>
                  <a:spcPct val="150000"/>
                </a:lnSpc>
                <a:defRPr/>
              </a:pPr>
              <a:r>
                <a:rPr lang="zh-CN" altLang="en-US" sz="2100" b="1" kern="0">
                  <a:solidFill>
                    <a:schemeClr val="bg1"/>
                  </a:solidFill>
                  <a:latin typeface="微软雅黑" panose="020B0503020204020204" pitchFamily="34" charset="-122"/>
                  <a:ea typeface="微软雅黑" panose="020B0503020204020204" pitchFamily="34" charset="-122"/>
                </a:rPr>
                <a:t>点击添加文本</a:t>
              </a:r>
              <a:endParaRPr lang="en-US" altLang="zh-CN" sz="2100" b="1" kern="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84198" y="3690806"/>
            <a:ext cx="2583990" cy="1496304"/>
            <a:chOff x="512619" y="2768105"/>
            <a:chExt cx="1938245" cy="1122228"/>
          </a:xfrm>
        </p:grpSpPr>
        <p:sp>
          <p:nvSpPr>
            <p:cNvPr id="29" name="矩形 1"/>
            <p:cNvSpPr>
              <a:spLocks noChangeArrowheads="1"/>
            </p:cNvSpPr>
            <p:nvPr/>
          </p:nvSpPr>
          <p:spPr bwMode="auto">
            <a:xfrm>
              <a:off x="512619" y="3156286"/>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512619" y="2768105"/>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1" name="组合 30"/>
          <p:cNvGrpSpPr/>
          <p:nvPr/>
        </p:nvGrpSpPr>
        <p:grpSpPr>
          <a:xfrm>
            <a:off x="7611281" y="1158755"/>
            <a:ext cx="2583990" cy="1496304"/>
            <a:chOff x="5708608" y="869066"/>
            <a:chExt cx="1938245" cy="1122228"/>
          </a:xfrm>
        </p:grpSpPr>
        <p:sp>
          <p:nvSpPr>
            <p:cNvPr id="32" name="矩形 1"/>
            <p:cNvSpPr>
              <a:spLocks noChangeArrowheads="1"/>
            </p:cNvSpPr>
            <p:nvPr/>
          </p:nvSpPr>
          <p:spPr bwMode="auto">
            <a:xfrm>
              <a:off x="5708608" y="1257247"/>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6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矩形 32"/>
            <p:cNvSpPr/>
            <p:nvPr/>
          </p:nvSpPr>
          <p:spPr>
            <a:xfrm>
              <a:off x="5708608" y="869066"/>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4" name="组合 33"/>
          <p:cNvGrpSpPr/>
          <p:nvPr/>
        </p:nvGrpSpPr>
        <p:grpSpPr>
          <a:xfrm>
            <a:off x="8522261" y="4450092"/>
            <a:ext cx="2583990" cy="1496304"/>
            <a:chOff x="6447985" y="3337569"/>
            <a:chExt cx="1938245" cy="1122228"/>
          </a:xfrm>
        </p:grpSpPr>
        <p:sp>
          <p:nvSpPr>
            <p:cNvPr id="35" name="矩形 1"/>
            <p:cNvSpPr>
              <a:spLocks noChangeArrowheads="1"/>
            </p:cNvSpPr>
            <p:nvPr/>
          </p:nvSpPr>
          <p:spPr bwMode="auto">
            <a:xfrm>
              <a:off x="6447985" y="3725750"/>
              <a:ext cx="1938245"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6447985" y="3337569"/>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7" name="组合 36"/>
          <p:cNvGrpSpPr/>
          <p:nvPr/>
        </p:nvGrpSpPr>
        <p:grpSpPr>
          <a:xfrm>
            <a:off x="5103000" y="1721184"/>
            <a:ext cx="1735809" cy="2265525"/>
            <a:chOff x="3827152" y="1152942"/>
            <a:chExt cx="1302026" cy="1699144"/>
          </a:xfrm>
        </p:grpSpPr>
        <p:sp>
          <p:nvSpPr>
            <p:cNvPr id="38"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40" tIns="45720" rIns="91440" bIns="45720" numCol="1" anchor="t" anchorCtr="0" compatLnSpc="1"/>
            <a:lstStyle/>
            <a:p>
              <a:endParaRPr lang="zh-CN" altLang="en-US"/>
            </a:p>
          </p:txBody>
        </p:sp>
        <p:sp>
          <p:nvSpPr>
            <p:cNvPr id="39" name="矩形 38"/>
            <p:cNvSpPr/>
            <p:nvPr/>
          </p:nvSpPr>
          <p:spPr>
            <a:xfrm>
              <a:off x="3865756" y="1978315"/>
              <a:ext cx="1235114" cy="398186"/>
            </a:xfrm>
            <a:prstGeom prst="rect">
              <a:avLst/>
            </a:prstGeom>
          </p:spPr>
          <p:txBody>
            <a:bodyPr wrap="none">
              <a:spAutoFit/>
            </a:bodyPr>
            <a:lstStyle/>
            <a:p>
              <a:pPr algn="ctr">
                <a:lnSpc>
                  <a:spcPct val="150000"/>
                </a:lnSpc>
                <a:defRPr/>
              </a:pPr>
              <a:r>
                <a:rPr lang="zh-CN" altLang="en-US" sz="1900" b="1" kern="0">
                  <a:solidFill>
                    <a:schemeClr val="bg1"/>
                  </a:solidFill>
                  <a:latin typeface="微软雅黑" panose="020B0503020204020204" pitchFamily="34" charset="-122"/>
                  <a:ea typeface="微软雅黑" panose="020B0503020204020204" pitchFamily="34" charset="-122"/>
                </a:rPr>
                <a:t>点击添加文本</a:t>
              </a:r>
              <a:endParaRPr lang="en-US" altLang="zh-CN" sz="1900" b="1" kern="0" dirty="0">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 calcmode="lin" valueType="num">
                                      <p:cBhvr>
                                        <p:cTn id="26" dur="500" fill="hold"/>
                                        <p:tgtEl>
                                          <p:spTgt spid="22"/>
                                        </p:tgtEl>
                                        <p:attrNameLst>
                                          <p:attrName>style.rotation</p:attrName>
                                        </p:attrNameLst>
                                      </p:cBhvr>
                                      <p:tavLst>
                                        <p:tav tm="0">
                                          <p:val>
                                            <p:fltVal val="90"/>
                                          </p:val>
                                        </p:tav>
                                        <p:tav tm="100000">
                                          <p:val>
                                            <p:fltVal val="0"/>
                                          </p:val>
                                        </p:tav>
                                      </p:tavLst>
                                    </p:anim>
                                    <p:animEffect transition="in" filter="fade">
                                      <p:cBhvr>
                                        <p:cTn id="27" dur="500"/>
                                        <p:tgtEl>
                                          <p:spTgt spid="2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 calcmode="lin" valueType="num">
                                      <p:cBhvr>
                                        <p:cTn id="43" dur="500" fill="hold"/>
                                        <p:tgtEl>
                                          <p:spTgt spid="25"/>
                                        </p:tgtEl>
                                        <p:attrNameLst>
                                          <p:attrName>style.rotation</p:attrName>
                                        </p:attrNameLst>
                                      </p:cBhvr>
                                      <p:tavLst>
                                        <p:tav tm="0">
                                          <p:val>
                                            <p:fltVal val="90"/>
                                          </p:val>
                                        </p:tav>
                                        <p:tav tm="100000">
                                          <p:val>
                                            <p:fltVal val="0"/>
                                          </p:val>
                                        </p:tav>
                                      </p:tavLst>
                                    </p:anim>
                                    <p:animEffect transition="in" filter="fade">
                                      <p:cBhvr>
                                        <p:cTn id="44" dur="500"/>
                                        <p:tgtEl>
                                          <p:spTgt spid="25"/>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anim calcmode="lin" valueType="num">
                                      <p:cBhvr>
                                        <p:cTn id="53" dur="500" fill="hold"/>
                                        <p:tgtEl>
                                          <p:spTgt spid="34"/>
                                        </p:tgtEl>
                                        <p:attrNameLst>
                                          <p:attrName>ppt_x</p:attrName>
                                        </p:attrNameLst>
                                      </p:cBhvr>
                                      <p:tavLst>
                                        <p:tav tm="0">
                                          <p:val>
                                            <p:strVal val="#ppt_x"/>
                                          </p:val>
                                        </p:tav>
                                        <p:tav tm="100000">
                                          <p:val>
                                            <p:strVal val="#ppt_x"/>
                                          </p:val>
                                        </p:tav>
                                      </p:tavLst>
                                    </p:anim>
                                    <p:anim calcmode="lin" valueType="num">
                                      <p:cBhvr>
                                        <p:cTn id="5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12054" y="2865603"/>
            <a:ext cx="5267234" cy="5267920"/>
            <a:chOff x="2483768" y="2149202"/>
            <a:chExt cx="3950940" cy="3950940"/>
          </a:xfrm>
        </p:grpSpPr>
        <p:sp>
          <p:nvSpPr>
            <p:cNvPr id="4" name="空心弧 3"/>
            <p:cNvSpPr/>
            <p:nvPr/>
          </p:nvSpPr>
          <p:spPr>
            <a:xfrm flipH="1">
              <a:off x="2483768" y="2149202"/>
              <a:ext cx="3950940" cy="3950940"/>
            </a:xfrm>
            <a:prstGeom prst="blockArc">
              <a:avLst>
                <a:gd name="adj1" fmla="val 10757526"/>
                <a:gd name="adj2" fmla="val 18715"/>
                <a:gd name="adj3" fmla="val 736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flipH="1">
              <a:off x="2483768" y="2149202"/>
              <a:ext cx="3950940" cy="3950940"/>
            </a:xfrm>
            <a:prstGeom prst="blockArc">
              <a:avLst>
                <a:gd name="adj1" fmla="val 17777439"/>
                <a:gd name="adj2" fmla="val 18715"/>
                <a:gd name="adj3" fmla="val 736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5"/>
          <p:cNvGrpSpPr/>
          <p:nvPr/>
        </p:nvGrpSpPr>
        <p:grpSpPr>
          <a:xfrm>
            <a:off x="3809095" y="3362708"/>
            <a:ext cx="4273153" cy="4273711"/>
            <a:chOff x="2856597" y="2522030"/>
            <a:chExt cx="3205282" cy="3205283"/>
          </a:xfrm>
        </p:grpSpPr>
        <p:sp>
          <p:nvSpPr>
            <p:cNvPr id="7" name="空心弧 6"/>
            <p:cNvSpPr/>
            <p:nvPr/>
          </p:nvSpPr>
          <p:spPr>
            <a:xfrm flipH="1">
              <a:off x="2856597" y="2522031"/>
              <a:ext cx="3205282" cy="3205282"/>
            </a:xfrm>
            <a:prstGeom prst="blockArc">
              <a:avLst>
                <a:gd name="adj1" fmla="val 10757526"/>
                <a:gd name="adj2" fmla="val 22358"/>
                <a:gd name="adj3" fmla="val 923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空心弧 7"/>
            <p:cNvSpPr/>
            <p:nvPr/>
          </p:nvSpPr>
          <p:spPr>
            <a:xfrm flipH="1">
              <a:off x="2856597" y="2522030"/>
              <a:ext cx="3205282" cy="3205282"/>
            </a:xfrm>
            <a:prstGeom prst="blockArc">
              <a:avLst>
                <a:gd name="adj1" fmla="val 15175853"/>
                <a:gd name="adj2" fmla="val 22358"/>
                <a:gd name="adj3" fmla="val 92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 name="组合 8"/>
          <p:cNvGrpSpPr/>
          <p:nvPr/>
        </p:nvGrpSpPr>
        <p:grpSpPr>
          <a:xfrm>
            <a:off x="4328803" y="3882486"/>
            <a:ext cx="3233738" cy="3234159"/>
            <a:chOff x="3246429" y="2911863"/>
            <a:chExt cx="2425619" cy="2425619"/>
          </a:xfrm>
        </p:grpSpPr>
        <p:sp>
          <p:nvSpPr>
            <p:cNvPr id="10" name="空心弧 9"/>
            <p:cNvSpPr/>
            <p:nvPr/>
          </p:nvSpPr>
          <p:spPr>
            <a:xfrm flipH="1">
              <a:off x="3246429" y="2911863"/>
              <a:ext cx="2425619" cy="2425619"/>
            </a:xfrm>
            <a:prstGeom prst="blockArc">
              <a:avLst>
                <a:gd name="adj1" fmla="val 10757526"/>
                <a:gd name="adj2" fmla="val 64055"/>
                <a:gd name="adj3" fmla="val 1209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空心弧 10"/>
            <p:cNvSpPr/>
            <p:nvPr/>
          </p:nvSpPr>
          <p:spPr>
            <a:xfrm flipH="1">
              <a:off x="3246429" y="2911863"/>
              <a:ext cx="2425619" cy="2425619"/>
            </a:xfrm>
            <a:prstGeom prst="blockArc">
              <a:avLst>
                <a:gd name="adj1" fmla="val 12607873"/>
                <a:gd name="adj2" fmla="val 64055"/>
                <a:gd name="adj3" fmla="val 120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 name="组合 11"/>
          <p:cNvGrpSpPr/>
          <p:nvPr/>
        </p:nvGrpSpPr>
        <p:grpSpPr>
          <a:xfrm>
            <a:off x="4897285" y="4451041"/>
            <a:ext cx="2096771" cy="2097044"/>
            <a:chOff x="3672845" y="3338280"/>
            <a:chExt cx="1572783" cy="1572783"/>
          </a:xfrm>
        </p:grpSpPr>
        <p:sp>
          <p:nvSpPr>
            <p:cNvPr id="13" name="饼形 12"/>
            <p:cNvSpPr/>
            <p:nvPr/>
          </p:nvSpPr>
          <p:spPr>
            <a:xfrm rot="5400000">
              <a:off x="3672845" y="3338280"/>
              <a:ext cx="1572783" cy="1572783"/>
            </a:xfrm>
            <a:prstGeom prst="pie">
              <a:avLst>
                <a:gd name="adj1" fmla="val 5376100"/>
                <a:gd name="adj2" fmla="val 16263200"/>
              </a:avLst>
            </a:prstGeom>
            <a:solidFill>
              <a:schemeClr val="accent3"/>
            </a:solidFill>
            <a:ln>
              <a:noFill/>
            </a:ln>
          </p:spPr>
          <p:txBody>
            <a:bodyPr/>
            <a:lstStyle/>
            <a:p>
              <a:endParaRPr lang="zh-CN" altLang="en-US" sz="2100">
                <a:latin typeface="Calibri" panose="020F0502020204030204" pitchFamily="34" charset="0"/>
              </a:endParaRPr>
            </a:p>
          </p:txBody>
        </p:sp>
        <p:sp>
          <p:nvSpPr>
            <p:cNvPr id="14" name="矩形 13"/>
            <p:cNvSpPr/>
            <p:nvPr/>
          </p:nvSpPr>
          <p:spPr>
            <a:xfrm>
              <a:off x="3755825" y="3629578"/>
              <a:ext cx="1409171" cy="403954"/>
            </a:xfrm>
            <a:prstGeom prst="rect">
              <a:avLst/>
            </a:prstGeom>
          </p:spPr>
          <p:txBody>
            <a:bodyPr wrap="square" lIns="121917" tIns="60958" rIns="121917" bIns="60958">
              <a:spAutoFit/>
            </a:bodyPr>
            <a:lstStyle/>
            <a:p>
              <a:pPr lvl="0" algn="ctr">
                <a:defRPr/>
              </a:pPr>
              <a:r>
                <a:rPr lang="zh-CN" altLang="en-US" sz="2700" b="1" kern="0">
                  <a:solidFill>
                    <a:schemeClr val="bg1"/>
                  </a:solidFill>
                  <a:latin typeface="微软雅黑" panose="020B0503020204020204" pitchFamily="34" charset="-122"/>
                  <a:ea typeface="微软雅黑" panose="020B0503020204020204" pitchFamily="34" charset="-122"/>
                </a:rPr>
                <a:t>添加文本</a:t>
              </a:r>
              <a:endParaRPr lang="zh-CN" altLang="en-US" sz="2700" b="1" kern="0"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3429348" y="2057402"/>
            <a:ext cx="1170686" cy="1436335"/>
          </a:xfrm>
          <a:prstGeom prst="line">
            <a:avLst/>
          </a:prstGeom>
          <a:ln>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92139" y="1336833"/>
            <a:ext cx="0" cy="2252912"/>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940529" y="3333751"/>
            <a:ext cx="1459429" cy="123761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08977" y="5767512"/>
            <a:ext cx="9147473" cy="493395"/>
          </a:xfrm>
          <a:prstGeom prst="rect">
            <a:avLst/>
          </a:prstGeom>
          <a:noFill/>
        </p:spPr>
        <p:txBody>
          <a:bodyPr wrap="square" lIns="162540" tIns="81269" rIns="162540" bIns="81269" rtlCol="0">
            <a:spAutoFit/>
          </a:bodyPr>
          <a:lstStyle/>
          <a:p>
            <a:pPr algn="ctr">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更多模板亮亮图文旗舰店：https://liangliangtuwen.tmall.com</a:t>
            </a:r>
          </a:p>
        </p:txBody>
      </p:sp>
      <p:grpSp>
        <p:nvGrpSpPr>
          <p:cNvPr id="19" name="组合 18"/>
          <p:cNvGrpSpPr/>
          <p:nvPr/>
        </p:nvGrpSpPr>
        <p:grpSpPr>
          <a:xfrm>
            <a:off x="335185" y="1979548"/>
            <a:ext cx="3009591" cy="1005790"/>
            <a:chOff x="594110" y="1301428"/>
            <a:chExt cx="2257487" cy="754343"/>
          </a:xfrm>
        </p:grpSpPr>
        <p:sp>
          <p:nvSpPr>
            <p:cNvPr id="20" name="矩形 1"/>
            <p:cNvSpPr>
              <a:spLocks noChangeArrowheads="1"/>
            </p:cNvSpPr>
            <p:nvPr/>
          </p:nvSpPr>
          <p:spPr bwMode="auto">
            <a:xfrm>
              <a:off x="594110" y="1598722"/>
              <a:ext cx="2102380" cy="4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0"/>
            <p:cNvSpPr/>
            <p:nvPr/>
          </p:nvSpPr>
          <p:spPr>
            <a:xfrm>
              <a:off x="648255" y="1301428"/>
              <a:ext cx="2203342" cy="276999"/>
            </a:xfrm>
            <a:prstGeom prst="rect">
              <a:avLst/>
            </a:prstGeom>
          </p:spPr>
          <p:txBody>
            <a:bodyPr wrap="squar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6074142" y="1142412"/>
            <a:ext cx="3359936" cy="1023778"/>
            <a:chOff x="5004048" y="769408"/>
            <a:chExt cx="2520280" cy="767833"/>
          </a:xfrm>
        </p:grpSpPr>
        <p:sp>
          <p:nvSpPr>
            <p:cNvPr id="23" name="矩形 1"/>
            <p:cNvSpPr>
              <a:spLocks noChangeArrowheads="1"/>
            </p:cNvSpPr>
            <p:nvPr/>
          </p:nvSpPr>
          <p:spPr bwMode="auto">
            <a:xfrm>
              <a:off x="5004048" y="1080193"/>
              <a:ext cx="2520280" cy="4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a:off x="5004048" y="769408"/>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组合 24"/>
          <p:cNvGrpSpPr/>
          <p:nvPr/>
        </p:nvGrpSpPr>
        <p:grpSpPr>
          <a:xfrm>
            <a:off x="8754754" y="2966803"/>
            <a:ext cx="2992012" cy="999587"/>
            <a:chOff x="6606476" y="2176552"/>
            <a:chExt cx="2244301" cy="749691"/>
          </a:xfrm>
        </p:grpSpPr>
        <p:sp>
          <p:nvSpPr>
            <p:cNvPr id="26" name="矩形 1"/>
            <p:cNvSpPr>
              <a:spLocks noChangeArrowheads="1"/>
            </p:cNvSpPr>
            <p:nvPr/>
          </p:nvSpPr>
          <p:spPr bwMode="auto">
            <a:xfrm>
              <a:off x="6606476" y="2469194"/>
              <a:ext cx="2244301" cy="45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点击此处添加内容点击此处添加内容点击此处添加内容点</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26"/>
            <p:cNvSpPr/>
            <p:nvPr/>
          </p:nvSpPr>
          <p:spPr>
            <a:xfrm>
              <a:off x="6606476" y="2176552"/>
              <a:ext cx="1523692" cy="276999"/>
            </a:xfrm>
            <a:prstGeom prst="rect">
              <a:avLst/>
            </a:prstGeom>
          </p:spPr>
          <p:txBody>
            <a:bodyPr wrap="none">
              <a:spAutoFit/>
            </a:bodyPr>
            <a:lstStyle/>
            <a:p>
              <a:r>
                <a:rPr lang="zh-CN" altLang="en-US"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anim calcmode="lin" valueType="num">
                                      <p:cBhvr>
                                        <p:cTn id="12" dur="750" fill="hold"/>
                                        <p:tgtEl>
                                          <p:spTgt spid="12"/>
                                        </p:tgtEl>
                                        <p:attrNameLst>
                                          <p:attrName>ppt_x</p:attrName>
                                        </p:attrNameLst>
                                      </p:cBhvr>
                                      <p:tavLst>
                                        <p:tav tm="0">
                                          <p:val>
                                            <p:strVal val="#ppt_x"/>
                                          </p:val>
                                        </p:tav>
                                        <p:tav tm="100000">
                                          <p:val>
                                            <p:strVal val="#ppt_x"/>
                                          </p:val>
                                        </p:tav>
                                      </p:tavLst>
                                    </p:anim>
                                    <p:anim calcmode="lin" valueType="num">
                                      <p:cBhvr>
                                        <p:cTn id="13" dur="75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50"/>
                                        <p:tgtEl>
                                          <p:spTgt spid="6"/>
                                        </p:tgtEl>
                                      </p:cBhvr>
                                    </p:animEffec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5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750"/>
                                        <p:tgtEl>
                                          <p:spTgt spid="3"/>
                                        </p:tgtEl>
                                      </p:cBhvr>
                                    </p:animEffect>
                                    <p:anim calcmode="lin" valueType="num">
                                      <p:cBhvr>
                                        <p:cTn id="27" dur="750" fill="hold"/>
                                        <p:tgtEl>
                                          <p:spTgt spid="3"/>
                                        </p:tgtEl>
                                        <p:attrNameLst>
                                          <p:attrName>ppt_x</p:attrName>
                                        </p:attrNameLst>
                                      </p:cBhvr>
                                      <p:tavLst>
                                        <p:tav tm="0">
                                          <p:val>
                                            <p:strVal val="#ppt_x"/>
                                          </p:val>
                                        </p:tav>
                                        <p:tav tm="100000">
                                          <p:val>
                                            <p:strVal val="#ppt_x"/>
                                          </p:val>
                                        </p:tav>
                                      </p:tavLst>
                                    </p:anim>
                                    <p:anim calcmode="lin" valueType="num">
                                      <p:cBhvr>
                                        <p:cTn id="28" dur="75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p:stCondLst>
                              <p:cond delay="2000"/>
                            </p:stCondLst>
                            <p:childTnLst>
                              <p:par>
                                <p:cTn id="34" presetID="47"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par>
                          <p:cTn id="43" fill="hold">
                            <p:stCondLst>
                              <p:cond delay="3000"/>
                            </p:stCondLst>
                            <p:childTnLst>
                              <p:par>
                                <p:cTn id="44" presetID="47"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par>
                          <p:cTn id="53" fill="hold">
                            <p:stCondLst>
                              <p:cond delay="4000"/>
                            </p:stCondLst>
                            <p:childTnLst>
                              <p:par>
                                <p:cTn id="54" presetID="47"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anim calcmode="lin" valueType="num">
                                      <p:cBhvr>
                                        <p:cTn id="57" dur="500" fill="hold"/>
                                        <p:tgtEl>
                                          <p:spTgt spid="25"/>
                                        </p:tgtEl>
                                        <p:attrNameLst>
                                          <p:attrName>ppt_x</p:attrName>
                                        </p:attrNameLst>
                                      </p:cBhvr>
                                      <p:tavLst>
                                        <p:tav tm="0">
                                          <p:val>
                                            <p:strVal val="#ppt_x"/>
                                          </p:val>
                                        </p:tav>
                                        <p:tav tm="100000">
                                          <p:val>
                                            <p:strVal val="#ppt_x"/>
                                          </p:val>
                                        </p:tav>
                                      </p:tavLst>
                                    </p:anim>
                                    <p:anim calcmode="lin" valueType="num">
                                      <p:cBhvr>
                                        <p:cTn id="5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108562" y="1316766"/>
            <a:ext cx="3933647" cy="4543843"/>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tx1">
              <a:lumMod val="75000"/>
              <a:lumOff val="25000"/>
            </a:schemeClr>
          </a:solidFill>
          <a:ln>
            <a:solidFill>
              <a:schemeClr val="bg1"/>
            </a:solidFill>
          </a:ln>
          <a:effectLst>
            <a:outerShdw blurRad="228600" sx="102000" sy="102000" algn="ctr" rotWithShape="0">
              <a:prstClr val="black">
                <a:alpha val="28000"/>
              </a:prstClr>
            </a:outerShdw>
          </a:effectLst>
        </p:spPr>
        <p:txBody>
          <a:bodyPr vert="horz" wrap="square" lIns="91431" tIns="45715" rIns="91431" bIns="45715" numCol="1" anchor="t" anchorCtr="0" compatLnSpc="1"/>
          <a:lstStyle/>
          <a:p>
            <a:endParaRPr lang="zh-CN" altLang="en-US" sz="2100"/>
          </a:p>
        </p:txBody>
      </p:sp>
      <p:grpSp>
        <p:nvGrpSpPr>
          <p:cNvPr id="3" name="组合 2"/>
          <p:cNvGrpSpPr/>
          <p:nvPr/>
        </p:nvGrpSpPr>
        <p:grpSpPr>
          <a:xfrm>
            <a:off x="5235114" y="2927735"/>
            <a:ext cx="1898356" cy="1136826"/>
            <a:chOff x="3926251" y="2215677"/>
            <a:chExt cx="1423952" cy="852619"/>
          </a:xfrm>
          <a:solidFill>
            <a:schemeClr val="bg1"/>
          </a:solidFill>
        </p:grpSpPr>
        <p:grpSp>
          <p:nvGrpSpPr>
            <p:cNvPr id="4" name="组合 3"/>
            <p:cNvGrpSpPr/>
            <p:nvPr/>
          </p:nvGrpSpPr>
          <p:grpSpPr>
            <a:xfrm>
              <a:off x="4203565" y="2215677"/>
              <a:ext cx="706822" cy="436998"/>
              <a:chOff x="8513763" y="2622551"/>
              <a:chExt cx="765175" cy="473075"/>
            </a:xfrm>
            <a:grpFill/>
          </p:grpSpPr>
          <p:sp>
            <p:nvSpPr>
              <p:cNvPr id="6"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7"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8"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9"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10"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sp>
            <p:nvSpPr>
              <p:cNvPr id="11"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p>
            </p:txBody>
          </p:sp>
        </p:grpSp>
        <p:sp>
          <p:nvSpPr>
            <p:cNvPr id="5" name="文本框 83"/>
            <p:cNvSpPr txBox="1"/>
            <p:nvPr/>
          </p:nvSpPr>
          <p:spPr>
            <a:xfrm>
              <a:off x="3926251" y="2773985"/>
              <a:ext cx="1423952" cy="294311"/>
            </a:xfrm>
            <a:prstGeom prst="rect">
              <a:avLst/>
            </a:prstGeom>
            <a:noFill/>
          </p:spPr>
          <p:txBody>
            <a:bodyPr wrap="square" lIns="68580" tIns="34290" rIns="68580" bIns="34290" rtlCol="0">
              <a:spAutoFit/>
            </a:bodyPr>
            <a:lstStyle/>
            <a:p>
              <a:r>
                <a:rPr lang="en-US" altLang="zh-CN" sz="2100" dirty="0">
                  <a:solidFill>
                    <a:schemeClr val="bg1"/>
                  </a:solidFill>
                  <a:latin typeface="Impact" panose="020B0806030902050204" pitchFamily="34" charset="0"/>
                  <a:ea typeface="Tahoma" panose="020B0604030504040204" pitchFamily="34" charset="0"/>
                  <a:cs typeface="Tahoma" panose="020B0604030504040204" pitchFamily="34" charset="0"/>
                </a:rPr>
                <a:t>Sample Text.</a:t>
              </a:r>
              <a:endParaRPr lang="zh-CN" altLang="en-US" sz="2100" dirty="0">
                <a:solidFill>
                  <a:schemeClr val="bg1"/>
                </a:solidFill>
                <a:latin typeface="Impact" panose="020B0806030902050204" pitchFamily="34" charset="0"/>
                <a:cs typeface="Tahoma" panose="020B0604030504040204" pitchFamily="34" charset="0"/>
              </a:endParaRPr>
            </a:p>
          </p:txBody>
        </p:sp>
      </p:grpSp>
      <p:sp>
        <p:nvSpPr>
          <p:cNvPr id="12" name="文本框 8"/>
          <p:cNvSpPr txBox="1"/>
          <p:nvPr/>
        </p:nvSpPr>
        <p:spPr>
          <a:xfrm>
            <a:off x="8059309" y="1680014"/>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8"/>
          <p:cNvSpPr txBox="1"/>
          <p:nvPr/>
        </p:nvSpPr>
        <p:spPr>
          <a:xfrm>
            <a:off x="1248579" y="1706518"/>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8"/>
          <p:cNvSpPr txBox="1"/>
          <p:nvPr/>
        </p:nvSpPr>
        <p:spPr>
          <a:xfrm>
            <a:off x="877567" y="3226101"/>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8"/>
          <p:cNvSpPr txBox="1"/>
          <p:nvPr/>
        </p:nvSpPr>
        <p:spPr>
          <a:xfrm>
            <a:off x="8394988" y="3252605"/>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文本框 8"/>
          <p:cNvSpPr txBox="1"/>
          <p:nvPr/>
        </p:nvSpPr>
        <p:spPr>
          <a:xfrm>
            <a:off x="7626462" y="5072570"/>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文本框 8"/>
          <p:cNvSpPr txBox="1"/>
          <p:nvPr/>
        </p:nvSpPr>
        <p:spPr>
          <a:xfrm>
            <a:off x="1679459" y="4952035"/>
            <a:ext cx="2884914" cy="718145"/>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请在此输入你的标题</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300" dirty="0">
                <a:solidFill>
                  <a:schemeClr val="bg1">
                    <a:lumMod val="50000"/>
                  </a:schemeClr>
                </a:solidFill>
                <a:latin typeface="微软雅黑" panose="020B0503020204020204" pitchFamily="34" charset="-122"/>
                <a:ea typeface="微软雅黑" panose="020B0503020204020204" pitchFamily="34" charset="-122"/>
              </a:rPr>
              <a:t>请在此粘贴或者输入你的文字内容</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582346" y="1384802"/>
            <a:ext cx="1375426" cy="1588231"/>
            <a:chOff x="3441572" y="1077935"/>
            <a:chExt cx="1031704" cy="1191173"/>
          </a:xfrm>
        </p:grpSpPr>
        <p:grpSp>
          <p:nvGrpSpPr>
            <p:cNvPr id="19" name="组合 18"/>
            <p:cNvGrpSpPr/>
            <p:nvPr/>
          </p:nvGrpSpPr>
          <p:grpSpPr>
            <a:xfrm>
              <a:off x="3441572" y="1077935"/>
              <a:ext cx="1031704" cy="1191173"/>
              <a:chOff x="3441572" y="1077935"/>
              <a:chExt cx="1031704" cy="1191173"/>
            </a:xfrm>
          </p:grpSpPr>
          <p:sp>
            <p:nvSpPr>
              <p:cNvPr id="21" name="Freeform 14"/>
              <p:cNvSpPr/>
              <p:nvPr/>
            </p:nvSpPr>
            <p:spPr bwMode="auto">
              <a:xfrm>
                <a:off x="3503246" y="1113176"/>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sp>
            <p:nvSpPr>
              <p:cNvPr id="22" name="Freeform 15"/>
              <p:cNvSpPr/>
              <p:nvPr/>
            </p:nvSpPr>
            <p:spPr bwMode="auto">
              <a:xfrm>
                <a:off x="3441572" y="1077935"/>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accent1"/>
              </a:solidFill>
              <a:ln>
                <a:noFill/>
              </a:ln>
            </p:spPr>
            <p:txBody>
              <a:bodyPr vert="horz" wrap="square" lIns="68580" tIns="34290" rIns="68580" bIns="34290" numCol="1" anchor="t" anchorCtr="0" compatLnSpc="1"/>
              <a:lstStyle/>
              <a:p>
                <a:endParaRPr lang="zh-CN" altLang="en-US" sz="2100"/>
              </a:p>
            </p:txBody>
          </p:sp>
          <p:sp>
            <p:nvSpPr>
              <p:cNvPr id="23" name="Freeform 16"/>
              <p:cNvSpPr/>
              <p:nvPr/>
            </p:nvSpPr>
            <p:spPr bwMode="auto">
              <a:xfrm>
                <a:off x="3503246" y="111317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lumMod val="50000"/>
                </a:schemeClr>
              </a:solidFill>
              <a:ln>
                <a:noFill/>
              </a:ln>
            </p:spPr>
            <p:txBody>
              <a:bodyPr vert="horz" wrap="square" lIns="68580" tIns="34290" rIns="68580" bIns="34290" numCol="1" anchor="t" anchorCtr="0" compatLnSpc="1"/>
              <a:lstStyle/>
              <a:p>
                <a:endParaRPr lang="zh-CN" altLang="en-US" sz="2100" dirty="0"/>
              </a:p>
            </p:txBody>
          </p:sp>
          <p:grpSp>
            <p:nvGrpSpPr>
              <p:cNvPr id="24" name="组合 23"/>
              <p:cNvGrpSpPr/>
              <p:nvPr/>
            </p:nvGrpSpPr>
            <p:grpSpPr>
              <a:xfrm>
                <a:off x="3752821" y="1602587"/>
                <a:ext cx="409366" cy="344407"/>
                <a:chOff x="5146675" y="766763"/>
                <a:chExt cx="1590676" cy="1338263"/>
              </a:xfrm>
              <a:solidFill>
                <a:schemeClr val="bg1"/>
              </a:solidFill>
            </p:grpSpPr>
            <p:sp>
              <p:nvSpPr>
                <p:cNvPr id="25"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26"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27"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28"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29"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0"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1"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2"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3"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4"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5"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36"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grpSp>
        <p:sp>
          <p:nvSpPr>
            <p:cNvPr id="20" name="TextBox 19"/>
            <p:cNvSpPr txBox="1"/>
            <p:nvPr/>
          </p:nvSpPr>
          <p:spPr>
            <a:xfrm>
              <a:off x="3490972" y="1203598"/>
              <a:ext cx="323688"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grpSp>
      <p:grpSp>
        <p:nvGrpSpPr>
          <p:cNvPr id="37" name="组合 36"/>
          <p:cNvGrpSpPr/>
          <p:nvPr/>
        </p:nvGrpSpPr>
        <p:grpSpPr>
          <a:xfrm>
            <a:off x="6186380" y="1410745"/>
            <a:ext cx="1375426" cy="1588231"/>
            <a:chOff x="4639793" y="1077935"/>
            <a:chExt cx="1031704" cy="1191173"/>
          </a:xfrm>
        </p:grpSpPr>
        <p:grpSp>
          <p:nvGrpSpPr>
            <p:cNvPr id="38" name="组合 37"/>
            <p:cNvGrpSpPr/>
            <p:nvPr/>
          </p:nvGrpSpPr>
          <p:grpSpPr>
            <a:xfrm>
              <a:off x="4639793" y="1077935"/>
              <a:ext cx="1031704" cy="1191173"/>
              <a:chOff x="4639793" y="1077935"/>
              <a:chExt cx="1031704" cy="1191173"/>
            </a:xfrm>
          </p:grpSpPr>
          <p:sp>
            <p:nvSpPr>
              <p:cNvPr id="40" name="Freeform 18"/>
              <p:cNvSpPr/>
              <p:nvPr/>
            </p:nvSpPr>
            <p:spPr bwMode="auto">
              <a:xfrm>
                <a:off x="4639793" y="1077935"/>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accent2"/>
              </a:solidFill>
              <a:ln>
                <a:noFill/>
              </a:ln>
            </p:spPr>
            <p:txBody>
              <a:bodyPr vert="horz" wrap="square" lIns="68580" tIns="34290" rIns="68580" bIns="34290" numCol="1" anchor="t" anchorCtr="0" compatLnSpc="1"/>
              <a:lstStyle/>
              <a:p>
                <a:endParaRPr lang="zh-CN" altLang="en-US" sz="2100"/>
              </a:p>
            </p:txBody>
          </p:sp>
          <p:grpSp>
            <p:nvGrpSpPr>
              <p:cNvPr id="41" name="组合 40"/>
              <p:cNvGrpSpPr/>
              <p:nvPr/>
            </p:nvGrpSpPr>
            <p:grpSpPr>
              <a:xfrm>
                <a:off x="4968707" y="1549191"/>
                <a:ext cx="439805" cy="451197"/>
                <a:chOff x="7673976" y="2593975"/>
                <a:chExt cx="1716088" cy="1760538"/>
              </a:xfrm>
              <a:solidFill>
                <a:schemeClr val="tx1">
                  <a:lumMod val="65000"/>
                  <a:lumOff val="35000"/>
                </a:schemeClr>
              </a:solidFill>
            </p:grpSpPr>
            <p:sp>
              <p:nvSpPr>
                <p:cNvPr id="43"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44"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sp>
            <p:nvSpPr>
              <p:cNvPr id="42" name="Freeform 20"/>
              <p:cNvSpPr/>
              <p:nvPr/>
            </p:nvSpPr>
            <p:spPr bwMode="auto">
              <a:xfrm flipH="1">
                <a:off x="5223976" y="1128206"/>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lumMod val="50000"/>
                </a:schemeClr>
              </a:solidFill>
              <a:ln>
                <a:noFill/>
              </a:ln>
            </p:spPr>
            <p:txBody>
              <a:bodyPr vert="horz" wrap="square" lIns="68580" tIns="34290" rIns="68580" bIns="34290" numCol="1" anchor="t" anchorCtr="0" compatLnSpc="1"/>
              <a:lstStyle/>
              <a:p>
                <a:endParaRPr lang="zh-CN" altLang="en-US" sz="2100"/>
              </a:p>
            </p:txBody>
          </p:sp>
        </p:grpSp>
        <p:sp>
          <p:nvSpPr>
            <p:cNvPr id="39" name="TextBox 38"/>
            <p:cNvSpPr txBox="1"/>
            <p:nvPr/>
          </p:nvSpPr>
          <p:spPr>
            <a:xfrm>
              <a:off x="5213755" y="1225084"/>
              <a:ext cx="347736"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02</a:t>
              </a:r>
              <a:endParaRPr lang="zh-CN" altLang="en-US" sz="2100" dirty="0">
                <a:solidFill>
                  <a:schemeClr val="bg1"/>
                </a:solidFill>
                <a:latin typeface="Impact" panose="020B0806030902050204" pitchFamily="34" charset="0"/>
              </a:endParaRPr>
            </a:p>
          </p:txBody>
        </p:sp>
      </p:grpSp>
      <p:grpSp>
        <p:nvGrpSpPr>
          <p:cNvPr id="45" name="组合 44"/>
          <p:cNvGrpSpPr/>
          <p:nvPr/>
        </p:nvGrpSpPr>
        <p:grpSpPr>
          <a:xfrm>
            <a:off x="6986267" y="2794572"/>
            <a:ext cx="1373076" cy="1588231"/>
            <a:chOff x="5239786" y="2115805"/>
            <a:chExt cx="1029941" cy="1191173"/>
          </a:xfrm>
        </p:grpSpPr>
        <p:grpSp>
          <p:nvGrpSpPr>
            <p:cNvPr id="46" name="组合 45"/>
            <p:cNvGrpSpPr/>
            <p:nvPr/>
          </p:nvGrpSpPr>
          <p:grpSpPr>
            <a:xfrm>
              <a:off x="5239786" y="2115805"/>
              <a:ext cx="1029941" cy="1191173"/>
              <a:chOff x="5239786" y="2115805"/>
              <a:chExt cx="1029941" cy="1191173"/>
            </a:xfrm>
          </p:grpSpPr>
          <p:sp>
            <p:nvSpPr>
              <p:cNvPr id="48" name="Freeform 9"/>
              <p:cNvSpPr/>
              <p:nvPr/>
            </p:nvSpPr>
            <p:spPr bwMode="auto">
              <a:xfrm>
                <a:off x="5239786" y="2115805"/>
                <a:ext cx="1029941" cy="1191173"/>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accent3"/>
              </a:solidFill>
              <a:ln>
                <a:noFill/>
              </a:ln>
            </p:spPr>
            <p:txBody>
              <a:bodyPr vert="horz" wrap="square" lIns="68580" tIns="34290" rIns="68580" bIns="34290" numCol="1" anchor="t" anchorCtr="0" compatLnSpc="1"/>
              <a:lstStyle/>
              <a:p>
                <a:endParaRPr lang="zh-CN" altLang="en-US" sz="2100"/>
              </a:p>
            </p:txBody>
          </p:sp>
          <p:sp>
            <p:nvSpPr>
              <p:cNvPr id="49" name="Freeform 23"/>
              <p:cNvSpPr/>
              <p:nvPr/>
            </p:nvSpPr>
            <p:spPr bwMode="auto">
              <a:xfrm flipH="1">
                <a:off x="5820563" y="2151853"/>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grpSp>
            <p:nvGrpSpPr>
              <p:cNvPr id="50" name="组合 49"/>
              <p:cNvGrpSpPr/>
              <p:nvPr/>
            </p:nvGrpSpPr>
            <p:grpSpPr>
              <a:xfrm>
                <a:off x="5566676" y="2688318"/>
                <a:ext cx="377557" cy="424345"/>
                <a:chOff x="279401" y="2698750"/>
                <a:chExt cx="1473200" cy="1655763"/>
              </a:xfrm>
              <a:solidFill>
                <a:schemeClr val="bg1"/>
              </a:solidFill>
            </p:grpSpPr>
            <p:sp>
              <p:nvSpPr>
                <p:cNvPr id="51"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2"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3"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4"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5"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6"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7"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58"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grpSp>
        <p:sp>
          <p:nvSpPr>
            <p:cNvPr id="47" name="TextBox 46"/>
            <p:cNvSpPr txBox="1"/>
            <p:nvPr/>
          </p:nvSpPr>
          <p:spPr>
            <a:xfrm>
              <a:off x="5783599" y="2252127"/>
              <a:ext cx="353749"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grpSp>
        <p:nvGrpSpPr>
          <p:cNvPr id="59" name="组合 58"/>
          <p:cNvGrpSpPr/>
          <p:nvPr/>
        </p:nvGrpSpPr>
        <p:grpSpPr>
          <a:xfrm>
            <a:off x="6186380" y="4178402"/>
            <a:ext cx="1375426" cy="1588231"/>
            <a:chOff x="4639793" y="3153677"/>
            <a:chExt cx="1031704" cy="1191173"/>
          </a:xfrm>
        </p:grpSpPr>
        <p:grpSp>
          <p:nvGrpSpPr>
            <p:cNvPr id="60" name="组合 59"/>
            <p:cNvGrpSpPr/>
            <p:nvPr/>
          </p:nvGrpSpPr>
          <p:grpSpPr>
            <a:xfrm>
              <a:off x="4639793" y="3153677"/>
              <a:ext cx="1031704" cy="1191173"/>
              <a:chOff x="4639793" y="3153677"/>
              <a:chExt cx="1031704" cy="1191173"/>
            </a:xfrm>
          </p:grpSpPr>
          <p:sp>
            <p:nvSpPr>
              <p:cNvPr id="62" name="Freeform 13"/>
              <p:cNvSpPr/>
              <p:nvPr/>
            </p:nvSpPr>
            <p:spPr bwMode="auto">
              <a:xfrm>
                <a:off x="4639793" y="3153677"/>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accent4"/>
              </a:solidFill>
              <a:ln>
                <a:noFill/>
              </a:ln>
            </p:spPr>
            <p:txBody>
              <a:bodyPr vert="horz" wrap="square" lIns="68580" tIns="34290" rIns="68580" bIns="34290" numCol="1" anchor="t" anchorCtr="0" compatLnSpc="1"/>
              <a:lstStyle/>
              <a:p>
                <a:endParaRPr lang="zh-CN" altLang="en-US" sz="2100"/>
              </a:p>
            </p:txBody>
          </p:sp>
          <p:sp>
            <p:nvSpPr>
              <p:cNvPr id="63" name="Freeform 20"/>
              <p:cNvSpPr/>
              <p:nvPr/>
            </p:nvSpPr>
            <p:spPr bwMode="auto">
              <a:xfrm flipH="1">
                <a:off x="5197472"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4">
                  <a:lumMod val="50000"/>
                </a:schemeClr>
              </a:solidFill>
              <a:ln>
                <a:noFill/>
              </a:ln>
            </p:spPr>
            <p:txBody>
              <a:bodyPr vert="horz" wrap="square" lIns="68580" tIns="34290" rIns="68580" bIns="34290" numCol="1" anchor="t" anchorCtr="0" compatLnSpc="1"/>
              <a:lstStyle/>
              <a:p>
                <a:endParaRPr lang="zh-CN" altLang="en-US" sz="2100"/>
              </a:p>
            </p:txBody>
          </p:sp>
          <p:grpSp>
            <p:nvGrpSpPr>
              <p:cNvPr id="64" name="组合 63"/>
              <p:cNvGrpSpPr/>
              <p:nvPr/>
            </p:nvGrpSpPr>
            <p:grpSpPr>
              <a:xfrm>
                <a:off x="4935424" y="3728932"/>
                <a:ext cx="450630" cy="348492"/>
                <a:chOff x="3175" y="747713"/>
                <a:chExt cx="1751013" cy="1354138"/>
              </a:xfrm>
              <a:solidFill>
                <a:schemeClr val="bg1"/>
              </a:solidFill>
            </p:grpSpPr>
            <p:sp>
              <p:nvSpPr>
                <p:cNvPr id="65"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66"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67"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68"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grpSp>
        <p:sp>
          <p:nvSpPr>
            <p:cNvPr id="61" name="TextBox 60"/>
            <p:cNvSpPr txBox="1"/>
            <p:nvPr/>
          </p:nvSpPr>
          <p:spPr>
            <a:xfrm>
              <a:off x="5148064" y="3299049"/>
              <a:ext cx="347736"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04</a:t>
              </a:r>
              <a:endParaRPr lang="zh-CN" altLang="en-US" sz="2100" dirty="0">
                <a:solidFill>
                  <a:schemeClr val="bg1"/>
                </a:solidFill>
                <a:latin typeface="Impact" panose="020B0806030902050204" pitchFamily="34" charset="0"/>
              </a:endParaRPr>
            </a:p>
          </p:txBody>
        </p:sp>
      </p:grpSp>
      <p:grpSp>
        <p:nvGrpSpPr>
          <p:cNvPr id="69" name="组合 68"/>
          <p:cNvGrpSpPr/>
          <p:nvPr/>
        </p:nvGrpSpPr>
        <p:grpSpPr>
          <a:xfrm>
            <a:off x="4588959" y="4178402"/>
            <a:ext cx="1375426" cy="1588231"/>
            <a:chOff x="3441572" y="3153677"/>
            <a:chExt cx="1031704" cy="1191173"/>
          </a:xfrm>
        </p:grpSpPr>
        <p:grpSp>
          <p:nvGrpSpPr>
            <p:cNvPr id="70" name="组合 69"/>
            <p:cNvGrpSpPr/>
            <p:nvPr/>
          </p:nvGrpSpPr>
          <p:grpSpPr>
            <a:xfrm>
              <a:off x="3441572" y="3153677"/>
              <a:ext cx="1031704" cy="1191173"/>
              <a:chOff x="3441572" y="3153677"/>
              <a:chExt cx="1031704" cy="1191173"/>
            </a:xfrm>
          </p:grpSpPr>
          <p:sp>
            <p:nvSpPr>
              <p:cNvPr id="72" name="Freeform 10"/>
              <p:cNvSpPr/>
              <p:nvPr/>
            </p:nvSpPr>
            <p:spPr bwMode="auto">
              <a:xfrm>
                <a:off x="3503246" y="3188919"/>
                <a:ext cx="454620" cy="20352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sp>
            <p:nvSpPr>
              <p:cNvPr id="73" name="Freeform 11"/>
              <p:cNvSpPr/>
              <p:nvPr/>
            </p:nvSpPr>
            <p:spPr bwMode="auto">
              <a:xfrm>
                <a:off x="3441572" y="3153677"/>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accent1"/>
              </a:solidFill>
              <a:ln>
                <a:noFill/>
              </a:ln>
            </p:spPr>
            <p:txBody>
              <a:bodyPr vert="horz" wrap="square" lIns="68580" tIns="34290" rIns="68580" bIns="34290" numCol="1" anchor="t" anchorCtr="0" compatLnSpc="1"/>
              <a:lstStyle/>
              <a:p>
                <a:endParaRPr lang="zh-CN" altLang="en-US" sz="2100"/>
              </a:p>
            </p:txBody>
          </p:sp>
          <p:sp>
            <p:nvSpPr>
              <p:cNvPr id="74" name="Freeform 21"/>
              <p:cNvSpPr/>
              <p:nvPr/>
            </p:nvSpPr>
            <p:spPr bwMode="auto">
              <a:xfrm>
                <a:off x="3503246" y="3188919"/>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lumMod val="50000"/>
                </a:schemeClr>
              </a:solidFill>
              <a:ln>
                <a:noFill/>
              </a:ln>
            </p:spPr>
            <p:txBody>
              <a:bodyPr vert="horz" wrap="square" lIns="68580" tIns="34290" rIns="68580" bIns="34290" numCol="1" anchor="t" anchorCtr="0" compatLnSpc="1"/>
              <a:lstStyle/>
              <a:p>
                <a:endParaRPr lang="zh-CN" altLang="en-US" sz="2100"/>
              </a:p>
            </p:txBody>
          </p:sp>
          <p:grpSp>
            <p:nvGrpSpPr>
              <p:cNvPr id="75" name="组合 74"/>
              <p:cNvGrpSpPr/>
              <p:nvPr/>
            </p:nvGrpSpPr>
            <p:grpSpPr>
              <a:xfrm>
                <a:off x="3813394" y="3706259"/>
                <a:ext cx="303966" cy="397832"/>
                <a:chOff x="2951163" y="2495550"/>
                <a:chExt cx="1208088" cy="1581150"/>
              </a:xfrm>
              <a:solidFill>
                <a:srgbClr val="867188"/>
              </a:solidFill>
            </p:grpSpPr>
            <p:sp>
              <p:nvSpPr>
                <p:cNvPr id="76"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77"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78"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79"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0"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1"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2"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3"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sp>
              <p:nvSpPr>
                <p:cNvPr id="84"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p>
              </p:txBody>
            </p:sp>
          </p:grpSp>
        </p:grpSp>
        <p:sp>
          <p:nvSpPr>
            <p:cNvPr id="71" name="TextBox 70"/>
            <p:cNvSpPr txBox="1"/>
            <p:nvPr/>
          </p:nvSpPr>
          <p:spPr>
            <a:xfrm>
              <a:off x="3471664" y="3272544"/>
              <a:ext cx="354951"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05</a:t>
              </a:r>
              <a:endParaRPr lang="zh-CN" altLang="en-US" sz="2100" dirty="0">
                <a:solidFill>
                  <a:schemeClr val="bg1"/>
                </a:solidFill>
                <a:latin typeface="Impact" panose="020B0806030902050204" pitchFamily="34" charset="0"/>
              </a:endParaRPr>
            </a:p>
          </p:txBody>
        </p:sp>
      </p:grpSp>
      <p:grpSp>
        <p:nvGrpSpPr>
          <p:cNvPr id="85" name="组合 84"/>
          <p:cNvGrpSpPr/>
          <p:nvPr/>
        </p:nvGrpSpPr>
        <p:grpSpPr>
          <a:xfrm>
            <a:off x="3764267" y="2818054"/>
            <a:ext cx="1373076" cy="1588231"/>
            <a:chOff x="2843344" y="2115805"/>
            <a:chExt cx="1029941" cy="1191173"/>
          </a:xfrm>
        </p:grpSpPr>
        <p:grpSp>
          <p:nvGrpSpPr>
            <p:cNvPr id="86" name="组合 85"/>
            <p:cNvGrpSpPr/>
            <p:nvPr/>
          </p:nvGrpSpPr>
          <p:grpSpPr>
            <a:xfrm>
              <a:off x="2843344" y="2115805"/>
              <a:ext cx="1029941" cy="1191173"/>
              <a:chOff x="2843344" y="2115805"/>
              <a:chExt cx="1029941" cy="1191173"/>
            </a:xfrm>
          </p:grpSpPr>
          <p:sp>
            <p:nvSpPr>
              <p:cNvPr id="88" name="Freeform 6"/>
              <p:cNvSpPr/>
              <p:nvPr/>
            </p:nvSpPr>
            <p:spPr bwMode="auto">
              <a:xfrm>
                <a:off x="2904135" y="2151048"/>
                <a:ext cx="453738" cy="203522"/>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sp>
            <p:nvSpPr>
              <p:cNvPr id="89" name="Freeform 7"/>
              <p:cNvSpPr/>
              <p:nvPr/>
            </p:nvSpPr>
            <p:spPr bwMode="auto">
              <a:xfrm>
                <a:off x="2843344" y="2115805"/>
                <a:ext cx="1029941" cy="1191173"/>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accent2"/>
              </a:solidFill>
              <a:ln>
                <a:noFill/>
              </a:ln>
            </p:spPr>
            <p:txBody>
              <a:bodyPr vert="horz" wrap="square" lIns="68580" tIns="34290" rIns="68580" bIns="34290" numCol="1" anchor="t" anchorCtr="0" compatLnSpc="1"/>
              <a:lstStyle/>
              <a:p>
                <a:endParaRPr lang="zh-CN" altLang="en-US" sz="2100"/>
              </a:p>
            </p:txBody>
          </p:sp>
          <p:sp>
            <p:nvSpPr>
              <p:cNvPr id="90" name="Freeform 22"/>
              <p:cNvSpPr/>
              <p:nvPr/>
            </p:nvSpPr>
            <p:spPr bwMode="auto">
              <a:xfrm>
                <a:off x="2904135" y="2151048"/>
                <a:ext cx="350656" cy="37884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100"/>
              </a:p>
            </p:txBody>
          </p:sp>
          <p:grpSp>
            <p:nvGrpSpPr>
              <p:cNvPr id="91" name="组合 90"/>
              <p:cNvGrpSpPr/>
              <p:nvPr/>
            </p:nvGrpSpPr>
            <p:grpSpPr>
              <a:xfrm>
                <a:off x="3180247" y="2670214"/>
                <a:ext cx="346041" cy="321120"/>
                <a:chOff x="5278438" y="2973388"/>
                <a:chExt cx="1344613" cy="1247775"/>
              </a:xfrm>
              <a:solidFill>
                <a:schemeClr val="bg1"/>
              </a:solidFill>
            </p:grpSpPr>
            <p:sp>
              <p:nvSpPr>
                <p:cNvPr id="92"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rgbClr val="78A6B6"/>
                    </a:solidFill>
                  </a:endParaRPr>
                </a:p>
              </p:txBody>
            </p:sp>
            <p:sp>
              <p:nvSpPr>
                <p:cNvPr id="93"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rgbClr val="78A6B6"/>
                    </a:solidFill>
                  </a:endParaRPr>
                </a:p>
              </p:txBody>
            </p:sp>
            <p:sp>
              <p:nvSpPr>
                <p:cNvPr id="94"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rgbClr val="78A6B6"/>
                    </a:solidFill>
                  </a:endParaRPr>
                </a:p>
              </p:txBody>
            </p:sp>
            <p:sp>
              <p:nvSpPr>
                <p:cNvPr id="95"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100">
                    <a:solidFill>
                      <a:srgbClr val="78A6B6"/>
                    </a:solidFill>
                  </a:endParaRPr>
                </a:p>
              </p:txBody>
            </p:sp>
          </p:grpSp>
        </p:grpSp>
        <p:sp>
          <p:nvSpPr>
            <p:cNvPr id="87" name="TextBox 86"/>
            <p:cNvSpPr txBox="1"/>
            <p:nvPr/>
          </p:nvSpPr>
          <p:spPr>
            <a:xfrm>
              <a:off x="2888568" y="2258753"/>
              <a:ext cx="356154" cy="311623"/>
            </a:xfrm>
            <a:prstGeom prst="rect">
              <a:avLst/>
            </a:prstGeom>
            <a:noFill/>
          </p:spPr>
          <p:txBody>
            <a:bodyPr wrap="none" rtlCol="0">
              <a:spAutoFit/>
            </a:bodyPr>
            <a:lstStyle/>
            <a:p>
              <a:r>
                <a:rPr lang="en-US" altLang="zh-CN" sz="2100" dirty="0">
                  <a:solidFill>
                    <a:schemeClr val="bg1"/>
                  </a:solidFill>
                  <a:latin typeface="Impact" panose="020B0806030902050204" pitchFamily="34" charset="0"/>
                </a:rPr>
                <a:t>06</a:t>
              </a:r>
              <a:endParaRPr lang="zh-CN" altLang="en-US" sz="2100" dirty="0">
                <a:solidFill>
                  <a:schemeClr val="bg1"/>
                </a:solidFill>
                <a:latin typeface="Impact" panose="020B0806030902050204" pitchFamily="34" charset="0"/>
              </a:endParaRPr>
            </a:p>
          </p:txBody>
        </p:sp>
      </p:grpSp>
      <p:sp>
        <p:nvSpPr>
          <p:cNvPr id="96" name="标题 95"/>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000" fill="hold"/>
                                        <p:tgtEl>
                                          <p:spTgt spid="18"/>
                                        </p:tgtEl>
                                        <p:attrNameLst>
                                          <p:attrName>ppt_w</p:attrName>
                                        </p:attrNameLst>
                                      </p:cBhvr>
                                      <p:tavLst>
                                        <p:tav tm="0">
                                          <p:val>
                                            <p:fltVal val="0"/>
                                          </p:val>
                                        </p:tav>
                                        <p:tav tm="100000">
                                          <p:val>
                                            <p:strVal val="#ppt_w"/>
                                          </p:val>
                                        </p:tav>
                                      </p:tavLst>
                                    </p:anim>
                                    <p:anim calcmode="lin" valueType="num">
                                      <p:cBhvr>
                                        <p:cTn id="20" dur="2000" fill="hold"/>
                                        <p:tgtEl>
                                          <p:spTgt spid="18"/>
                                        </p:tgtEl>
                                        <p:attrNameLst>
                                          <p:attrName>ppt_h</p:attrName>
                                        </p:attrNameLst>
                                      </p:cBhvr>
                                      <p:tavLst>
                                        <p:tav tm="0">
                                          <p:val>
                                            <p:fltVal val="0"/>
                                          </p:val>
                                        </p:tav>
                                        <p:tav tm="100000">
                                          <p:val>
                                            <p:strVal val="#ppt_h"/>
                                          </p:val>
                                        </p:tav>
                                      </p:tavLst>
                                    </p:anim>
                                    <p:anim calcmode="lin" valueType="num">
                                      <p:cBhvr>
                                        <p:cTn id="21" dur="2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1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2000" fill="hold"/>
                                        <p:tgtEl>
                                          <p:spTgt spid="37"/>
                                        </p:tgtEl>
                                        <p:attrNameLst>
                                          <p:attrName>ppt_w</p:attrName>
                                        </p:attrNameLst>
                                      </p:cBhvr>
                                      <p:tavLst>
                                        <p:tav tm="0">
                                          <p:val>
                                            <p:fltVal val="0"/>
                                          </p:val>
                                        </p:tav>
                                        <p:tav tm="100000">
                                          <p:val>
                                            <p:strVal val="#ppt_w"/>
                                          </p:val>
                                        </p:tav>
                                      </p:tavLst>
                                    </p:anim>
                                    <p:anim calcmode="lin" valueType="num">
                                      <p:cBhvr>
                                        <p:cTn id="26" dur="2000" fill="hold"/>
                                        <p:tgtEl>
                                          <p:spTgt spid="37"/>
                                        </p:tgtEl>
                                        <p:attrNameLst>
                                          <p:attrName>ppt_h</p:attrName>
                                        </p:attrNameLst>
                                      </p:cBhvr>
                                      <p:tavLst>
                                        <p:tav tm="0">
                                          <p:val>
                                            <p:fltVal val="0"/>
                                          </p:val>
                                        </p:tav>
                                        <p:tav tm="100000">
                                          <p:val>
                                            <p:strVal val="#ppt_h"/>
                                          </p:val>
                                        </p:tav>
                                      </p:tavLst>
                                    </p:anim>
                                    <p:anim calcmode="lin" valueType="num">
                                      <p:cBhvr>
                                        <p:cTn id="27" dur="2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3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2000" fill="hold"/>
                                        <p:tgtEl>
                                          <p:spTgt spid="45"/>
                                        </p:tgtEl>
                                        <p:attrNameLst>
                                          <p:attrName>ppt_w</p:attrName>
                                        </p:attrNameLst>
                                      </p:cBhvr>
                                      <p:tavLst>
                                        <p:tav tm="0">
                                          <p:val>
                                            <p:fltVal val="0"/>
                                          </p:val>
                                        </p:tav>
                                        <p:tav tm="100000">
                                          <p:val>
                                            <p:strVal val="#ppt_w"/>
                                          </p:val>
                                        </p:tav>
                                      </p:tavLst>
                                    </p:anim>
                                    <p:anim calcmode="lin" valueType="num">
                                      <p:cBhvr>
                                        <p:cTn id="32" dur="2000" fill="hold"/>
                                        <p:tgtEl>
                                          <p:spTgt spid="45"/>
                                        </p:tgtEl>
                                        <p:attrNameLst>
                                          <p:attrName>ppt_h</p:attrName>
                                        </p:attrNameLst>
                                      </p:cBhvr>
                                      <p:tavLst>
                                        <p:tav tm="0">
                                          <p:val>
                                            <p:fltVal val="0"/>
                                          </p:val>
                                        </p:tav>
                                        <p:tav tm="100000">
                                          <p:val>
                                            <p:strVal val="#ppt_h"/>
                                          </p:val>
                                        </p:tav>
                                      </p:tavLst>
                                    </p:anim>
                                    <p:anim calcmode="lin" valueType="num">
                                      <p:cBhvr>
                                        <p:cTn id="33" dur="2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45"/>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2000" fill="hold"/>
                                        <p:tgtEl>
                                          <p:spTgt spid="59"/>
                                        </p:tgtEl>
                                        <p:attrNameLst>
                                          <p:attrName>ppt_w</p:attrName>
                                        </p:attrNameLst>
                                      </p:cBhvr>
                                      <p:tavLst>
                                        <p:tav tm="0">
                                          <p:val>
                                            <p:fltVal val="0"/>
                                          </p:val>
                                        </p:tav>
                                        <p:tav tm="100000">
                                          <p:val>
                                            <p:strVal val="#ppt_w"/>
                                          </p:val>
                                        </p:tav>
                                      </p:tavLst>
                                    </p:anim>
                                    <p:anim calcmode="lin" valueType="num">
                                      <p:cBhvr>
                                        <p:cTn id="38" dur="2000" fill="hold"/>
                                        <p:tgtEl>
                                          <p:spTgt spid="59"/>
                                        </p:tgtEl>
                                        <p:attrNameLst>
                                          <p:attrName>ppt_h</p:attrName>
                                        </p:attrNameLst>
                                      </p:cBhvr>
                                      <p:tavLst>
                                        <p:tav tm="0">
                                          <p:val>
                                            <p:fltVal val="0"/>
                                          </p:val>
                                        </p:tav>
                                        <p:tav tm="100000">
                                          <p:val>
                                            <p:strVal val="#ppt_h"/>
                                          </p:val>
                                        </p:tav>
                                      </p:tavLst>
                                    </p:anim>
                                    <p:anim calcmode="lin" valueType="num">
                                      <p:cBhvr>
                                        <p:cTn id="39" dur="2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59"/>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2000" fill="hold"/>
                                        <p:tgtEl>
                                          <p:spTgt spid="69"/>
                                        </p:tgtEl>
                                        <p:attrNameLst>
                                          <p:attrName>ppt_w</p:attrName>
                                        </p:attrNameLst>
                                      </p:cBhvr>
                                      <p:tavLst>
                                        <p:tav tm="0">
                                          <p:val>
                                            <p:fltVal val="0"/>
                                          </p:val>
                                        </p:tav>
                                        <p:tav tm="100000">
                                          <p:val>
                                            <p:strVal val="#ppt_w"/>
                                          </p:val>
                                        </p:tav>
                                      </p:tavLst>
                                    </p:anim>
                                    <p:anim calcmode="lin" valueType="num">
                                      <p:cBhvr>
                                        <p:cTn id="44" dur="2000" fill="hold"/>
                                        <p:tgtEl>
                                          <p:spTgt spid="69"/>
                                        </p:tgtEl>
                                        <p:attrNameLst>
                                          <p:attrName>ppt_h</p:attrName>
                                        </p:attrNameLst>
                                      </p:cBhvr>
                                      <p:tavLst>
                                        <p:tav tm="0">
                                          <p:val>
                                            <p:fltVal val="0"/>
                                          </p:val>
                                        </p:tav>
                                        <p:tav tm="100000">
                                          <p:val>
                                            <p:strVal val="#ppt_h"/>
                                          </p:val>
                                        </p:tav>
                                      </p:tavLst>
                                    </p:anim>
                                    <p:anim calcmode="lin" valueType="num">
                                      <p:cBhvr>
                                        <p:cTn id="45" dur="2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69"/>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2000" fill="hold"/>
                                        <p:tgtEl>
                                          <p:spTgt spid="85"/>
                                        </p:tgtEl>
                                        <p:attrNameLst>
                                          <p:attrName>ppt_w</p:attrName>
                                        </p:attrNameLst>
                                      </p:cBhvr>
                                      <p:tavLst>
                                        <p:tav tm="0">
                                          <p:val>
                                            <p:fltVal val="0"/>
                                          </p:val>
                                        </p:tav>
                                        <p:tav tm="100000">
                                          <p:val>
                                            <p:strVal val="#ppt_w"/>
                                          </p:val>
                                        </p:tav>
                                      </p:tavLst>
                                    </p:anim>
                                    <p:anim calcmode="lin" valueType="num">
                                      <p:cBhvr>
                                        <p:cTn id="50" dur="2000" fill="hold"/>
                                        <p:tgtEl>
                                          <p:spTgt spid="85"/>
                                        </p:tgtEl>
                                        <p:attrNameLst>
                                          <p:attrName>ppt_h</p:attrName>
                                        </p:attrNameLst>
                                      </p:cBhvr>
                                      <p:tavLst>
                                        <p:tav tm="0">
                                          <p:val>
                                            <p:fltVal val="0"/>
                                          </p:val>
                                        </p:tav>
                                        <p:tav tm="100000">
                                          <p:val>
                                            <p:strVal val="#ppt_h"/>
                                          </p:val>
                                        </p:tav>
                                      </p:tavLst>
                                    </p:anim>
                                    <p:anim calcmode="lin" valueType="num">
                                      <p:cBhvr>
                                        <p:cTn id="51" dur="2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3000"/>
                            </p:stCondLst>
                            <p:childTnLst>
                              <p:par>
                                <p:cTn id="54" presetID="15"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2"/>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ppt_w</p:attrName>
                                        </p:attrNameLst>
                                      </p:cBhvr>
                                      <p:tavLst>
                                        <p:tav tm="0">
                                          <p:val>
                                            <p:fltVal val="0"/>
                                          </p:val>
                                        </p:tav>
                                        <p:tav tm="100000">
                                          <p:val>
                                            <p:strVal val="#ppt_w"/>
                                          </p:val>
                                        </p:tav>
                                      </p:tavLst>
                                    </p:anim>
                                    <p:anim calcmode="lin" valueType="num">
                                      <p:cBhvr>
                                        <p:cTn id="69" dur="1000" fill="hold"/>
                                        <p:tgtEl>
                                          <p:spTgt spid="14"/>
                                        </p:tgtEl>
                                        <p:attrNameLst>
                                          <p:attrName>ppt_h</p:attrName>
                                        </p:attrNameLst>
                                      </p:cBhvr>
                                      <p:tavLst>
                                        <p:tav tm="0">
                                          <p:val>
                                            <p:fltVal val="0"/>
                                          </p:val>
                                        </p:tav>
                                        <p:tav tm="100000">
                                          <p:val>
                                            <p:strVal val="#ppt_h"/>
                                          </p:val>
                                        </p:tav>
                                      </p:tavLst>
                                    </p:anim>
                                    <p:anim calcmode="lin" valueType="num">
                                      <p:cBhvr>
                                        <p:cTn id="7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4"/>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1000" fill="hold"/>
                                        <p:tgtEl>
                                          <p:spTgt spid="15"/>
                                        </p:tgtEl>
                                        <p:attrNameLst>
                                          <p:attrName>ppt_w</p:attrName>
                                        </p:attrNameLst>
                                      </p:cBhvr>
                                      <p:tavLst>
                                        <p:tav tm="0">
                                          <p:val>
                                            <p:fltVal val="0"/>
                                          </p:val>
                                        </p:tav>
                                        <p:tav tm="100000">
                                          <p:val>
                                            <p:strVal val="#ppt_w"/>
                                          </p:val>
                                        </p:tav>
                                      </p:tavLst>
                                    </p:anim>
                                    <p:anim calcmode="lin" valueType="num">
                                      <p:cBhvr>
                                        <p:cTn id="75" dur="1000" fill="hold"/>
                                        <p:tgtEl>
                                          <p:spTgt spid="15"/>
                                        </p:tgtEl>
                                        <p:attrNameLst>
                                          <p:attrName>ppt_h</p:attrName>
                                        </p:attrNameLst>
                                      </p:cBhvr>
                                      <p:tavLst>
                                        <p:tav tm="0">
                                          <p:val>
                                            <p:fltVal val="0"/>
                                          </p:val>
                                        </p:tav>
                                        <p:tav tm="100000">
                                          <p:val>
                                            <p:strVal val="#ppt_h"/>
                                          </p:val>
                                        </p:tav>
                                      </p:tavLst>
                                    </p:anim>
                                    <p:anim calcmode="lin" valueType="num">
                                      <p:cBhvr>
                                        <p:cTn id="76"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5"/>
                                        </p:tgtEl>
                                        <p:attrNameLst>
                                          <p:attrName>ppt_y</p:attrName>
                                        </p:attrNameLst>
                                      </p:cBhvr>
                                      <p:tavLst>
                                        <p:tav tm="0" fmla="#ppt_y+(sin(-2*pi*(1-$))*-#ppt_x+cos(-2*pi*(1-$))*(1-#ppt_y))*(1-$)">
                                          <p:val>
                                            <p:fltVal val="0"/>
                                          </p:val>
                                        </p:tav>
                                        <p:tav tm="100000">
                                          <p:val>
                                            <p:fltVal val="1"/>
                                          </p:val>
                                        </p:tav>
                                      </p:tavLst>
                                    </p:anim>
                                  </p:childTnLst>
                                </p:cTn>
                              </p:par>
                              <p:par>
                                <p:cTn id="78" presetID="15"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1000" fill="hold"/>
                                        <p:tgtEl>
                                          <p:spTgt spid="17"/>
                                        </p:tgtEl>
                                        <p:attrNameLst>
                                          <p:attrName>ppt_w</p:attrName>
                                        </p:attrNameLst>
                                      </p:cBhvr>
                                      <p:tavLst>
                                        <p:tav tm="0">
                                          <p:val>
                                            <p:fltVal val="0"/>
                                          </p:val>
                                        </p:tav>
                                        <p:tav tm="100000">
                                          <p:val>
                                            <p:strVal val="#ppt_w"/>
                                          </p:val>
                                        </p:tav>
                                      </p:tavLst>
                                    </p:anim>
                                    <p:anim calcmode="lin" valueType="num">
                                      <p:cBhvr>
                                        <p:cTn id="81" dur="1000" fill="hold"/>
                                        <p:tgtEl>
                                          <p:spTgt spid="17"/>
                                        </p:tgtEl>
                                        <p:attrNameLst>
                                          <p:attrName>ppt_h</p:attrName>
                                        </p:attrNameLst>
                                      </p:cBhvr>
                                      <p:tavLst>
                                        <p:tav tm="0">
                                          <p:val>
                                            <p:fltVal val="0"/>
                                          </p:val>
                                        </p:tav>
                                        <p:tav tm="100000">
                                          <p:val>
                                            <p:strVal val="#ppt_h"/>
                                          </p:val>
                                        </p:tav>
                                      </p:tavLst>
                                    </p:anim>
                                    <p:anim calcmode="lin" valueType="num">
                                      <p:cBhvr>
                                        <p:cTn id="8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17"/>
                                        </p:tgtEl>
                                        <p:attrNameLst>
                                          <p:attrName>ppt_y</p:attrName>
                                        </p:attrNameLst>
                                      </p:cBhvr>
                                      <p:tavLst>
                                        <p:tav tm="0" fmla="#ppt_y+(sin(-2*pi*(1-$))*-#ppt_x+cos(-2*pi*(1-$))*(1-#ppt_y))*(1-$)">
                                          <p:val>
                                            <p:fltVal val="0"/>
                                          </p:val>
                                        </p:tav>
                                        <p:tav tm="100000">
                                          <p:val>
                                            <p:fltVal val="1"/>
                                          </p:val>
                                        </p:tav>
                                      </p:tavLst>
                                    </p:anim>
                                  </p:childTnLst>
                                </p:cTn>
                              </p:par>
                              <p:par>
                                <p:cTn id="84" presetID="15" presetClass="entr" presetSubtype="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1000" fill="hold"/>
                                        <p:tgtEl>
                                          <p:spTgt spid="16"/>
                                        </p:tgtEl>
                                        <p:attrNameLst>
                                          <p:attrName>ppt_w</p:attrName>
                                        </p:attrNameLst>
                                      </p:cBhvr>
                                      <p:tavLst>
                                        <p:tav tm="0">
                                          <p:val>
                                            <p:fltVal val="0"/>
                                          </p:val>
                                        </p:tav>
                                        <p:tav tm="100000">
                                          <p:val>
                                            <p:strVal val="#ppt_w"/>
                                          </p:val>
                                        </p:tav>
                                      </p:tavLst>
                                    </p:anim>
                                    <p:anim calcmode="lin" valueType="num">
                                      <p:cBhvr>
                                        <p:cTn id="87" dur="1000" fill="hold"/>
                                        <p:tgtEl>
                                          <p:spTgt spid="16"/>
                                        </p:tgtEl>
                                        <p:attrNameLst>
                                          <p:attrName>ppt_h</p:attrName>
                                        </p:attrNameLst>
                                      </p:cBhvr>
                                      <p:tavLst>
                                        <p:tav tm="0">
                                          <p:val>
                                            <p:fltVal val="0"/>
                                          </p:val>
                                        </p:tav>
                                        <p:tav tm="100000">
                                          <p:val>
                                            <p:strVal val="#ppt_h"/>
                                          </p:val>
                                        </p:tav>
                                      </p:tavLst>
                                    </p:anim>
                                    <p:anim calcmode="lin" valueType="num">
                                      <p:cBhvr>
                                        <p:cTn id="8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02369" y="3429002"/>
            <a:ext cx="2137332" cy="1141211"/>
            <a:chOff x="372480" y="3433051"/>
            <a:chExt cx="2136775" cy="1141211"/>
          </a:xfrm>
        </p:grpSpPr>
        <p:sp>
          <p:nvSpPr>
            <p:cNvPr id="61" name="Text Box 21"/>
            <p:cNvSpPr txBox="1">
              <a:spLocks noChangeArrowheads="1"/>
            </p:cNvSpPr>
            <p:nvPr/>
          </p:nvSpPr>
          <p:spPr bwMode="auto">
            <a:xfrm>
              <a:off x="377243" y="3433051"/>
              <a:ext cx="2074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lvl="0" algn="ctr" eaLnBrk="1" hangingPunct="1">
                <a:spcBef>
                  <a:spcPct val="50000"/>
                </a:spcBef>
                <a:defRPr/>
              </a:pPr>
              <a:r>
                <a:rPr lang="zh-CN" altLang="en-US" b="1" i="0" kern="0" dirty="0">
                  <a:solidFill>
                    <a:schemeClr val="accent1"/>
                  </a:solidFill>
                  <a:latin typeface="微软雅黑" panose="020B0503020204020204" pitchFamily="34" charset="-122"/>
                  <a:ea typeface="微软雅黑" panose="020B0503020204020204" pitchFamily="34" charset="-122"/>
                </a:rPr>
                <a:t>添加标题</a:t>
              </a:r>
            </a:p>
          </p:txBody>
        </p:sp>
        <p:sp>
          <p:nvSpPr>
            <p:cNvPr id="62" name="Rectangle 22"/>
            <p:cNvSpPr>
              <a:spLocks noChangeArrowheads="1"/>
            </p:cNvSpPr>
            <p:nvPr/>
          </p:nvSpPr>
          <p:spPr bwMode="auto">
            <a:xfrm>
              <a:off x="372480" y="3964864"/>
              <a:ext cx="21367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p>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p>
          </p:txBody>
        </p:sp>
      </p:grpSp>
      <p:grpSp>
        <p:nvGrpSpPr>
          <p:cNvPr id="6" name="组合 5"/>
          <p:cNvGrpSpPr/>
          <p:nvPr/>
        </p:nvGrpSpPr>
        <p:grpSpPr>
          <a:xfrm>
            <a:off x="7584384" y="2229511"/>
            <a:ext cx="2137332" cy="1141211"/>
            <a:chOff x="6159072" y="1671754"/>
            <a:chExt cx="2136775" cy="1141211"/>
          </a:xfrm>
        </p:grpSpPr>
        <p:sp>
          <p:nvSpPr>
            <p:cNvPr id="59" name="Text Box 23"/>
            <p:cNvSpPr txBox="1">
              <a:spLocks noChangeArrowheads="1"/>
            </p:cNvSpPr>
            <p:nvPr/>
          </p:nvSpPr>
          <p:spPr bwMode="auto">
            <a:xfrm>
              <a:off x="6163834" y="1671754"/>
              <a:ext cx="207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lvl="0" algn="ctr" eaLnBrk="1" hangingPunct="1">
                <a:spcBef>
                  <a:spcPct val="50000"/>
                </a:spcBef>
                <a:defRPr/>
              </a:pPr>
              <a:r>
                <a:rPr lang="zh-CN" altLang="en-US" b="1" i="0" kern="0" dirty="0">
                  <a:solidFill>
                    <a:schemeClr val="accent3"/>
                  </a:solidFill>
                  <a:latin typeface="微软雅黑" panose="020B0503020204020204" pitchFamily="34" charset="-122"/>
                  <a:ea typeface="微软雅黑" panose="020B0503020204020204" pitchFamily="34" charset="-122"/>
                </a:rPr>
                <a:t>添加标题</a:t>
              </a:r>
            </a:p>
          </p:txBody>
        </p:sp>
        <p:sp>
          <p:nvSpPr>
            <p:cNvPr id="60" name="Rectangle 24"/>
            <p:cNvSpPr>
              <a:spLocks noChangeArrowheads="1"/>
            </p:cNvSpPr>
            <p:nvPr/>
          </p:nvSpPr>
          <p:spPr bwMode="auto">
            <a:xfrm>
              <a:off x="6159072" y="2203567"/>
              <a:ext cx="21367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p>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p>
          </p:txBody>
        </p:sp>
      </p:grpSp>
      <p:grpSp>
        <p:nvGrpSpPr>
          <p:cNvPr id="7" name="组合 6"/>
          <p:cNvGrpSpPr/>
          <p:nvPr/>
        </p:nvGrpSpPr>
        <p:grpSpPr>
          <a:xfrm>
            <a:off x="8175572" y="4157949"/>
            <a:ext cx="2137332" cy="1141211"/>
            <a:chOff x="6750106" y="3600192"/>
            <a:chExt cx="2136775" cy="1141211"/>
          </a:xfrm>
        </p:grpSpPr>
        <p:sp>
          <p:nvSpPr>
            <p:cNvPr id="57" name="Text Box 25"/>
            <p:cNvSpPr txBox="1">
              <a:spLocks noChangeArrowheads="1"/>
            </p:cNvSpPr>
            <p:nvPr/>
          </p:nvSpPr>
          <p:spPr bwMode="auto">
            <a:xfrm>
              <a:off x="6754868" y="3600192"/>
              <a:ext cx="207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lvl="0" algn="ctr" eaLnBrk="1" hangingPunct="1">
                <a:spcBef>
                  <a:spcPct val="50000"/>
                </a:spcBef>
                <a:defRPr/>
              </a:pPr>
              <a:r>
                <a:rPr lang="zh-CN" altLang="en-US" b="1" i="0" kern="0" dirty="0">
                  <a:solidFill>
                    <a:schemeClr val="accent2"/>
                  </a:solidFill>
                  <a:latin typeface="微软雅黑" panose="020B0503020204020204" pitchFamily="34" charset="-122"/>
                  <a:ea typeface="微软雅黑" panose="020B0503020204020204" pitchFamily="34" charset="-122"/>
                </a:rPr>
                <a:t>添加标题</a:t>
              </a:r>
            </a:p>
          </p:txBody>
        </p:sp>
        <p:sp>
          <p:nvSpPr>
            <p:cNvPr id="58" name="Rectangle 26"/>
            <p:cNvSpPr>
              <a:spLocks noChangeArrowheads="1"/>
            </p:cNvSpPr>
            <p:nvPr/>
          </p:nvSpPr>
          <p:spPr bwMode="auto">
            <a:xfrm>
              <a:off x="6750106" y="4132005"/>
              <a:ext cx="21367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p>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p>
          </p:txBody>
        </p:sp>
      </p:grpSp>
      <p:grpSp>
        <p:nvGrpSpPr>
          <p:cNvPr id="8" name="组合 7"/>
          <p:cNvGrpSpPr/>
          <p:nvPr/>
        </p:nvGrpSpPr>
        <p:grpSpPr>
          <a:xfrm>
            <a:off x="2259933" y="1742794"/>
            <a:ext cx="2137332" cy="1141211"/>
            <a:chOff x="836007" y="1185037"/>
            <a:chExt cx="2136775" cy="1141211"/>
          </a:xfrm>
        </p:grpSpPr>
        <p:sp>
          <p:nvSpPr>
            <p:cNvPr id="55" name="Text Box 25"/>
            <p:cNvSpPr txBox="1">
              <a:spLocks noChangeArrowheads="1"/>
            </p:cNvSpPr>
            <p:nvPr/>
          </p:nvSpPr>
          <p:spPr bwMode="auto">
            <a:xfrm>
              <a:off x="840769" y="1185037"/>
              <a:ext cx="207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algn="ctr" eaLnBrk="1" hangingPunct="1">
                <a:spcBef>
                  <a:spcPct val="50000"/>
                </a:spcBef>
                <a:defRPr/>
              </a:pPr>
              <a:r>
                <a:rPr lang="zh-CN" altLang="en-US" b="1" i="0" kern="0" dirty="0">
                  <a:solidFill>
                    <a:schemeClr val="accent4"/>
                  </a:solidFill>
                  <a:latin typeface="微软雅黑" panose="020B0503020204020204" pitchFamily="34" charset="-122"/>
                  <a:ea typeface="微软雅黑" panose="020B0503020204020204" pitchFamily="34" charset="-122"/>
                </a:rPr>
                <a:t>添加标题</a:t>
              </a:r>
            </a:p>
          </p:txBody>
        </p:sp>
        <p:sp>
          <p:nvSpPr>
            <p:cNvPr id="56" name="Rectangle 26"/>
            <p:cNvSpPr>
              <a:spLocks noChangeArrowheads="1"/>
            </p:cNvSpPr>
            <p:nvPr/>
          </p:nvSpPr>
          <p:spPr bwMode="auto">
            <a:xfrm>
              <a:off x="836007" y="1716850"/>
              <a:ext cx="213677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p>
            <a:p>
              <a:pPr marL="263525" indent="-263525">
                <a:lnSpc>
                  <a:spcPct val="120000"/>
                </a:lnSpc>
                <a:buFontTx/>
                <a:buChar char="•"/>
                <a:defRPr/>
              </a:pPr>
              <a:r>
                <a:rPr lang="zh-CN" altLang="en-US" sz="1400" kern="0" dirty="0">
                  <a:solidFill>
                    <a:srgbClr val="646464"/>
                  </a:solidFill>
                  <a:ea typeface="微软雅黑" panose="020B0503020204020204" pitchFamily="34" charset="-122"/>
                </a:rPr>
                <a:t>单击添加段落文字</a:t>
              </a:r>
            </a:p>
          </p:txBody>
        </p:sp>
      </p:grpSp>
      <p:grpSp>
        <p:nvGrpSpPr>
          <p:cNvPr id="10" name="Group 9"/>
          <p:cNvGrpSpPr/>
          <p:nvPr/>
        </p:nvGrpSpPr>
        <p:grpSpPr bwMode="auto">
          <a:xfrm rot="16977474">
            <a:off x="5805542" y="2319923"/>
            <a:ext cx="163228" cy="1317370"/>
            <a:chOff x="0" y="0"/>
            <a:chExt cx="68" cy="636"/>
          </a:xfrm>
        </p:grpSpPr>
        <p:sp>
          <p:nvSpPr>
            <p:cNvPr id="53"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54"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2" name="组合 1"/>
          <p:cNvGrpSpPr/>
          <p:nvPr/>
        </p:nvGrpSpPr>
        <p:grpSpPr>
          <a:xfrm>
            <a:off x="4543649" y="2184138"/>
            <a:ext cx="1068188" cy="1066313"/>
            <a:chOff x="4541672" y="2184136"/>
            <a:chExt cx="1067910" cy="1066313"/>
          </a:xfrm>
        </p:grpSpPr>
        <p:sp>
          <p:nvSpPr>
            <p:cNvPr id="51" name="Oval 17"/>
            <p:cNvSpPr>
              <a:spLocks noChangeArrowheads="1"/>
            </p:cNvSpPr>
            <p:nvPr/>
          </p:nvSpPr>
          <p:spPr bwMode="auto">
            <a:xfrm>
              <a:off x="4541672" y="2184136"/>
              <a:ext cx="1067910" cy="1066313"/>
            </a:xfrm>
            <a:prstGeom prst="ellipse">
              <a:avLst/>
            </a:prstGeom>
            <a:gradFill flip="none" rotWithShape="1">
              <a:gsLst>
                <a:gs pos="100000">
                  <a:schemeClr val="bg1">
                    <a:shade val="30000"/>
                    <a:satMod val="115000"/>
                    <a:lumMod val="75000"/>
                    <a:lumOff val="25000"/>
                  </a:schemeClr>
                </a:gs>
                <a:gs pos="50000">
                  <a:schemeClr val="bg1">
                    <a:shade val="67500"/>
                    <a:satMod val="115000"/>
                    <a:lumMod val="98000"/>
                  </a:schemeClr>
                </a:gs>
                <a:gs pos="0">
                  <a:schemeClr val="bg1">
                    <a:lumMod val="95000"/>
                    <a:shade val="100000"/>
                    <a:satMod val="115000"/>
                  </a:schemeClr>
                </a:gs>
              </a:gsLst>
              <a:path path="circle">
                <a:fillToRect l="50000" t="50000" r="50000" b="50000"/>
              </a:path>
              <a:tileRect/>
            </a:gra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未知"/>
            <p:cNvSpPr/>
            <p:nvPr/>
          </p:nvSpPr>
          <p:spPr bwMode="auto">
            <a:xfrm>
              <a:off x="4664822" y="2208036"/>
              <a:ext cx="821611" cy="400786"/>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12" name="Group 9"/>
          <p:cNvGrpSpPr/>
          <p:nvPr/>
        </p:nvGrpSpPr>
        <p:grpSpPr bwMode="auto">
          <a:xfrm rot="16977474">
            <a:off x="5516121" y="3365991"/>
            <a:ext cx="332353" cy="1317370"/>
            <a:chOff x="0" y="0"/>
            <a:chExt cx="68" cy="636"/>
          </a:xfrm>
        </p:grpSpPr>
        <p:sp>
          <p:nvSpPr>
            <p:cNvPr id="47"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48"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13" name="Group 12"/>
          <p:cNvGrpSpPr/>
          <p:nvPr/>
        </p:nvGrpSpPr>
        <p:grpSpPr bwMode="auto">
          <a:xfrm rot="15445578">
            <a:off x="5512091" y="2703302"/>
            <a:ext cx="181283" cy="1319385"/>
            <a:chOff x="0" y="0"/>
            <a:chExt cx="68" cy="636"/>
          </a:xfrm>
        </p:grpSpPr>
        <p:sp>
          <p:nvSpPr>
            <p:cNvPr id="45" name="Rectangle 13"/>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sp>
          <p:nvSpPr>
            <p:cNvPr id="46" name="Rectangle 14"/>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dirty="0">
                <a:solidFill>
                  <a:sysClr val="windowText" lastClr="000000"/>
                </a:solidFill>
                <a:ea typeface="微软雅黑" panose="020B0503020204020204" pitchFamily="34" charset="-122"/>
              </a:endParaRPr>
            </a:p>
          </p:txBody>
        </p:sp>
      </p:grpSp>
      <p:grpSp>
        <p:nvGrpSpPr>
          <p:cNvPr id="3" name="组合 2"/>
          <p:cNvGrpSpPr/>
          <p:nvPr/>
        </p:nvGrpSpPr>
        <p:grpSpPr>
          <a:xfrm>
            <a:off x="5983439" y="2511968"/>
            <a:ext cx="1170324" cy="1168270"/>
            <a:chOff x="5981086" y="2511968"/>
            <a:chExt cx="1170019" cy="1168270"/>
          </a:xfrm>
        </p:grpSpPr>
        <p:sp>
          <p:nvSpPr>
            <p:cNvPr id="43" name="Oval 17"/>
            <p:cNvSpPr>
              <a:spLocks noChangeArrowheads="1"/>
            </p:cNvSpPr>
            <p:nvPr/>
          </p:nvSpPr>
          <p:spPr bwMode="auto">
            <a:xfrm>
              <a:off x="5981086" y="2511968"/>
              <a:ext cx="1170019" cy="1168270"/>
            </a:xfrm>
            <a:prstGeom prst="ellipse">
              <a:avLst/>
            </a:prstGeom>
            <a:gradFill flip="none" rotWithShape="1">
              <a:gsLst>
                <a:gs pos="100000">
                  <a:schemeClr val="bg1">
                    <a:shade val="30000"/>
                    <a:satMod val="115000"/>
                    <a:lumMod val="75000"/>
                    <a:lumOff val="25000"/>
                  </a:schemeClr>
                </a:gs>
                <a:gs pos="50000">
                  <a:schemeClr val="bg1">
                    <a:shade val="67500"/>
                    <a:satMod val="115000"/>
                    <a:lumMod val="98000"/>
                  </a:schemeClr>
                </a:gs>
                <a:gs pos="0">
                  <a:schemeClr val="bg1">
                    <a:lumMod val="95000"/>
                    <a:shade val="100000"/>
                    <a:satMod val="115000"/>
                  </a:schemeClr>
                </a:gs>
              </a:gsLst>
              <a:path path="circle">
                <a:fillToRect l="50000" t="50000" r="50000" b="50000"/>
              </a:path>
              <a:tileRect/>
            </a:gra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未知"/>
            <p:cNvSpPr/>
            <p:nvPr/>
          </p:nvSpPr>
          <p:spPr bwMode="auto">
            <a:xfrm>
              <a:off x="6116011" y="2538153"/>
              <a:ext cx="900170" cy="439108"/>
            </a:xfrm>
            <a:custGeom>
              <a:avLst/>
              <a:gdLst>
                <a:gd name="T0" fmla="*/ 440 w 1321"/>
                <a:gd name="T1" fmla="*/ 123 h 712"/>
                <a:gd name="T2" fmla="*/ 446 w 1321"/>
                <a:gd name="T3" fmla="*/ 135 h 712"/>
                <a:gd name="T4" fmla="*/ 447 w 1321"/>
                <a:gd name="T5" fmla="*/ 147 h 712"/>
                <a:gd name="T6" fmla="*/ 445 w 1321"/>
                <a:gd name="T7" fmla="*/ 158 h 712"/>
                <a:gd name="T8" fmla="*/ 439 w 1321"/>
                <a:gd name="T9" fmla="*/ 168 h 712"/>
                <a:gd name="T10" fmla="*/ 430 w 1321"/>
                <a:gd name="T11" fmla="*/ 177 h 712"/>
                <a:gd name="T12" fmla="*/ 419 w 1321"/>
                <a:gd name="T13" fmla="*/ 185 h 712"/>
                <a:gd name="T14" fmla="*/ 405 w 1321"/>
                <a:gd name="T15" fmla="*/ 192 h 712"/>
                <a:gd name="T16" fmla="*/ 388 w 1321"/>
                <a:gd name="T17" fmla="*/ 199 h 712"/>
                <a:gd name="T18" fmla="*/ 370 w 1321"/>
                <a:gd name="T19" fmla="*/ 204 h 712"/>
                <a:gd name="T20" fmla="*/ 349 w 1321"/>
                <a:gd name="T21" fmla="*/ 209 h 712"/>
                <a:gd name="T22" fmla="*/ 327 w 1321"/>
                <a:gd name="T23" fmla="*/ 212 h 712"/>
                <a:gd name="T24" fmla="*/ 303 w 1321"/>
                <a:gd name="T25" fmla="*/ 216 h 712"/>
                <a:gd name="T26" fmla="*/ 279 w 1321"/>
                <a:gd name="T27" fmla="*/ 217 h 712"/>
                <a:gd name="T28" fmla="*/ 269 w 1321"/>
                <a:gd name="T29" fmla="*/ 218 h 712"/>
                <a:gd name="T30" fmla="*/ 161 w 1321"/>
                <a:gd name="T31" fmla="*/ 218 h 712"/>
                <a:gd name="T32" fmla="*/ 160 w 1321"/>
                <a:gd name="T33" fmla="*/ 218 h 712"/>
                <a:gd name="T34" fmla="*/ 138 w 1321"/>
                <a:gd name="T35" fmla="*/ 217 h 712"/>
                <a:gd name="T36" fmla="*/ 118 w 1321"/>
                <a:gd name="T37" fmla="*/ 216 h 712"/>
                <a:gd name="T38" fmla="*/ 98 w 1321"/>
                <a:gd name="T39" fmla="*/ 213 h 712"/>
                <a:gd name="T40" fmla="*/ 80 w 1321"/>
                <a:gd name="T41" fmla="*/ 211 h 712"/>
                <a:gd name="T42" fmla="*/ 63 w 1321"/>
                <a:gd name="T43" fmla="*/ 207 h 712"/>
                <a:gd name="T44" fmla="*/ 48 w 1321"/>
                <a:gd name="T45" fmla="*/ 203 h 712"/>
                <a:gd name="T46" fmla="*/ 35 w 1321"/>
                <a:gd name="T47" fmla="*/ 198 h 712"/>
                <a:gd name="T48" fmla="*/ 23 w 1321"/>
                <a:gd name="T49" fmla="*/ 193 h 712"/>
                <a:gd name="T50" fmla="*/ 13 w 1321"/>
                <a:gd name="T51" fmla="*/ 186 h 712"/>
                <a:gd name="T52" fmla="*/ 6 w 1321"/>
                <a:gd name="T53" fmla="*/ 179 h 712"/>
                <a:gd name="T54" fmla="*/ 2 w 1321"/>
                <a:gd name="T55" fmla="*/ 170 h 712"/>
                <a:gd name="T56" fmla="*/ 0 w 1321"/>
                <a:gd name="T57" fmla="*/ 160 h 712"/>
                <a:gd name="T58" fmla="*/ 0 w 1321"/>
                <a:gd name="T59" fmla="*/ 159 h 712"/>
                <a:gd name="T60" fmla="*/ 1 w 1321"/>
                <a:gd name="T61" fmla="*/ 149 h 712"/>
                <a:gd name="T62" fmla="*/ 5 w 1321"/>
                <a:gd name="T63" fmla="*/ 137 h 712"/>
                <a:gd name="T64" fmla="*/ 17 w 1321"/>
                <a:gd name="T65" fmla="*/ 113 h 712"/>
                <a:gd name="T66" fmla="*/ 32 w 1321"/>
                <a:gd name="T67" fmla="*/ 92 h 712"/>
                <a:gd name="T68" fmla="*/ 50 w 1321"/>
                <a:gd name="T69" fmla="*/ 72 h 712"/>
                <a:gd name="T70" fmla="*/ 69 w 1321"/>
                <a:gd name="T71" fmla="*/ 54 h 712"/>
                <a:gd name="T72" fmla="*/ 91 w 1321"/>
                <a:gd name="T73" fmla="*/ 38 h 712"/>
                <a:gd name="T74" fmla="*/ 115 w 1321"/>
                <a:gd name="T75" fmla="*/ 25 h 712"/>
                <a:gd name="T76" fmla="*/ 140 w 1321"/>
                <a:gd name="T77" fmla="*/ 14 h 712"/>
                <a:gd name="T78" fmla="*/ 168 w 1321"/>
                <a:gd name="T79" fmla="*/ 6 h 712"/>
                <a:gd name="T80" fmla="*/ 197 w 1321"/>
                <a:gd name="T81" fmla="*/ 2 h 712"/>
                <a:gd name="T82" fmla="*/ 226 w 1321"/>
                <a:gd name="T83" fmla="*/ 0 h 712"/>
                <a:gd name="T84" fmla="*/ 226 w 1321"/>
                <a:gd name="T85" fmla="*/ 0 h 712"/>
                <a:gd name="T86" fmla="*/ 257 w 1321"/>
                <a:gd name="T87" fmla="*/ 2 h 712"/>
                <a:gd name="T88" fmla="*/ 287 w 1321"/>
                <a:gd name="T89" fmla="*/ 7 h 712"/>
                <a:gd name="T90" fmla="*/ 315 w 1321"/>
                <a:gd name="T91" fmla="*/ 16 h 712"/>
                <a:gd name="T92" fmla="*/ 342 w 1321"/>
                <a:gd name="T93" fmla="*/ 28 h 712"/>
                <a:gd name="T94" fmla="*/ 366 w 1321"/>
                <a:gd name="T95" fmla="*/ 42 h 712"/>
                <a:gd name="T96" fmla="*/ 389 w 1321"/>
                <a:gd name="T97" fmla="*/ 59 h 712"/>
                <a:gd name="T98" fmla="*/ 409 w 1321"/>
                <a:gd name="T99" fmla="*/ 78 h 712"/>
                <a:gd name="T100" fmla="*/ 426 w 1321"/>
                <a:gd name="T101" fmla="*/ 100 h 712"/>
                <a:gd name="T102" fmla="*/ 440 w 1321"/>
                <a:gd name="T103" fmla="*/ 123 h 712"/>
                <a:gd name="T104" fmla="*/ 440 w 1321"/>
                <a:gd name="T105" fmla="*/ 1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67" name="组合 66"/>
          <p:cNvGrpSpPr/>
          <p:nvPr/>
        </p:nvGrpSpPr>
        <p:grpSpPr>
          <a:xfrm>
            <a:off x="6253359" y="3416370"/>
            <a:ext cx="1931740" cy="1931674"/>
            <a:chOff x="6250936" y="3416370"/>
            <a:chExt cx="1931237" cy="1931674"/>
          </a:xfrm>
        </p:grpSpPr>
        <p:sp>
          <p:nvSpPr>
            <p:cNvPr id="40" name="Oval 19"/>
            <p:cNvSpPr>
              <a:spLocks noChangeArrowheads="1"/>
            </p:cNvSpPr>
            <p:nvPr/>
          </p:nvSpPr>
          <p:spPr bwMode="auto">
            <a:xfrm>
              <a:off x="6250936" y="3416370"/>
              <a:ext cx="1931237" cy="1931674"/>
            </a:xfrm>
            <a:prstGeom prst="ellipse">
              <a:avLst/>
            </a:prstGeom>
            <a:solidFill>
              <a:schemeClr val="accent2"/>
            </a:soli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未知"/>
            <p:cNvSpPr/>
            <p:nvPr/>
          </p:nvSpPr>
          <p:spPr bwMode="auto">
            <a:xfrm>
              <a:off x="6472454" y="3460684"/>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grpSp>
        <p:nvGrpSpPr>
          <p:cNvPr id="66" name="组合 65"/>
          <p:cNvGrpSpPr/>
          <p:nvPr/>
        </p:nvGrpSpPr>
        <p:grpSpPr>
          <a:xfrm>
            <a:off x="3711277" y="3013520"/>
            <a:ext cx="1428158" cy="1426095"/>
            <a:chOff x="3709517" y="3013518"/>
            <a:chExt cx="1427786" cy="1426095"/>
          </a:xfrm>
        </p:grpSpPr>
        <p:sp>
          <p:nvSpPr>
            <p:cNvPr id="28" name="Oval 15"/>
            <p:cNvSpPr>
              <a:spLocks noChangeArrowheads="1"/>
            </p:cNvSpPr>
            <p:nvPr/>
          </p:nvSpPr>
          <p:spPr bwMode="auto">
            <a:xfrm>
              <a:off x="3709517" y="3013518"/>
              <a:ext cx="1427786" cy="1426095"/>
            </a:xfrm>
            <a:prstGeom prst="ellipse">
              <a:avLst/>
            </a:prstGeom>
            <a:gradFill flip="none" rotWithShape="1">
              <a:gsLst>
                <a:gs pos="100000">
                  <a:schemeClr val="bg1">
                    <a:shade val="30000"/>
                    <a:satMod val="115000"/>
                    <a:lumMod val="75000"/>
                    <a:lumOff val="25000"/>
                  </a:schemeClr>
                </a:gs>
                <a:gs pos="50000">
                  <a:schemeClr val="bg1">
                    <a:shade val="67500"/>
                    <a:satMod val="115000"/>
                    <a:lumMod val="98000"/>
                  </a:schemeClr>
                </a:gs>
                <a:gs pos="0">
                  <a:schemeClr val="bg1">
                    <a:lumMod val="95000"/>
                    <a:shade val="100000"/>
                    <a:satMod val="115000"/>
                  </a:schemeClr>
                </a:gs>
              </a:gsLst>
              <a:path path="circle">
                <a:fillToRect l="50000" t="50000" r="50000" b="50000"/>
              </a:path>
              <a:tileRect/>
            </a:gradFill>
            <a:ln>
              <a:noFill/>
            </a:ln>
            <a:effectLst>
              <a:reflection blurRad="228600" stA="31000" endPos="63000" dir="5400000" sy="-100000" algn="bl" rotWithShape="0"/>
            </a:effectLst>
            <a:scene3d>
              <a:camera prst="orthographicFront">
                <a:rot lat="0" lon="0" rev="0"/>
              </a:camera>
              <a:lightRig rig="threePt" dir="t"/>
            </a:scene3d>
            <a:sp3d z="552450" prstMaterial="softEdge">
              <a:bevelB w="546100" h="546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未知"/>
            <p:cNvSpPr/>
            <p:nvPr/>
          </p:nvSpPr>
          <p:spPr bwMode="auto">
            <a:xfrm>
              <a:off x="3874648" y="3053803"/>
              <a:ext cx="1101550" cy="535793"/>
            </a:xfrm>
            <a:custGeom>
              <a:avLst/>
              <a:gdLst>
                <a:gd name="T0" fmla="*/ 539 w 1321"/>
                <a:gd name="T1" fmla="*/ 150 h 712"/>
                <a:gd name="T2" fmla="*/ 545 w 1321"/>
                <a:gd name="T3" fmla="*/ 165 h 712"/>
                <a:gd name="T4" fmla="*/ 547 w 1321"/>
                <a:gd name="T5" fmla="*/ 180 h 712"/>
                <a:gd name="T6" fmla="*/ 545 w 1321"/>
                <a:gd name="T7" fmla="*/ 193 h 712"/>
                <a:gd name="T8" fmla="*/ 537 w 1321"/>
                <a:gd name="T9" fmla="*/ 205 h 712"/>
                <a:gd name="T10" fmla="*/ 527 w 1321"/>
                <a:gd name="T11" fmla="*/ 216 h 712"/>
                <a:gd name="T12" fmla="*/ 513 w 1321"/>
                <a:gd name="T13" fmla="*/ 226 h 712"/>
                <a:gd name="T14" fmla="*/ 495 w 1321"/>
                <a:gd name="T15" fmla="*/ 235 h 712"/>
                <a:gd name="T16" fmla="*/ 475 w 1321"/>
                <a:gd name="T17" fmla="*/ 242 h 712"/>
                <a:gd name="T18" fmla="*/ 452 w 1321"/>
                <a:gd name="T19" fmla="*/ 249 h 712"/>
                <a:gd name="T20" fmla="*/ 427 w 1321"/>
                <a:gd name="T21" fmla="*/ 255 h 712"/>
                <a:gd name="T22" fmla="*/ 400 w 1321"/>
                <a:gd name="T23" fmla="*/ 259 h 712"/>
                <a:gd name="T24" fmla="*/ 371 w 1321"/>
                <a:gd name="T25" fmla="*/ 263 h 712"/>
                <a:gd name="T26" fmla="*/ 341 w 1321"/>
                <a:gd name="T27" fmla="*/ 265 h 712"/>
                <a:gd name="T28" fmla="*/ 329 w 1321"/>
                <a:gd name="T29" fmla="*/ 266 h 712"/>
                <a:gd name="T30" fmla="*/ 197 w 1321"/>
                <a:gd name="T31" fmla="*/ 266 h 712"/>
                <a:gd name="T32" fmla="*/ 195 w 1321"/>
                <a:gd name="T33" fmla="*/ 266 h 712"/>
                <a:gd name="T34" fmla="*/ 169 w 1321"/>
                <a:gd name="T35" fmla="*/ 265 h 712"/>
                <a:gd name="T36" fmla="*/ 144 w 1321"/>
                <a:gd name="T37" fmla="*/ 263 h 712"/>
                <a:gd name="T38" fmla="*/ 120 w 1321"/>
                <a:gd name="T39" fmla="*/ 260 h 712"/>
                <a:gd name="T40" fmla="*/ 97 w 1321"/>
                <a:gd name="T41" fmla="*/ 257 h 712"/>
                <a:gd name="T42" fmla="*/ 77 w 1321"/>
                <a:gd name="T43" fmla="*/ 253 h 712"/>
                <a:gd name="T44" fmla="*/ 58 w 1321"/>
                <a:gd name="T45" fmla="*/ 248 h 712"/>
                <a:gd name="T46" fmla="*/ 42 w 1321"/>
                <a:gd name="T47" fmla="*/ 242 h 712"/>
                <a:gd name="T48" fmla="*/ 28 w 1321"/>
                <a:gd name="T49" fmla="*/ 235 h 712"/>
                <a:gd name="T50" fmla="*/ 16 w 1321"/>
                <a:gd name="T51" fmla="*/ 227 h 712"/>
                <a:gd name="T52" fmla="*/ 7 w 1321"/>
                <a:gd name="T53" fmla="*/ 218 h 712"/>
                <a:gd name="T54" fmla="*/ 2 w 1321"/>
                <a:gd name="T55" fmla="*/ 207 h 712"/>
                <a:gd name="T56" fmla="*/ 0 w 1321"/>
                <a:gd name="T57" fmla="*/ 196 h 712"/>
                <a:gd name="T58" fmla="*/ 0 w 1321"/>
                <a:gd name="T59" fmla="*/ 194 h 712"/>
                <a:gd name="T60" fmla="*/ 2 w 1321"/>
                <a:gd name="T61" fmla="*/ 182 h 712"/>
                <a:gd name="T62" fmla="*/ 7 w 1321"/>
                <a:gd name="T63" fmla="*/ 167 h 712"/>
                <a:gd name="T64" fmla="*/ 21 w 1321"/>
                <a:gd name="T65" fmla="*/ 138 h 712"/>
                <a:gd name="T66" fmla="*/ 39 w 1321"/>
                <a:gd name="T67" fmla="*/ 112 h 712"/>
                <a:gd name="T68" fmla="*/ 61 w 1321"/>
                <a:gd name="T69" fmla="*/ 88 h 712"/>
                <a:gd name="T70" fmla="*/ 84 w 1321"/>
                <a:gd name="T71" fmla="*/ 66 h 712"/>
                <a:gd name="T72" fmla="*/ 112 w 1321"/>
                <a:gd name="T73" fmla="*/ 47 h 712"/>
                <a:gd name="T74" fmla="*/ 141 w 1321"/>
                <a:gd name="T75" fmla="*/ 31 h 712"/>
                <a:gd name="T76" fmla="*/ 172 w 1321"/>
                <a:gd name="T77" fmla="*/ 18 h 712"/>
                <a:gd name="T78" fmla="*/ 206 w 1321"/>
                <a:gd name="T79" fmla="*/ 8 h 712"/>
                <a:gd name="T80" fmla="*/ 241 w 1321"/>
                <a:gd name="T81" fmla="*/ 2 h 712"/>
                <a:gd name="T82" fmla="*/ 276 w 1321"/>
                <a:gd name="T83" fmla="*/ 0 h 712"/>
                <a:gd name="T84" fmla="*/ 276 w 1321"/>
                <a:gd name="T85" fmla="*/ 0 h 712"/>
                <a:gd name="T86" fmla="*/ 314 w 1321"/>
                <a:gd name="T87" fmla="*/ 2 h 712"/>
                <a:gd name="T88" fmla="*/ 351 w 1321"/>
                <a:gd name="T89" fmla="*/ 9 h 712"/>
                <a:gd name="T90" fmla="*/ 386 w 1321"/>
                <a:gd name="T91" fmla="*/ 20 h 712"/>
                <a:gd name="T92" fmla="*/ 418 w 1321"/>
                <a:gd name="T93" fmla="*/ 34 h 712"/>
                <a:gd name="T94" fmla="*/ 448 w 1321"/>
                <a:gd name="T95" fmla="*/ 51 h 712"/>
                <a:gd name="T96" fmla="*/ 476 w 1321"/>
                <a:gd name="T97" fmla="*/ 72 h 712"/>
                <a:gd name="T98" fmla="*/ 500 w 1321"/>
                <a:gd name="T99" fmla="*/ 96 h 712"/>
                <a:gd name="T100" fmla="*/ 521 w 1321"/>
                <a:gd name="T101" fmla="*/ 121 h 712"/>
                <a:gd name="T102" fmla="*/ 539 w 1321"/>
                <a:gd name="T103" fmla="*/ 150 h 712"/>
                <a:gd name="T104" fmla="*/ 539 w 1321"/>
                <a:gd name="T105" fmla="*/ 15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ysClr val="windowText" lastClr="000000"/>
                </a:solidFill>
                <a:ea typeface="微软雅黑" panose="020B0503020204020204" pitchFamily="34" charset="-122"/>
              </a:endParaRPr>
            </a:p>
          </p:txBody>
        </p:sp>
      </p:grpSp>
      <p:sp>
        <p:nvSpPr>
          <p:cNvPr id="4" name="标题 3"/>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363">
                                          <p:stCondLst>
                                            <p:cond delay="0"/>
                                          </p:stCondLst>
                                        </p:cTn>
                                        <p:tgtEl>
                                          <p:spTgt spid="67"/>
                                        </p:tgtEl>
                                      </p:cBhvr>
                                    </p:animEffect>
                                    <p:anim calcmode="lin" valueType="num">
                                      <p:cBhvr>
                                        <p:cTn id="8" dur="1139"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7"/>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8"/>
                                          </p:stCondLst>
                                        </p:cTn>
                                        <p:tgtEl>
                                          <p:spTgt spid="6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7"/>
                                        </p:tgtEl>
                                        <p:attrNameLst>
                                          <p:attrName>ppt_y</p:attrName>
                                        </p:attrNameLst>
                                      </p:cBhvr>
                                      <p:tavLst>
                                        <p:tav tm="0" fmla="#ppt_y-sin(pi*$)/81">
                                          <p:val>
                                            <p:fltVal val="0"/>
                                          </p:val>
                                        </p:tav>
                                        <p:tav tm="100000">
                                          <p:val>
                                            <p:fltVal val="1"/>
                                          </p:val>
                                        </p:tav>
                                      </p:tavLst>
                                    </p:anim>
                                    <p:animScale>
                                      <p:cBhvr>
                                        <p:cTn id="13" dur="17">
                                          <p:stCondLst>
                                            <p:cond delay="406"/>
                                          </p:stCondLst>
                                        </p:cTn>
                                        <p:tgtEl>
                                          <p:spTgt spid="67"/>
                                        </p:tgtEl>
                                      </p:cBhvr>
                                      <p:to x="100000" y="60000"/>
                                    </p:animScale>
                                    <p:animScale>
                                      <p:cBhvr>
                                        <p:cTn id="14" dur="103" decel="50000">
                                          <p:stCondLst>
                                            <p:cond delay="423"/>
                                          </p:stCondLst>
                                        </p:cTn>
                                        <p:tgtEl>
                                          <p:spTgt spid="67"/>
                                        </p:tgtEl>
                                      </p:cBhvr>
                                      <p:to x="100000" y="100000"/>
                                    </p:animScale>
                                    <p:animScale>
                                      <p:cBhvr>
                                        <p:cTn id="15" dur="17">
                                          <p:stCondLst>
                                            <p:cond delay="820"/>
                                          </p:stCondLst>
                                        </p:cTn>
                                        <p:tgtEl>
                                          <p:spTgt spid="67"/>
                                        </p:tgtEl>
                                      </p:cBhvr>
                                      <p:to x="100000" y="80000"/>
                                    </p:animScale>
                                    <p:animScale>
                                      <p:cBhvr>
                                        <p:cTn id="16" dur="103" decel="50000">
                                          <p:stCondLst>
                                            <p:cond delay="837"/>
                                          </p:stCondLst>
                                        </p:cTn>
                                        <p:tgtEl>
                                          <p:spTgt spid="67"/>
                                        </p:tgtEl>
                                      </p:cBhvr>
                                      <p:to x="100000" y="100000"/>
                                    </p:animScale>
                                    <p:animScale>
                                      <p:cBhvr>
                                        <p:cTn id="17" dur="17">
                                          <p:stCondLst>
                                            <p:cond delay="1026"/>
                                          </p:stCondLst>
                                        </p:cTn>
                                        <p:tgtEl>
                                          <p:spTgt spid="67"/>
                                        </p:tgtEl>
                                      </p:cBhvr>
                                      <p:to x="100000" y="90000"/>
                                    </p:animScale>
                                    <p:animScale>
                                      <p:cBhvr>
                                        <p:cTn id="18" dur="103" decel="50000">
                                          <p:stCondLst>
                                            <p:cond delay="1043"/>
                                          </p:stCondLst>
                                        </p:cTn>
                                        <p:tgtEl>
                                          <p:spTgt spid="67"/>
                                        </p:tgtEl>
                                      </p:cBhvr>
                                      <p:to x="100000" y="100000"/>
                                    </p:animScale>
                                    <p:animScale>
                                      <p:cBhvr>
                                        <p:cTn id="19" dur="17">
                                          <p:stCondLst>
                                            <p:cond delay="1130"/>
                                          </p:stCondLst>
                                        </p:cTn>
                                        <p:tgtEl>
                                          <p:spTgt spid="67"/>
                                        </p:tgtEl>
                                      </p:cBhvr>
                                      <p:to x="100000" y="95000"/>
                                    </p:animScale>
                                    <p:animScale>
                                      <p:cBhvr>
                                        <p:cTn id="20" dur="103" decel="50000">
                                          <p:stCondLst>
                                            <p:cond delay="1147"/>
                                          </p:stCondLst>
                                        </p:cTn>
                                        <p:tgtEl>
                                          <p:spTgt spid="67"/>
                                        </p:tgtEl>
                                      </p:cBhvr>
                                      <p:to x="100000" y="100000"/>
                                    </p:animScale>
                                  </p:childTnLst>
                                </p:cTn>
                              </p:par>
                              <p:par>
                                <p:cTn id="21" presetID="26" presetClass="entr" presetSubtype="0" fill="hold" nodeType="withEffect">
                                  <p:stCondLst>
                                    <p:cond delay="50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363">
                                          <p:stCondLst>
                                            <p:cond delay="0"/>
                                          </p:stCondLst>
                                        </p:cTn>
                                        <p:tgtEl>
                                          <p:spTgt spid="66"/>
                                        </p:tgtEl>
                                      </p:cBhvr>
                                    </p:animEffect>
                                    <p:anim calcmode="lin" valueType="num">
                                      <p:cBhvr>
                                        <p:cTn id="24" dur="1139"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66"/>
                                        </p:tgtEl>
                                        <p:attrNameLst>
                                          <p:attrName>ppt_y</p:attrName>
                                        </p:attrNameLst>
                                      </p:cBhvr>
                                      <p:tavLst>
                                        <p:tav tm="0" fmla="#ppt_y-sin(pi*$)/9">
                                          <p:val>
                                            <p:fltVal val="0"/>
                                          </p:val>
                                        </p:tav>
                                        <p:tav tm="100000">
                                          <p:val>
                                            <p:fltVal val="1"/>
                                          </p:val>
                                        </p:tav>
                                      </p:tavLst>
                                    </p:anim>
                                    <p:anim calcmode="lin" valueType="num">
                                      <p:cBhvr>
                                        <p:cTn id="27" dur="208" tmFilter="0, 0; 0.125,0.2665; 0.25,0.4; 0.375,0.465; 0.5,0.5;  0.625,0.535; 0.75,0.6; 0.875,0.7335; 1,1">
                                          <p:stCondLst>
                                            <p:cond delay="828"/>
                                          </p:stCondLst>
                                        </p:cTn>
                                        <p:tgtEl>
                                          <p:spTgt spid="66"/>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66"/>
                                        </p:tgtEl>
                                        <p:attrNameLst>
                                          <p:attrName>ppt_y</p:attrName>
                                        </p:attrNameLst>
                                      </p:cBhvr>
                                      <p:tavLst>
                                        <p:tav tm="0" fmla="#ppt_y-sin(pi*$)/81">
                                          <p:val>
                                            <p:fltVal val="0"/>
                                          </p:val>
                                        </p:tav>
                                        <p:tav tm="100000">
                                          <p:val>
                                            <p:fltVal val="1"/>
                                          </p:val>
                                        </p:tav>
                                      </p:tavLst>
                                    </p:anim>
                                    <p:animScale>
                                      <p:cBhvr>
                                        <p:cTn id="29" dur="17">
                                          <p:stCondLst>
                                            <p:cond delay="406"/>
                                          </p:stCondLst>
                                        </p:cTn>
                                        <p:tgtEl>
                                          <p:spTgt spid="66"/>
                                        </p:tgtEl>
                                      </p:cBhvr>
                                      <p:to x="100000" y="60000"/>
                                    </p:animScale>
                                    <p:animScale>
                                      <p:cBhvr>
                                        <p:cTn id="30" dur="103" decel="50000">
                                          <p:stCondLst>
                                            <p:cond delay="423"/>
                                          </p:stCondLst>
                                        </p:cTn>
                                        <p:tgtEl>
                                          <p:spTgt spid="66"/>
                                        </p:tgtEl>
                                      </p:cBhvr>
                                      <p:to x="100000" y="100000"/>
                                    </p:animScale>
                                    <p:animScale>
                                      <p:cBhvr>
                                        <p:cTn id="31" dur="17">
                                          <p:stCondLst>
                                            <p:cond delay="820"/>
                                          </p:stCondLst>
                                        </p:cTn>
                                        <p:tgtEl>
                                          <p:spTgt spid="66"/>
                                        </p:tgtEl>
                                      </p:cBhvr>
                                      <p:to x="100000" y="80000"/>
                                    </p:animScale>
                                    <p:animScale>
                                      <p:cBhvr>
                                        <p:cTn id="32" dur="103" decel="50000">
                                          <p:stCondLst>
                                            <p:cond delay="837"/>
                                          </p:stCondLst>
                                        </p:cTn>
                                        <p:tgtEl>
                                          <p:spTgt spid="66"/>
                                        </p:tgtEl>
                                      </p:cBhvr>
                                      <p:to x="100000" y="100000"/>
                                    </p:animScale>
                                    <p:animScale>
                                      <p:cBhvr>
                                        <p:cTn id="33" dur="17">
                                          <p:stCondLst>
                                            <p:cond delay="1026"/>
                                          </p:stCondLst>
                                        </p:cTn>
                                        <p:tgtEl>
                                          <p:spTgt spid="66"/>
                                        </p:tgtEl>
                                      </p:cBhvr>
                                      <p:to x="100000" y="90000"/>
                                    </p:animScale>
                                    <p:animScale>
                                      <p:cBhvr>
                                        <p:cTn id="34" dur="103" decel="50000">
                                          <p:stCondLst>
                                            <p:cond delay="1043"/>
                                          </p:stCondLst>
                                        </p:cTn>
                                        <p:tgtEl>
                                          <p:spTgt spid="66"/>
                                        </p:tgtEl>
                                      </p:cBhvr>
                                      <p:to x="100000" y="100000"/>
                                    </p:animScale>
                                    <p:animScale>
                                      <p:cBhvr>
                                        <p:cTn id="35" dur="17">
                                          <p:stCondLst>
                                            <p:cond delay="1130"/>
                                          </p:stCondLst>
                                        </p:cTn>
                                        <p:tgtEl>
                                          <p:spTgt spid="66"/>
                                        </p:tgtEl>
                                      </p:cBhvr>
                                      <p:to x="100000" y="95000"/>
                                    </p:animScale>
                                    <p:animScale>
                                      <p:cBhvr>
                                        <p:cTn id="36" dur="103" decel="50000">
                                          <p:stCondLst>
                                            <p:cond delay="1147"/>
                                          </p:stCondLst>
                                        </p:cTn>
                                        <p:tgtEl>
                                          <p:spTgt spid="66"/>
                                        </p:tgtEl>
                                      </p:cBhvr>
                                      <p:to x="100000" y="100000"/>
                                    </p:animScale>
                                  </p:childTnLst>
                                </p:cTn>
                              </p:par>
                              <p:par>
                                <p:cTn id="37" presetID="26" presetClass="entr" presetSubtype="0" fill="hold" nodeType="withEffect">
                                  <p:stCondLst>
                                    <p:cond delay="80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363">
                                          <p:stCondLst>
                                            <p:cond delay="0"/>
                                          </p:stCondLst>
                                        </p:cTn>
                                        <p:tgtEl>
                                          <p:spTgt spid="3"/>
                                        </p:tgtEl>
                                      </p:cBhvr>
                                    </p:animEffect>
                                    <p:anim calcmode="lin" valueType="num">
                                      <p:cBhvr>
                                        <p:cTn id="40"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43" dur="208"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45" dur="17">
                                          <p:stCondLst>
                                            <p:cond delay="406"/>
                                          </p:stCondLst>
                                        </p:cTn>
                                        <p:tgtEl>
                                          <p:spTgt spid="3"/>
                                        </p:tgtEl>
                                      </p:cBhvr>
                                      <p:to x="100000" y="60000"/>
                                    </p:animScale>
                                    <p:animScale>
                                      <p:cBhvr>
                                        <p:cTn id="46" dur="103" decel="50000">
                                          <p:stCondLst>
                                            <p:cond delay="423"/>
                                          </p:stCondLst>
                                        </p:cTn>
                                        <p:tgtEl>
                                          <p:spTgt spid="3"/>
                                        </p:tgtEl>
                                      </p:cBhvr>
                                      <p:to x="100000" y="100000"/>
                                    </p:animScale>
                                    <p:animScale>
                                      <p:cBhvr>
                                        <p:cTn id="47" dur="17">
                                          <p:stCondLst>
                                            <p:cond delay="820"/>
                                          </p:stCondLst>
                                        </p:cTn>
                                        <p:tgtEl>
                                          <p:spTgt spid="3"/>
                                        </p:tgtEl>
                                      </p:cBhvr>
                                      <p:to x="100000" y="80000"/>
                                    </p:animScale>
                                    <p:animScale>
                                      <p:cBhvr>
                                        <p:cTn id="48" dur="103" decel="50000">
                                          <p:stCondLst>
                                            <p:cond delay="837"/>
                                          </p:stCondLst>
                                        </p:cTn>
                                        <p:tgtEl>
                                          <p:spTgt spid="3"/>
                                        </p:tgtEl>
                                      </p:cBhvr>
                                      <p:to x="100000" y="100000"/>
                                    </p:animScale>
                                    <p:animScale>
                                      <p:cBhvr>
                                        <p:cTn id="49" dur="17">
                                          <p:stCondLst>
                                            <p:cond delay="1026"/>
                                          </p:stCondLst>
                                        </p:cTn>
                                        <p:tgtEl>
                                          <p:spTgt spid="3"/>
                                        </p:tgtEl>
                                      </p:cBhvr>
                                      <p:to x="100000" y="90000"/>
                                    </p:animScale>
                                    <p:animScale>
                                      <p:cBhvr>
                                        <p:cTn id="50" dur="103" decel="50000">
                                          <p:stCondLst>
                                            <p:cond delay="1043"/>
                                          </p:stCondLst>
                                        </p:cTn>
                                        <p:tgtEl>
                                          <p:spTgt spid="3"/>
                                        </p:tgtEl>
                                      </p:cBhvr>
                                      <p:to x="100000" y="100000"/>
                                    </p:animScale>
                                    <p:animScale>
                                      <p:cBhvr>
                                        <p:cTn id="51" dur="17">
                                          <p:stCondLst>
                                            <p:cond delay="1130"/>
                                          </p:stCondLst>
                                        </p:cTn>
                                        <p:tgtEl>
                                          <p:spTgt spid="3"/>
                                        </p:tgtEl>
                                      </p:cBhvr>
                                      <p:to x="100000" y="95000"/>
                                    </p:animScale>
                                    <p:animScale>
                                      <p:cBhvr>
                                        <p:cTn id="52" dur="103" decel="50000">
                                          <p:stCondLst>
                                            <p:cond delay="1147"/>
                                          </p:stCondLst>
                                        </p:cTn>
                                        <p:tgtEl>
                                          <p:spTgt spid="3"/>
                                        </p:tgtEl>
                                      </p:cBhvr>
                                      <p:to x="100000" y="100000"/>
                                    </p:animScale>
                                  </p:childTnLst>
                                </p:cTn>
                              </p:par>
                              <p:par>
                                <p:cTn id="53" presetID="26" presetClass="entr" presetSubtype="0" fill="hold" nodeType="withEffect">
                                  <p:stCondLst>
                                    <p:cond delay="100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363">
                                          <p:stCondLst>
                                            <p:cond delay="0"/>
                                          </p:stCondLst>
                                        </p:cTn>
                                        <p:tgtEl>
                                          <p:spTgt spid="2"/>
                                        </p:tgtEl>
                                      </p:cBhvr>
                                    </p:animEffect>
                                    <p:anim calcmode="lin" valueType="num">
                                      <p:cBhvr>
                                        <p:cTn id="56"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7"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8"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59" dur="208"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60"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61" dur="17">
                                          <p:stCondLst>
                                            <p:cond delay="406"/>
                                          </p:stCondLst>
                                        </p:cTn>
                                        <p:tgtEl>
                                          <p:spTgt spid="2"/>
                                        </p:tgtEl>
                                      </p:cBhvr>
                                      <p:to x="100000" y="60000"/>
                                    </p:animScale>
                                    <p:animScale>
                                      <p:cBhvr>
                                        <p:cTn id="62" dur="103" decel="50000">
                                          <p:stCondLst>
                                            <p:cond delay="423"/>
                                          </p:stCondLst>
                                        </p:cTn>
                                        <p:tgtEl>
                                          <p:spTgt spid="2"/>
                                        </p:tgtEl>
                                      </p:cBhvr>
                                      <p:to x="100000" y="100000"/>
                                    </p:animScale>
                                    <p:animScale>
                                      <p:cBhvr>
                                        <p:cTn id="63" dur="17">
                                          <p:stCondLst>
                                            <p:cond delay="820"/>
                                          </p:stCondLst>
                                        </p:cTn>
                                        <p:tgtEl>
                                          <p:spTgt spid="2"/>
                                        </p:tgtEl>
                                      </p:cBhvr>
                                      <p:to x="100000" y="80000"/>
                                    </p:animScale>
                                    <p:animScale>
                                      <p:cBhvr>
                                        <p:cTn id="64" dur="103" decel="50000">
                                          <p:stCondLst>
                                            <p:cond delay="837"/>
                                          </p:stCondLst>
                                        </p:cTn>
                                        <p:tgtEl>
                                          <p:spTgt spid="2"/>
                                        </p:tgtEl>
                                      </p:cBhvr>
                                      <p:to x="100000" y="100000"/>
                                    </p:animScale>
                                    <p:animScale>
                                      <p:cBhvr>
                                        <p:cTn id="65" dur="17">
                                          <p:stCondLst>
                                            <p:cond delay="1026"/>
                                          </p:stCondLst>
                                        </p:cTn>
                                        <p:tgtEl>
                                          <p:spTgt spid="2"/>
                                        </p:tgtEl>
                                      </p:cBhvr>
                                      <p:to x="100000" y="90000"/>
                                    </p:animScale>
                                    <p:animScale>
                                      <p:cBhvr>
                                        <p:cTn id="66" dur="103" decel="50000">
                                          <p:stCondLst>
                                            <p:cond delay="1043"/>
                                          </p:stCondLst>
                                        </p:cTn>
                                        <p:tgtEl>
                                          <p:spTgt spid="2"/>
                                        </p:tgtEl>
                                      </p:cBhvr>
                                      <p:to x="100000" y="100000"/>
                                    </p:animScale>
                                    <p:animScale>
                                      <p:cBhvr>
                                        <p:cTn id="67" dur="17">
                                          <p:stCondLst>
                                            <p:cond delay="1130"/>
                                          </p:stCondLst>
                                        </p:cTn>
                                        <p:tgtEl>
                                          <p:spTgt spid="2"/>
                                        </p:tgtEl>
                                      </p:cBhvr>
                                      <p:to x="100000" y="95000"/>
                                    </p:animScale>
                                    <p:animScale>
                                      <p:cBhvr>
                                        <p:cTn id="68" dur="103" decel="50000">
                                          <p:stCondLst>
                                            <p:cond delay="1147"/>
                                          </p:stCondLst>
                                        </p:cTn>
                                        <p:tgtEl>
                                          <p:spTgt spid="2"/>
                                        </p:tgtEl>
                                      </p:cBhvr>
                                      <p:to x="100000" y="100000"/>
                                    </p:animScale>
                                  </p:childTnLst>
                                </p:cTn>
                              </p:par>
                            </p:childTnLst>
                          </p:cTn>
                        </p:par>
                        <p:par>
                          <p:cTn id="69" fill="hold">
                            <p:stCondLst>
                              <p:cond delay="1500"/>
                            </p:stCondLst>
                            <p:childTnLst>
                              <p:par>
                                <p:cTn id="70" presetID="22" presetClass="entr" presetSubtype="2"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right)">
                                      <p:cBhvr>
                                        <p:cTn id="72" dur="500"/>
                                        <p:tgtEl>
                                          <p:spTgt spid="12"/>
                                        </p:tgtEl>
                                      </p:cBhvr>
                                    </p:animEffect>
                                  </p:childTnLst>
                                </p:cTn>
                              </p:par>
                            </p:childTnLst>
                          </p:cTn>
                        </p:par>
                        <p:par>
                          <p:cTn id="73" fill="hold">
                            <p:stCondLst>
                              <p:cond delay="2000"/>
                            </p:stCondLst>
                            <p:childTnLst>
                              <p:par>
                                <p:cTn id="74" presetID="22" presetClass="entr" presetSubtype="8"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childTnLst>
                          </p:cTn>
                        </p:par>
                        <p:par>
                          <p:cTn id="77" fill="hold">
                            <p:stCondLst>
                              <p:cond delay="2500"/>
                            </p:stCondLst>
                            <p:childTnLst>
                              <p:par>
                                <p:cTn id="78" presetID="22" presetClass="entr" presetSubtype="2"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right)">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1+#ppt_w/2"/>
                                          </p:val>
                                        </p:tav>
                                        <p:tav tm="100000">
                                          <p:val>
                                            <p:strVal val="#ppt_x"/>
                                          </p:val>
                                        </p:tav>
                                      </p:tavLst>
                                    </p:anim>
                                    <p:anim calcmode="lin" valueType="num">
                                      <p:cBhvr additive="base">
                                        <p:cTn id="8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0-#ppt_w/2"/>
                                          </p:val>
                                        </p:tav>
                                        <p:tav tm="100000">
                                          <p:val>
                                            <p:strVal val="#ppt_x"/>
                                          </p:val>
                                        </p:tav>
                                      </p:tavLst>
                                    </p:anim>
                                    <p:anim calcmode="lin" valueType="num">
                                      <p:cBhvr additive="base">
                                        <p:cTn id="9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1+#ppt_w/2"/>
                                          </p:val>
                                        </p:tav>
                                        <p:tav tm="100000">
                                          <p:val>
                                            <p:strVal val="#ppt_x"/>
                                          </p:val>
                                        </p:tav>
                                      </p:tavLst>
                                    </p:anim>
                                    <p:anim calcmode="lin" valueType="num">
                                      <p:cBhvr additive="base">
                                        <p:cTn id="9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599586" y="1852509"/>
            <a:ext cx="2899833" cy="1231106"/>
          </a:xfrm>
          <a:prstGeom prst="rect">
            <a:avLst/>
          </a:prstGeom>
          <a:noFill/>
        </p:spPr>
        <p:txBody>
          <a:bodyPr wrap="none" lIns="0" tIns="0" rIns="0" bIns="0" rtlCol="0">
            <a:spAutoFit/>
          </a:bodyPr>
          <a:lstStyle/>
          <a:p>
            <a:pPr algn="ctr"/>
            <a:r>
              <a:rPr lang="en-US" altLang="zh-CN" sz="8000" dirty="0">
                <a:solidFill>
                  <a:schemeClr val="tx2"/>
                </a:solidFill>
                <a:latin typeface="Agency FB" panose="020B0503020202020204" pitchFamily="34" charset="0"/>
                <a:ea typeface="微软雅黑" panose="020B0503020204020204" pitchFamily="34" charset="-122"/>
              </a:rPr>
              <a:t>PART  03</a:t>
            </a:r>
            <a:endParaRPr lang="zh-CN" altLang="en-US" sz="8000" dirty="0">
              <a:solidFill>
                <a:schemeClr val="tx2"/>
              </a:solidFill>
              <a:latin typeface="Agency FB" panose="020B0503020202020204" pitchFamily="34" charset="0"/>
              <a:ea typeface="微软雅黑" panose="020B0503020204020204" pitchFamily="34" charset="-122"/>
            </a:endParaRPr>
          </a:p>
        </p:txBody>
      </p:sp>
      <p:sp>
        <p:nvSpPr>
          <p:cNvPr id="3" name="文本框 3"/>
          <p:cNvSpPr txBox="1"/>
          <p:nvPr/>
        </p:nvSpPr>
        <p:spPr>
          <a:xfrm>
            <a:off x="2965337" y="2918950"/>
            <a:ext cx="6168331" cy="1107996"/>
          </a:xfrm>
          <a:prstGeom prst="rect">
            <a:avLst/>
          </a:prstGeom>
          <a:noFill/>
        </p:spPr>
        <p:txBody>
          <a:bodyPr wrap="square" rtlCol="0">
            <a:spAutoFit/>
          </a:bodyPr>
          <a:lstStyle/>
          <a:p>
            <a:pPr algn="ctr"/>
            <a:r>
              <a:rPr lang="zh-CN" altLang="en-US" sz="6600" b="1" dirty="0">
                <a:solidFill>
                  <a:schemeClr val="accent1"/>
                </a:solidFill>
                <a:latin typeface="微软雅黑" panose="020B0503020204020204" pitchFamily="34" charset="-122"/>
                <a:ea typeface="微软雅黑" panose="020B0503020204020204" pitchFamily="34" charset="-122"/>
              </a:rPr>
              <a:t>单击添加大标题</a:t>
            </a:r>
          </a:p>
        </p:txBody>
      </p:sp>
      <p:sp>
        <p:nvSpPr>
          <p:cNvPr id="4" name="Rectangle 20"/>
          <p:cNvSpPr>
            <a:spLocks noChangeArrowheads="1"/>
          </p:cNvSpPr>
          <p:nvPr/>
        </p:nvSpPr>
        <p:spPr bwMode="auto">
          <a:xfrm>
            <a:off x="3344327" y="4061507"/>
            <a:ext cx="5410351" cy="48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We have many PowerPoint </a:t>
            </a:r>
            <a:r>
              <a:rPr lang="zh-CN" altLang="en-US" sz="1050" dirty="0">
                <a:solidFill>
                  <a:schemeClr val="tx1">
                    <a:lumMod val="65000"/>
                    <a:lumOff val="35000"/>
                  </a:schemeClr>
                </a:solidFill>
                <a:latin typeface="Arial" panose="020B0604020202020204" pitchFamily="34" charset="0"/>
                <a:cs typeface="Arial" panose="020B0604020202020204" pitchFamily="34" charset="0"/>
              </a:rPr>
              <a:t>templates</a:t>
            </a:r>
            <a:r>
              <a:rPr lang="en-US" altLang="zh-CN" sz="1050" dirty="0">
                <a:solidFill>
                  <a:schemeClr val="tx1">
                    <a:lumMod val="65000"/>
                    <a:lumOff val="3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更多模板亮亮图文旗舰店：https://liangliangtuwen.tmall.com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16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rot="16200000">
            <a:off x="1747400" y="876870"/>
            <a:ext cx="5701782" cy="50534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635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cxnSp>
        <p:nvCxnSpPr>
          <p:cNvPr id="3" name="直接连接符 2"/>
          <p:cNvCxnSpPr/>
          <p:nvPr/>
        </p:nvCxnSpPr>
        <p:spPr>
          <a:xfrm>
            <a:off x="7143929" y="2284095"/>
            <a:ext cx="3604876"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143929" y="3071495"/>
            <a:ext cx="3604876"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143929" y="3858895"/>
            <a:ext cx="3604876"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143929" y="4646295"/>
            <a:ext cx="3604876"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7" name="文本框 154"/>
          <p:cNvSpPr txBox="1"/>
          <p:nvPr/>
        </p:nvSpPr>
        <p:spPr>
          <a:xfrm>
            <a:off x="7634440" y="1772817"/>
            <a:ext cx="2658138" cy="461665"/>
          </a:xfrm>
          <a:prstGeom prst="rect">
            <a:avLst/>
          </a:prstGeom>
          <a:noFill/>
        </p:spPr>
        <p:txBody>
          <a:bodyPr wrap="square" rtlCol="0">
            <a:spAutoFit/>
          </a:bodyPr>
          <a:lstStyle/>
          <a:p>
            <a:pPr>
              <a:defRPr/>
            </a:pPr>
            <a:r>
              <a:rPr lang="zh-CN" altLang="en-US" sz="2400" dirty="0">
                <a:solidFill>
                  <a:schemeClr val="tx1">
                    <a:lumMod val="65000"/>
                    <a:lumOff val="35000"/>
                  </a:schemeClr>
                </a:solidFill>
                <a:latin typeface="+mj-ea"/>
                <a:ea typeface="+mj-ea"/>
              </a:rPr>
              <a:t>单击添加标题内容</a:t>
            </a:r>
          </a:p>
        </p:txBody>
      </p:sp>
      <p:sp>
        <p:nvSpPr>
          <p:cNvPr id="8" name="文本框 155"/>
          <p:cNvSpPr txBox="1"/>
          <p:nvPr/>
        </p:nvSpPr>
        <p:spPr>
          <a:xfrm>
            <a:off x="7634440" y="2568277"/>
            <a:ext cx="2783845" cy="461665"/>
          </a:xfrm>
          <a:prstGeom prst="rect">
            <a:avLst/>
          </a:prstGeom>
          <a:noFill/>
        </p:spPr>
        <p:txBody>
          <a:bodyPr wrap="square" rtlCol="0">
            <a:spAutoFit/>
          </a:bodyPr>
          <a:lstStyle/>
          <a:p>
            <a:pPr>
              <a:defRPr/>
            </a:pPr>
            <a:r>
              <a:rPr lang="zh-CN" altLang="en-US" sz="2400" dirty="0">
                <a:solidFill>
                  <a:schemeClr val="tx1">
                    <a:lumMod val="65000"/>
                    <a:lumOff val="35000"/>
                  </a:schemeClr>
                </a:solidFill>
                <a:latin typeface="+mj-ea"/>
              </a:rPr>
              <a:t>单击添加标题内容</a:t>
            </a:r>
          </a:p>
        </p:txBody>
      </p:sp>
      <p:sp>
        <p:nvSpPr>
          <p:cNvPr id="9" name="文本框 156"/>
          <p:cNvSpPr txBox="1"/>
          <p:nvPr/>
        </p:nvSpPr>
        <p:spPr>
          <a:xfrm>
            <a:off x="7634440" y="3363737"/>
            <a:ext cx="2783845" cy="461665"/>
          </a:xfrm>
          <a:prstGeom prst="rect">
            <a:avLst/>
          </a:prstGeom>
          <a:noFill/>
        </p:spPr>
        <p:txBody>
          <a:bodyPr wrap="square" rtlCol="0">
            <a:spAutoFit/>
          </a:bodyPr>
          <a:lstStyle/>
          <a:p>
            <a:pPr>
              <a:defRPr/>
            </a:pPr>
            <a:r>
              <a:rPr lang="zh-CN" altLang="en-US" sz="2400" dirty="0">
                <a:solidFill>
                  <a:schemeClr val="tx1">
                    <a:lumMod val="65000"/>
                    <a:lumOff val="35000"/>
                  </a:schemeClr>
                </a:solidFill>
                <a:latin typeface="+mj-ea"/>
              </a:rPr>
              <a:t>单击添加标题内容</a:t>
            </a:r>
          </a:p>
        </p:txBody>
      </p:sp>
      <p:sp>
        <p:nvSpPr>
          <p:cNvPr id="10" name="文本框 157"/>
          <p:cNvSpPr txBox="1"/>
          <p:nvPr/>
        </p:nvSpPr>
        <p:spPr>
          <a:xfrm>
            <a:off x="7634440" y="4159197"/>
            <a:ext cx="2783845" cy="461665"/>
          </a:xfrm>
          <a:prstGeom prst="rect">
            <a:avLst/>
          </a:prstGeom>
          <a:noFill/>
        </p:spPr>
        <p:txBody>
          <a:bodyPr wrap="square" rtlCol="0">
            <a:spAutoFit/>
          </a:bodyPr>
          <a:lstStyle/>
          <a:p>
            <a:pPr>
              <a:defRPr/>
            </a:pPr>
            <a:r>
              <a:rPr lang="zh-CN" altLang="en-US" sz="2400" dirty="0">
                <a:solidFill>
                  <a:schemeClr val="tx1">
                    <a:lumMod val="65000"/>
                    <a:lumOff val="35000"/>
                  </a:schemeClr>
                </a:solidFill>
                <a:latin typeface="+mj-ea"/>
              </a:rPr>
              <a:t>单击添加标题内容</a:t>
            </a:r>
          </a:p>
        </p:txBody>
      </p:sp>
      <p:sp>
        <p:nvSpPr>
          <p:cNvPr id="11" name="任意多边形 10"/>
          <p:cNvSpPr/>
          <p:nvPr/>
        </p:nvSpPr>
        <p:spPr>
          <a:xfrm>
            <a:off x="3937793" y="3517733"/>
            <a:ext cx="2482850" cy="488069"/>
          </a:xfrm>
          <a:custGeom>
            <a:avLst/>
            <a:gdLst>
              <a:gd name="connsiteX0" fmla="*/ 1381853 w 2330450"/>
              <a:gd name="connsiteY0" fmla="*/ 452986 h 484894"/>
              <a:gd name="connsiteX1" fmla="*/ 1640888 w 2330450"/>
              <a:gd name="connsiteY1" fmla="*/ 452986 h 484894"/>
              <a:gd name="connsiteX2" fmla="*/ 1640888 w 2330450"/>
              <a:gd name="connsiteY2" fmla="*/ 484894 h 484894"/>
              <a:gd name="connsiteX3" fmla="*/ 1381853 w 2330450"/>
              <a:gd name="connsiteY3" fmla="*/ 484894 h 484894"/>
              <a:gd name="connsiteX4" fmla="*/ 1381853 w 2330450"/>
              <a:gd name="connsiteY4" fmla="*/ 452986 h 484894"/>
              <a:gd name="connsiteX5" fmla="*/ 2121640 w 2330450"/>
              <a:gd name="connsiteY5" fmla="*/ 365178 h 484894"/>
              <a:gd name="connsiteX6" fmla="*/ 2297258 w 2330450"/>
              <a:gd name="connsiteY6" fmla="*/ 470548 h 484894"/>
              <a:gd name="connsiteX7" fmla="*/ 2306039 w 2330450"/>
              <a:gd name="connsiteY7" fmla="*/ 455181 h 484894"/>
              <a:gd name="connsiteX8" fmla="*/ 2325796 w 2330450"/>
              <a:gd name="connsiteY8" fmla="*/ 416765 h 484894"/>
              <a:gd name="connsiteX9" fmla="*/ 2330450 w 2330450"/>
              <a:gd name="connsiteY9" fmla="*/ 408453 h 484894"/>
              <a:gd name="connsiteX10" fmla="*/ 2330450 w 2330450"/>
              <a:gd name="connsiteY10" fmla="*/ 484894 h 484894"/>
              <a:gd name="connsiteX11" fmla="*/ 1984964 w 2330450"/>
              <a:gd name="connsiteY11" fmla="*/ 484894 h 484894"/>
              <a:gd name="connsiteX12" fmla="*/ 2033832 w 2330450"/>
              <a:gd name="connsiteY12" fmla="*/ 481524 h 484894"/>
              <a:gd name="connsiteX13" fmla="*/ 2040417 w 2330450"/>
              <a:gd name="connsiteY13" fmla="*/ 481524 h 484894"/>
              <a:gd name="connsiteX14" fmla="*/ 2121640 w 2330450"/>
              <a:gd name="connsiteY14" fmla="*/ 395911 h 484894"/>
              <a:gd name="connsiteX15" fmla="*/ 2121640 w 2330450"/>
              <a:gd name="connsiteY15" fmla="*/ 365178 h 484894"/>
              <a:gd name="connsiteX16" fmla="*/ 1381853 w 2330450"/>
              <a:gd name="connsiteY16" fmla="*/ 323468 h 484894"/>
              <a:gd name="connsiteX17" fmla="*/ 1640888 w 2330450"/>
              <a:gd name="connsiteY17" fmla="*/ 323468 h 484894"/>
              <a:gd name="connsiteX18" fmla="*/ 1640888 w 2330450"/>
              <a:gd name="connsiteY18" fmla="*/ 378349 h 484894"/>
              <a:gd name="connsiteX19" fmla="*/ 1381853 w 2330450"/>
              <a:gd name="connsiteY19" fmla="*/ 378349 h 484894"/>
              <a:gd name="connsiteX20" fmla="*/ 1381853 w 2330450"/>
              <a:gd name="connsiteY20" fmla="*/ 323468 h 484894"/>
              <a:gd name="connsiteX21" fmla="*/ 2266525 w 2330450"/>
              <a:gd name="connsiteY21" fmla="*/ 244441 h 484894"/>
              <a:gd name="connsiteX22" fmla="*/ 2330450 w 2330450"/>
              <a:gd name="connsiteY22" fmla="*/ 244441 h 484894"/>
              <a:gd name="connsiteX23" fmla="*/ 2330450 w 2330450"/>
              <a:gd name="connsiteY23" fmla="*/ 385617 h 484894"/>
              <a:gd name="connsiteX24" fmla="*/ 2227011 w 2330450"/>
              <a:gd name="connsiteY24" fmla="*/ 349811 h 484894"/>
              <a:gd name="connsiteX25" fmla="*/ 2312624 w 2330450"/>
              <a:gd name="connsiteY25" fmla="*/ 294931 h 484894"/>
              <a:gd name="connsiteX26" fmla="*/ 2266525 w 2330450"/>
              <a:gd name="connsiteY26" fmla="*/ 244441 h 484894"/>
              <a:gd name="connsiteX27" fmla="*/ 2121640 w 2330450"/>
              <a:gd name="connsiteY27" fmla="*/ 244441 h 484894"/>
              <a:gd name="connsiteX28" fmla="*/ 2240182 w 2330450"/>
              <a:gd name="connsiteY28" fmla="*/ 244441 h 484894"/>
              <a:gd name="connsiteX29" fmla="*/ 2178716 w 2330450"/>
              <a:gd name="connsiteY29" fmla="*/ 288345 h 484894"/>
              <a:gd name="connsiteX30" fmla="*/ 2161154 w 2330450"/>
              <a:gd name="connsiteY30" fmla="*/ 301516 h 484894"/>
              <a:gd name="connsiteX31" fmla="*/ 2121640 w 2330450"/>
              <a:gd name="connsiteY31" fmla="*/ 255417 h 484894"/>
              <a:gd name="connsiteX32" fmla="*/ 2121640 w 2330450"/>
              <a:gd name="connsiteY32" fmla="*/ 244441 h 484894"/>
              <a:gd name="connsiteX33" fmla="*/ 1913095 w 2330450"/>
              <a:gd name="connsiteY33" fmla="*/ 244441 h 484894"/>
              <a:gd name="connsiteX34" fmla="*/ 2033832 w 2330450"/>
              <a:gd name="connsiteY34" fmla="*/ 244441 h 484894"/>
              <a:gd name="connsiteX35" fmla="*/ 2033832 w 2330450"/>
              <a:gd name="connsiteY35" fmla="*/ 279564 h 484894"/>
              <a:gd name="connsiteX36" fmla="*/ 1961390 w 2330450"/>
              <a:gd name="connsiteY36" fmla="*/ 312492 h 484894"/>
              <a:gd name="connsiteX37" fmla="*/ 1981147 w 2330450"/>
              <a:gd name="connsiteY37" fmla="*/ 288345 h 484894"/>
              <a:gd name="connsiteX38" fmla="*/ 1932852 w 2330450"/>
              <a:gd name="connsiteY38" fmla="*/ 257612 h 484894"/>
              <a:gd name="connsiteX39" fmla="*/ 1913095 w 2330450"/>
              <a:gd name="connsiteY39" fmla="*/ 244441 h 484894"/>
              <a:gd name="connsiteX40" fmla="*/ 1381853 w 2330450"/>
              <a:gd name="connsiteY40" fmla="*/ 196146 h 484894"/>
              <a:gd name="connsiteX41" fmla="*/ 1640888 w 2330450"/>
              <a:gd name="connsiteY41" fmla="*/ 196146 h 484894"/>
              <a:gd name="connsiteX42" fmla="*/ 1640888 w 2330450"/>
              <a:gd name="connsiteY42" fmla="*/ 248831 h 484894"/>
              <a:gd name="connsiteX43" fmla="*/ 1381853 w 2330450"/>
              <a:gd name="connsiteY43" fmla="*/ 248831 h 484894"/>
              <a:gd name="connsiteX44" fmla="*/ 1381853 w 2330450"/>
              <a:gd name="connsiteY44" fmla="*/ 196146 h 484894"/>
              <a:gd name="connsiteX45" fmla="*/ 1381853 w 2330450"/>
              <a:gd name="connsiteY45" fmla="*/ 66628 h 484894"/>
              <a:gd name="connsiteX46" fmla="*/ 1640888 w 2330450"/>
              <a:gd name="connsiteY46" fmla="*/ 66628 h 484894"/>
              <a:gd name="connsiteX47" fmla="*/ 1640888 w 2330450"/>
              <a:gd name="connsiteY47" fmla="*/ 121509 h 484894"/>
              <a:gd name="connsiteX48" fmla="*/ 1381853 w 2330450"/>
              <a:gd name="connsiteY48" fmla="*/ 121509 h 484894"/>
              <a:gd name="connsiteX49" fmla="*/ 1381853 w 2330450"/>
              <a:gd name="connsiteY49" fmla="*/ 66628 h 484894"/>
              <a:gd name="connsiteX50" fmla="*/ 2270915 w 2330450"/>
              <a:gd name="connsiteY50" fmla="*/ 0 h 484894"/>
              <a:gd name="connsiteX51" fmla="*/ 2330450 w 2330450"/>
              <a:gd name="connsiteY51" fmla="*/ 0 h 484894"/>
              <a:gd name="connsiteX52" fmla="*/ 2330450 w 2330450"/>
              <a:gd name="connsiteY52" fmla="*/ 174194 h 484894"/>
              <a:gd name="connsiteX53" fmla="*/ 2270915 w 2330450"/>
              <a:gd name="connsiteY53" fmla="*/ 174194 h 484894"/>
              <a:gd name="connsiteX54" fmla="*/ 2270915 w 2330450"/>
              <a:gd name="connsiteY54" fmla="*/ 0 h 484894"/>
              <a:gd name="connsiteX55" fmla="*/ 1733087 w 2330450"/>
              <a:gd name="connsiteY55" fmla="*/ 0 h 484894"/>
              <a:gd name="connsiteX56" fmla="*/ 1851629 w 2330450"/>
              <a:gd name="connsiteY56" fmla="*/ 0 h 484894"/>
              <a:gd name="connsiteX57" fmla="*/ 1851629 w 2330450"/>
              <a:gd name="connsiteY57" fmla="*/ 49067 h 484894"/>
              <a:gd name="connsiteX58" fmla="*/ 2183106 w 2330450"/>
              <a:gd name="connsiteY58" fmla="*/ 49067 h 484894"/>
              <a:gd name="connsiteX59" fmla="*/ 2183106 w 2330450"/>
              <a:gd name="connsiteY59" fmla="*/ 77604 h 484894"/>
              <a:gd name="connsiteX60" fmla="*/ 1866995 w 2330450"/>
              <a:gd name="connsiteY60" fmla="*/ 77604 h 484894"/>
              <a:gd name="connsiteX61" fmla="*/ 1866995 w 2330450"/>
              <a:gd name="connsiteY61" fmla="*/ 145656 h 484894"/>
              <a:gd name="connsiteX62" fmla="*/ 2183106 w 2330450"/>
              <a:gd name="connsiteY62" fmla="*/ 145656 h 484894"/>
              <a:gd name="connsiteX63" fmla="*/ 2183106 w 2330450"/>
              <a:gd name="connsiteY63" fmla="*/ 174194 h 484894"/>
              <a:gd name="connsiteX64" fmla="*/ 1807725 w 2330450"/>
              <a:gd name="connsiteY64" fmla="*/ 174194 h 484894"/>
              <a:gd name="connsiteX65" fmla="*/ 1807725 w 2330450"/>
              <a:gd name="connsiteY65" fmla="*/ 244441 h 484894"/>
              <a:gd name="connsiteX66" fmla="*/ 1871386 w 2330450"/>
              <a:gd name="connsiteY66" fmla="*/ 244441 h 484894"/>
              <a:gd name="connsiteX67" fmla="*/ 1836262 w 2330450"/>
              <a:gd name="connsiteY67" fmla="*/ 288345 h 484894"/>
              <a:gd name="connsiteX68" fmla="*/ 1888948 w 2330450"/>
              <a:gd name="connsiteY68" fmla="*/ 323468 h 484894"/>
              <a:gd name="connsiteX69" fmla="*/ 1906509 w 2330450"/>
              <a:gd name="connsiteY69" fmla="*/ 336640 h 484894"/>
              <a:gd name="connsiteX70" fmla="*/ 1805529 w 2330450"/>
              <a:gd name="connsiteY70" fmla="*/ 376154 h 484894"/>
              <a:gd name="connsiteX71" fmla="*/ 1836262 w 2330450"/>
              <a:gd name="connsiteY71" fmla="*/ 459572 h 484894"/>
              <a:gd name="connsiteX72" fmla="*/ 1888948 w 2330450"/>
              <a:gd name="connsiteY72" fmla="*/ 433229 h 484894"/>
              <a:gd name="connsiteX73" fmla="*/ 2033832 w 2330450"/>
              <a:gd name="connsiteY73" fmla="*/ 365178 h 484894"/>
              <a:gd name="connsiteX74" fmla="*/ 2033832 w 2330450"/>
              <a:gd name="connsiteY74" fmla="*/ 382739 h 484894"/>
              <a:gd name="connsiteX75" fmla="*/ 2005294 w 2330450"/>
              <a:gd name="connsiteY75" fmla="*/ 413472 h 484894"/>
              <a:gd name="connsiteX76" fmla="*/ 1950414 w 2330450"/>
              <a:gd name="connsiteY76" fmla="*/ 411277 h 484894"/>
              <a:gd name="connsiteX77" fmla="*/ 1969901 w 2330450"/>
              <a:gd name="connsiteY77" fmla="*/ 484894 h 484894"/>
              <a:gd name="connsiteX78" fmla="*/ 1733087 w 2330450"/>
              <a:gd name="connsiteY78" fmla="*/ 484894 h 484894"/>
              <a:gd name="connsiteX79" fmla="*/ 1733087 w 2330450"/>
              <a:gd name="connsiteY79" fmla="*/ 0 h 484894"/>
              <a:gd name="connsiteX80" fmla="*/ 292100 w 2330450"/>
              <a:gd name="connsiteY80" fmla="*/ 0 h 484894"/>
              <a:gd name="connsiteX81" fmla="*/ 1289654 w 2330450"/>
              <a:gd name="connsiteY81" fmla="*/ 0 h 484894"/>
              <a:gd name="connsiteX82" fmla="*/ 1289654 w 2330450"/>
              <a:gd name="connsiteY82" fmla="*/ 484894 h 484894"/>
              <a:gd name="connsiteX83" fmla="*/ 0 w 2330450"/>
              <a:gd name="connsiteY83" fmla="*/ 484894 h 484894"/>
              <a:gd name="connsiteX84" fmla="*/ 292100 w 2330450"/>
              <a:gd name="connsiteY84" fmla="*/ 0 h 484894"/>
              <a:gd name="connsiteX0-1" fmla="*/ 1381853 w 2330450"/>
              <a:gd name="connsiteY0-2" fmla="*/ 452986 h 484894"/>
              <a:gd name="connsiteX1-3" fmla="*/ 1640888 w 2330450"/>
              <a:gd name="connsiteY1-4" fmla="*/ 452986 h 484894"/>
              <a:gd name="connsiteX2-5" fmla="*/ 1640888 w 2330450"/>
              <a:gd name="connsiteY2-6" fmla="*/ 484894 h 484894"/>
              <a:gd name="connsiteX3-7" fmla="*/ 1381853 w 2330450"/>
              <a:gd name="connsiteY3-8" fmla="*/ 484894 h 484894"/>
              <a:gd name="connsiteX4-9" fmla="*/ 1381853 w 2330450"/>
              <a:gd name="connsiteY4-10" fmla="*/ 452986 h 484894"/>
              <a:gd name="connsiteX5-11" fmla="*/ 2121640 w 2330450"/>
              <a:gd name="connsiteY5-12" fmla="*/ 365178 h 484894"/>
              <a:gd name="connsiteX6-13" fmla="*/ 2297258 w 2330450"/>
              <a:gd name="connsiteY6-14" fmla="*/ 470548 h 484894"/>
              <a:gd name="connsiteX7-15" fmla="*/ 2306039 w 2330450"/>
              <a:gd name="connsiteY7-16" fmla="*/ 455181 h 484894"/>
              <a:gd name="connsiteX8-17" fmla="*/ 2325796 w 2330450"/>
              <a:gd name="connsiteY8-18" fmla="*/ 416765 h 484894"/>
              <a:gd name="connsiteX9-19" fmla="*/ 2330450 w 2330450"/>
              <a:gd name="connsiteY9-20" fmla="*/ 408453 h 484894"/>
              <a:gd name="connsiteX10-21" fmla="*/ 2330450 w 2330450"/>
              <a:gd name="connsiteY10-22" fmla="*/ 484894 h 484894"/>
              <a:gd name="connsiteX11-23" fmla="*/ 1984964 w 2330450"/>
              <a:gd name="connsiteY11-24" fmla="*/ 484894 h 484894"/>
              <a:gd name="connsiteX12-25" fmla="*/ 2033832 w 2330450"/>
              <a:gd name="connsiteY12-26" fmla="*/ 481524 h 484894"/>
              <a:gd name="connsiteX13-27" fmla="*/ 2040417 w 2330450"/>
              <a:gd name="connsiteY13-28" fmla="*/ 481524 h 484894"/>
              <a:gd name="connsiteX14-29" fmla="*/ 2121640 w 2330450"/>
              <a:gd name="connsiteY14-30" fmla="*/ 395911 h 484894"/>
              <a:gd name="connsiteX15-31" fmla="*/ 2121640 w 2330450"/>
              <a:gd name="connsiteY15-32" fmla="*/ 365178 h 484894"/>
              <a:gd name="connsiteX16-33" fmla="*/ 1381853 w 2330450"/>
              <a:gd name="connsiteY16-34" fmla="*/ 323468 h 484894"/>
              <a:gd name="connsiteX17-35" fmla="*/ 1640888 w 2330450"/>
              <a:gd name="connsiteY17-36" fmla="*/ 323468 h 484894"/>
              <a:gd name="connsiteX18-37" fmla="*/ 1640888 w 2330450"/>
              <a:gd name="connsiteY18-38" fmla="*/ 378349 h 484894"/>
              <a:gd name="connsiteX19-39" fmla="*/ 1381853 w 2330450"/>
              <a:gd name="connsiteY19-40" fmla="*/ 378349 h 484894"/>
              <a:gd name="connsiteX20-41" fmla="*/ 1381853 w 2330450"/>
              <a:gd name="connsiteY20-42" fmla="*/ 323468 h 484894"/>
              <a:gd name="connsiteX21-43" fmla="*/ 2266525 w 2330450"/>
              <a:gd name="connsiteY21-44" fmla="*/ 244441 h 484894"/>
              <a:gd name="connsiteX22-45" fmla="*/ 2330450 w 2330450"/>
              <a:gd name="connsiteY22-46" fmla="*/ 244441 h 484894"/>
              <a:gd name="connsiteX23-47" fmla="*/ 2330450 w 2330450"/>
              <a:gd name="connsiteY23-48" fmla="*/ 385617 h 484894"/>
              <a:gd name="connsiteX24-49" fmla="*/ 2227011 w 2330450"/>
              <a:gd name="connsiteY24-50" fmla="*/ 349811 h 484894"/>
              <a:gd name="connsiteX25-51" fmla="*/ 2312624 w 2330450"/>
              <a:gd name="connsiteY25-52" fmla="*/ 294931 h 484894"/>
              <a:gd name="connsiteX26-53" fmla="*/ 2266525 w 2330450"/>
              <a:gd name="connsiteY26-54" fmla="*/ 244441 h 484894"/>
              <a:gd name="connsiteX27-55" fmla="*/ 2121640 w 2330450"/>
              <a:gd name="connsiteY27-56" fmla="*/ 244441 h 484894"/>
              <a:gd name="connsiteX28-57" fmla="*/ 2240182 w 2330450"/>
              <a:gd name="connsiteY28-58" fmla="*/ 244441 h 484894"/>
              <a:gd name="connsiteX29-59" fmla="*/ 2178716 w 2330450"/>
              <a:gd name="connsiteY29-60" fmla="*/ 288345 h 484894"/>
              <a:gd name="connsiteX30-61" fmla="*/ 2161154 w 2330450"/>
              <a:gd name="connsiteY30-62" fmla="*/ 301516 h 484894"/>
              <a:gd name="connsiteX31-63" fmla="*/ 2121640 w 2330450"/>
              <a:gd name="connsiteY31-64" fmla="*/ 255417 h 484894"/>
              <a:gd name="connsiteX32-65" fmla="*/ 2121640 w 2330450"/>
              <a:gd name="connsiteY32-66" fmla="*/ 244441 h 484894"/>
              <a:gd name="connsiteX33-67" fmla="*/ 1913095 w 2330450"/>
              <a:gd name="connsiteY33-68" fmla="*/ 244441 h 484894"/>
              <a:gd name="connsiteX34-69" fmla="*/ 2033832 w 2330450"/>
              <a:gd name="connsiteY34-70" fmla="*/ 244441 h 484894"/>
              <a:gd name="connsiteX35-71" fmla="*/ 2033832 w 2330450"/>
              <a:gd name="connsiteY35-72" fmla="*/ 279564 h 484894"/>
              <a:gd name="connsiteX36-73" fmla="*/ 1961390 w 2330450"/>
              <a:gd name="connsiteY36-74" fmla="*/ 312492 h 484894"/>
              <a:gd name="connsiteX37-75" fmla="*/ 1981147 w 2330450"/>
              <a:gd name="connsiteY37-76" fmla="*/ 288345 h 484894"/>
              <a:gd name="connsiteX38-77" fmla="*/ 1932852 w 2330450"/>
              <a:gd name="connsiteY38-78" fmla="*/ 257612 h 484894"/>
              <a:gd name="connsiteX39-79" fmla="*/ 1913095 w 2330450"/>
              <a:gd name="connsiteY39-80" fmla="*/ 244441 h 484894"/>
              <a:gd name="connsiteX40-81" fmla="*/ 1381853 w 2330450"/>
              <a:gd name="connsiteY40-82" fmla="*/ 196146 h 484894"/>
              <a:gd name="connsiteX41-83" fmla="*/ 1640888 w 2330450"/>
              <a:gd name="connsiteY41-84" fmla="*/ 196146 h 484894"/>
              <a:gd name="connsiteX42-85" fmla="*/ 1640888 w 2330450"/>
              <a:gd name="connsiteY42-86" fmla="*/ 248831 h 484894"/>
              <a:gd name="connsiteX43-87" fmla="*/ 1381853 w 2330450"/>
              <a:gd name="connsiteY43-88" fmla="*/ 248831 h 484894"/>
              <a:gd name="connsiteX44-89" fmla="*/ 1381853 w 2330450"/>
              <a:gd name="connsiteY44-90" fmla="*/ 196146 h 484894"/>
              <a:gd name="connsiteX45-91" fmla="*/ 1381853 w 2330450"/>
              <a:gd name="connsiteY45-92" fmla="*/ 66628 h 484894"/>
              <a:gd name="connsiteX46-93" fmla="*/ 1640888 w 2330450"/>
              <a:gd name="connsiteY46-94" fmla="*/ 66628 h 484894"/>
              <a:gd name="connsiteX47-95" fmla="*/ 1640888 w 2330450"/>
              <a:gd name="connsiteY47-96" fmla="*/ 121509 h 484894"/>
              <a:gd name="connsiteX48-97" fmla="*/ 1381853 w 2330450"/>
              <a:gd name="connsiteY48-98" fmla="*/ 121509 h 484894"/>
              <a:gd name="connsiteX49-99" fmla="*/ 1381853 w 2330450"/>
              <a:gd name="connsiteY49-100" fmla="*/ 66628 h 484894"/>
              <a:gd name="connsiteX50-101" fmla="*/ 2270915 w 2330450"/>
              <a:gd name="connsiteY50-102" fmla="*/ 0 h 484894"/>
              <a:gd name="connsiteX51-103" fmla="*/ 2330450 w 2330450"/>
              <a:gd name="connsiteY51-104" fmla="*/ 0 h 484894"/>
              <a:gd name="connsiteX52-105" fmla="*/ 2330450 w 2330450"/>
              <a:gd name="connsiteY52-106" fmla="*/ 174194 h 484894"/>
              <a:gd name="connsiteX53-107" fmla="*/ 2270915 w 2330450"/>
              <a:gd name="connsiteY53-108" fmla="*/ 174194 h 484894"/>
              <a:gd name="connsiteX54-109" fmla="*/ 2270915 w 2330450"/>
              <a:gd name="connsiteY54-110" fmla="*/ 0 h 484894"/>
              <a:gd name="connsiteX55-111" fmla="*/ 1733087 w 2330450"/>
              <a:gd name="connsiteY55-112" fmla="*/ 0 h 484894"/>
              <a:gd name="connsiteX56-113" fmla="*/ 1851629 w 2330450"/>
              <a:gd name="connsiteY56-114" fmla="*/ 0 h 484894"/>
              <a:gd name="connsiteX57-115" fmla="*/ 1851629 w 2330450"/>
              <a:gd name="connsiteY57-116" fmla="*/ 49067 h 484894"/>
              <a:gd name="connsiteX58-117" fmla="*/ 2183106 w 2330450"/>
              <a:gd name="connsiteY58-118" fmla="*/ 49067 h 484894"/>
              <a:gd name="connsiteX59-119" fmla="*/ 2183106 w 2330450"/>
              <a:gd name="connsiteY59-120" fmla="*/ 77604 h 484894"/>
              <a:gd name="connsiteX60-121" fmla="*/ 1866995 w 2330450"/>
              <a:gd name="connsiteY60-122" fmla="*/ 77604 h 484894"/>
              <a:gd name="connsiteX61-123" fmla="*/ 1866995 w 2330450"/>
              <a:gd name="connsiteY61-124" fmla="*/ 145656 h 484894"/>
              <a:gd name="connsiteX62-125" fmla="*/ 2183106 w 2330450"/>
              <a:gd name="connsiteY62-126" fmla="*/ 145656 h 484894"/>
              <a:gd name="connsiteX63-127" fmla="*/ 2183106 w 2330450"/>
              <a:gd name="connsiteY63-128" fmla="*/ 174194 h 484894"/>
              <a:gd name="connsiteX64-129" fmla="*/ 1807725 w 2330450"/>
              <a:gd name="connsiteY64-130" fmla="*/ 174194 h 484894"/>
              <a:gd name="connsiteX65-131" fmla="*/ 1807725 w 2330450"/>
              <a:gd name="connsiteY65-132" fmla="*/ 244441 h 484894"/>
              <a:gd name="connsiteX66-133" fmla="*/ 1871386 w 2330450"/>
              <a:gd name="connsiteY66-134" fmla="*/ 244441 h 484894"/>
              <a:gd name="connsiteX67-135" fmla="*/ 1836262 w 2330450"/>
              <a:gd name="connsiteY67-136" fmla="*/ 288345 h 484894"/>
              <a:gd name="connsiteX68-137" fmla="*/ 1888948 w 2330450"/>
              <a:gd name="connsiteY68-138" fmla="*/ 323468 h 484894"/>
              <a:gd name="connsiteX69-139" fmla="*/ 1906509 w 2330450"/>
              <a:gd name="connsiteY69-140" fmla="*/ 336640 h 484894"/>
              <a:gd name="connsiteX70-141" fmla="*/ 1805529 w 2330450"/>
              <a:gd name="connsiteY70-142" fmla="*/ 376154 h 484894"/>
              <a:gd name="connsiteX71-143" fmla="*/ 1836262 w 2330450"/>
              <a:gd name="connsiteY71-144" fmla="*/ 459572 h 484894"/>
              <a:gd name="connsiteX72-145" fmla="*/ 1888948 w 2330450"/>
              <a:gd name="connsiteY72-146" fmla="*/ 433229 h 484894"/>
              <a:gd name="connsiteX73-147" fmla="*/ 2033832 w 2330450"/>
              <a:gd name="connsiteY73-148" fmla="*/ 365178 h 484894"/>
              <a:gd name="connsiteX74-149" fmla="*/ 2033832 w 2330450"/>
              <a:gd name="connsiteY74-150" fmla="*/ 382739 h 484894"/>
              <a:gd name="connsiteX75-151" fmla="*/ 2005294 w 2330450"/>
              <a:gd name="connsiteY75-152" fmla="*/ 413472 h 484894"/>
              <a:gd name="connsiteX76-153" fmla="*/ 1950414 w 2330450"/>
              <a:gd name="connsiteY76-154" fmla="*/ 411277 h 484894"/>
              <a:gd name="connsiteX77-155" fmla="*/ 1969901 w 2330450"/>
              <a:gd name="connsiteY77-156" fmla="*/ 484894 h 484894"/>
              <a:gd name="connsiteX78-157" fmla="*/ 1733087 w 2330450"/>
              <a:gd name="connsiteY78-158" fmla="*/ 484894 h 484894"/>
              <a:gd name="connsiteX79-159" fmla="*/ 1733087 w 2330450"/>
              <a:gd name="connsiteY79-160" fmla="*/ 0 h 484894"/>
              <a:gd name="connsiteX80-161" fmla="*/ 292100 w 2330450"/>
              <a:gd name="connsiteY80-162" fmla="*/ 0 h 484894"/>
              <a:gd name="connsiteX81-163" fmla="*/ 1289654 w 2330450"/>
              <a:gd name="connsiteY81-164" fmla="*/ 0 h 484894"/>
              <a:gd name="connsiteX82-165" fmla="*/ 1289654 w 2330450"/>
              <a:gd name="connsiteY82-166" fmla="*/ 484894 h 484894"/>
              <a:gd name="connsiteX83-167" fmla="*/ 0 w 2330450"/>
              <a:gd name="connsiteY83-168" fmla="*/ 484894 h 484894"/>
              <a:gd name="connsiteX84-169" fmla="*/ 292100 w 2330450"/>
              <a:gd name="connsiteY84-170" fmla="*/ 0 h 484894"/>
              <a:gd name="connsiteX0-171" fmla="*/ 1467578 w 2416175"/>
              <a:gd name="connsiteY0-172" fmla="*/ 452986 h 488069"/>
              <a:gd name="connsiteX1-173" fmla="*/ 1726613 w 2416175"/>
              <a:gd name="connsiteY1-174" fmla="*/ 452986 h 488069"/>
              <a:gd name="connsiteX2-175" fmla="*/ 1726613 w 2416175"/>
              <a:gd name="connsiteY2-176" fmla="*/ 484894 h 488069"/>
              <a:gd name="connsiteX3-177" fmla="*/ 1467578 w 2416175"/>
              <a:gd name="connsiteY3-178" fmla="*/ 484894 h 488069"/>
              <a:gd name="connsiteX4-179" fmla="*/ 1467578 w 2416175"/>
              <a:gd name="connsiteY4-180" fmla="*/ 452986 h 488069"/>
              <a:gd name="connsiteX5-181" fmla="*/ 2207365 w 2416175"/>
              <a:gd name="connsiteY5-182" fmla="*/ 365178 h 488069"/>
              <a:gd name="connsiteX6-183" fmla="*/ 2382983 w 2416175"/>
              <a:gd name="connsiteY6-184" fmla="*/ 470548 h 488069"/>
              <a:gd name="connsiteX7-185" fmla="*/ 2391764 w 2416175"/>
              <a:gd name="connsiteY7-186" fmla="*/ 455181 h 488069"/>
              <a:gd name="connsiteX8-187" fmla="*/ 2411521 w 2416175"/>
              <a:gd name="connsiteY8-188" fmla="*/ 416765 h 488069"/>
              <a:gd name="connsiteX9-189" fmla="*/ 2416175 w 2416175"/>
              <a:gd name="connsiteY9-190" fmla="*/ 408453 h 488069"/>
              <a:gd name="connsiteX10-191" fmla="*/ 2416175 w 2416175"/>
              <a:gd name="connsiteY10-192" fmla="*/ 484894 h 488069"/>
              <a:gd name="connsiteX11-193" fmla="*/ 2070689 w 2416175"/>
              <a:gd name="connsiteY11-194" fmla="*/ 484894 h 488069"/>
              <a:gd name="connsiteX12-195" fmla="*/ 2119557 w 2416175"/>
              <a:gd name="connsiteY12-196" fmla="*/ 481524 h 488069"/>
              <a:gd name="connsiteX13-197" fmla="*/ 2126142 w 2416175"/>
              <a:gd name="connsiteY13-198" fmla="*/ 481524 h 488069"/>
              <a:gd name="connsiteX14-199" fmla="*/ 2207365 w 2416175"/>
              <a:gd name="connsiteY14-200" fmla="*/ 395911 h 488069"/>
              <a:gd name="connsiteX15-201" fmla="*/ 2207365 w 2416175"/>
              <a:gd name="connsiteY15-202" fmla="*/ 365178 h 488069"/>
              <a:gd name="connsiteX16-203" fmla="*/ 1467578 w 2416175"/>
              <a:gd name="connsiteY16-204" fmla="*/ 323468 h 488069"/>
              <a:gd name="connsiteX17-205" fmla="*/ 1726613 w 2416175"/>
              <a:gd name="connsiteY17-206" fmla="*/ 323468 h 488069"/>
              <a:gd name="connsiteX18-207" fmla="*/ 1726613 w 2416175"/>
              <a:gd name="connsiteY18-208" fmla="*/ 378349 h 488069"/>
              <a:gd name="connsiteX19-209" fmla="*/ 1467578 w 2416175"/>
              <a:gd name="connsiteY19-210" fmla="*/ 378349 h 488069"/>
              <a:gd name="connsiteX20-211" fmla="*/ 1467578 w 2416175"/>
              <a:gd name="connsiteY20-212" fmla="*/ 323468 h 488069"/>
              <a:gd name="connsiteX21-213" fmla="*/ 2352250 w 2416175"/>
              <a:gd name="connsiteY21-214" fmla="*/ 244441 h 488069"/>
              <a:gd name="connsiteX22-215" fmla="*/ 2416175 w 2416175"/>
              <a:gd name="connsiteY22-216" fmla="*/ 244441 h 488069"/>
              <a:gd name="connsiteX23-217" fmla="*/ 2416175 w 2416175"/>
              <a:gd name="connsiteY23-218" fmla="*/ 385617 h 488069"/>
              <a:gd name="connsiteX24-219" fmla="*/ 2312736 w 2416175"/>
              <a:gd name="connsiteY24-220" fmla="*/ 349811 h 488069"/>
              <a:gd name="connsiteX25-221" fmla="*/ 2398349 w 2416175"/>
              <a:gd name="connsiteY25-222" fmla="*/ 294931 h 488069"/>
              <a:gd name="connsiteX26-223" fmla="*/ 2352250 w 2416175"/>
              <a:gd name="connsiteY26-224" fmla="*/ 244441 h 488069"/>
              <a:gd name="connsiteX27-225" fmla="*/ 2207365 w 2416175"/>
              <a:gd name="connsiteY27-226" fmla="*/ 244441 h 488069"/>
              <a:gd name="connsiteX28-227" fmla="*/ 2325907 w 2416175"/>
              <a:gd name="connsiteY28-228" fmla="*/ 244441 h 488069"/>
              <a:gd name="connsiteX29-229" fmla="*/ 2264441 w 2416175"/>
              <a:gd name="connsiteY29-230" fmla="*/ 288345 h 488069"/>
              <a:gd name="connsiteX30-231" fmla="*/ 2246879 w 2416175"/>
              <a:gd name="connsiteY30-232" fmla="*/ 301516 h 488069"/>
              <a:gd name="connsiteX31-233" fmla="*/ 2207365 w 2416175"/>
              <a:gd name="connsiteY31-234" fmla="*/ 255417 h 488069"/>
              <a:gd name="connsiteX32-235" fmla="*/ 2207365 w 2416175"/>
              <a:gd name="connsiteY32-236" fmla="*/ 244441 h 488069"/>
              <a:gd name="connsiteX33-237" fmla="*/ 1998820 w 2416175"/>
              <a:gd name="connsiteY33-238" fmla="*/ 244441 h 488069"/>
              <a:gd name="connsiteX34-239" fmla="*/ 2119557 w 2416175"/>
              <a:gd name="connsiteY34-240" fmla="*/ 244441 h 488069"/>
              <a:gd name="connsiteX35-241" fmla="*/ 2119557 w 2416175"/>
              <a:gd name="connsiteY35-242" fmla="*/ 279564 h 488069"/>
              <a:gd name="connsiteX36-243" fmla="*/ 2047115 w 2416175"/>
              <a:gd name="connsiteY36-244" fmla="*/ 312492 h 488069"/>
              <a:gd name="connsiteX37-245" fmla="*/ 2066872 w 2416175"/>
              <a:gd name="connsiteY37-246" fmla="*/ 288345 h 488069"/>
              <a:gd name="connsiteX38-247" fmla="*/ 2018577 w 2416175"/>
              <a:gd name="connsiteY38-248" fmla="*/ 257612 h 488069"/>
              <a:gd name="connsiteX39-249" fmla="*/ 1998820 w 2416175"/>
              <a:gd name="connsiteY39-250" fmla="*/ 244441 h 488069"/>
              <a:gd name="connsiteX40-251" fmla="*/ 1467578 w 2416175"/>
              <a:gd name="connsiteY40-252" fmla="*/ 196146 h 488069"/>
              <a:gd name="connsiteX41-253" fmla="*/ 1726613 w 2416175"/>
              <a:gd name="connsiteY41-254" fmla="*/ 196146 h 488069"/>
              <a:gd name="connsiteX42-255" fmla="*/ 1726613 w 2416175"/>
              <a:gd name="connsiteY42-256" fmla="*/ 248831 h 488069"/>
              <a:gd name="connsiteX43-257" fmla="*/ 1467578 w 2416175"/>
              <a:gd name="connsiteY43-258" fmla="*/ 248831 h 488069"/>
              <a:gd name="connsiteX44-259" fmla="*/ 1467578 w 2416175"/>
              <a:gd name="connsiteY44-260" fmla="*/ 196146 h 488069"/>
              <a:gd name="connsiteX45-261" fmla="*/ 1467578 w 2416175"/>
              <a:gd name="connsiteY45-262" fmla="*/ 66628 h 488069"/>
              <a:gd name="connsiteX46-263" fmla="*/ 1726613 w 2416175"/>
              <a:gd name="connsiteY46-264" fmla="*/ 66628 h 488069"/>
              <a:gd name="connsiteX47-265" fmla="*/ 1726613 w 2416175"/>
              <a:gd name="connsiteY47-266" fmla="*/ 121509 h 488069"/>
              <a:gd name="connsiteX48-267" fmla="*/ 1467578 w 2416175"/>
              <a:gd name="connsiteY48-268" fmla="*/ 121509 h 488069"/>
              <a:gd name="connsiteX49-269" fmla="*/ 1467578 w 2416175"/>
              <a:gd name="connsiteY49-270" fmla="*/ 66628 h 488069"/>
              <a:gd name="connsiteX50-271" fmla="*/ 2356640 w 2416175"/>
              <a:gd name="connsiteY50-272" fmla="*/ 0 h 488069"/>
              <a:gd name="connsiteX51-273" fmla="*/ 2416175 w 2416175"/>
              <a:gd name="connsiteY51-274" fmla="*/ 0 h 488069"/>
              <a:gd name="connsiteX52-275" fmla="*/ 2416175 w 2416175"/>
              <a:gd name="connsiteY52-276" fmla="*/ 174194 h 488069"/>
              <a:gd name="connsiteX53-277" fmla="*/ 2356640 w 2416175"/>
              <a:gd name="connsiteY53-278" fmla="*/ 174194 h 488069"/>
              <a:gd name="connsiteX54-279" fmla="*/ 2356640 w 2416175"/>
              <a:gd name="connsiteY54-280" fmla="*/ 0 h 488069"/>
              <a:gd name="connsiteX55-281" fmla="*/ 1818812 w 2416175"/>
              <a:gd name="connsiteY55-282" fmla="*/ 0 h 488069"/>
              <a:gd name="connsiteX56-283" fmla="*/ 1937354 w 2416175"/>
              <a:gd name="connsiteY56-284" fmla="*/ 0 h 488069"/>
              <a:gd name="connsiteX57-285" fmla="*/ 1937354 w 2416175"/>
              <a:gd name="connsiteY57-286" fmla="*/ 49067 h 488069"/>
              <a:gd name="connsiteX58-287" fmla="*/ 2268831 w 2416175"/>
              <a:gd name="connsiteY58-288" fmla="*/ 49067 h 488069"/>
              <a:gd name="connsiteX59-289" fmla="*/ 2268831 w 2416175"/>
              <a:gd name="connsiteY59-290" fmla="*/ 77604 h 488069"/>
              <a:gd name="connsiteX60-291" fmla="*/ 1952720 w 2416175"/>
              <a:gd name="connsiteY60-292" fmla="*/ 77604 h 488069"/>
              <a:gd name="connsiteX61-293" fmla="*/ 1952720 w 2416175"/>
              <a:gd name="connsiteY61-294" fmla="*/ 145656 h 488069"/>
              <a:gd name="connsiteX62-295" fmla="*/ 2268831 w 2416175"/>
              <a:gd name="connsiteY62-296" fmla="*/ 145656 h 488069"/>
              <a:gd name="connsiteX63-297" fmla="*/ 2268831 w 2416175"/>
              <a:gd name="connsiteY63-298" fmla="*/ 174194 h 488069"/>
              <a:gd name="connsiteX64-299" fmla="*/ 1893450 w 2416175"/>
              <a:gd name="connsiteY64-300" fmla="*/ 174194 h 488069"/>
              <a:gd name="connsiteX65-301" fmla="*/ 1893450 w 2416175"/>
              <a:gd name="connsiteY65-302" fmla="*/ 244441 h 488069"/>
              <a:gd name="connsiteX66-303" fmla="*/ 1957111 w 2416175"/>
              <a:gd name="connsiteY66-304" fmla="*/ 244441 h 488069"/>
              <a:gd name="connsiteX67-305" fmla="*/ 1921987 w 2416175"/>
              <a:gd name="connsiteY67-306" fmla="*/ 288345 h 488069"/>
              <a:gd name="connsiteX68-307" fmla="*/ 1974673 w 2416175"/>
              <a:gd name="connsiteY68-308" fmla="*/ 323468 h 488069"/>
              <a:gd name="connsiteX69-309" fmla="*/ 1992234 w 2416175"/>
              <a:gd name="connsiteY69-310" fmla="*/ 336640 h 488069"/>
              <a:gd name="connsiteX70-311" fmla="*/ 1891254 w 2416175"/>
              <a:gd name="connsiteY70-312" fmla="*/ 376154 h 488069"/>
              <a:gd name="connsiteX71-313" fmla="*/ 1921987 w 2416175"/>
              <a:gd name="connsiteY71-314" fmla="*/ 459572 h 488069"/>
              <a:gd name="connsiteX72-315" fmla="*/ 1974673 w 2416175"/>
              <a:gd name="connsiteY72-316" fmla="*/ 433229 h 488069"/>
              <a:gd name="connsiteX73-317" fmla="*/ 2119557 w 2416175"/>
              <a:gd name="connsiteY73-318" fmla="*/ 365178 h 488069"/>
              <a:gd name="connsiteX74-319" fmla="*/ 2119557 w 2416175"/>
              <a:gd name="connsiteY74-320" fmla="*/ 382739 h 488069"/>
              <a:gd name="connsiteX75-321" fmla="*/ 2091019 w 2416175"/>
              <a:gd name="connsiteY75-322" fmla="*/ 413472 h 488069"/>
              <a:gd name="connsiteX76-323" fmla="*/ 2036139 w 2416175"/>
              <a:gd name="connsiteY76-324" fmla="*/ 411277 h 488069"/>
              <a:gd name="connsiteX77-325" fmla="*/ 2055626 w 2416175"/>
              <a:gd name="connsiteY77-326" fmla="*/ 484894 h 488069"/>
              <a:gd name="connsiteX78-327" fmla="*/ 1818812 w 2416175"/>
              <a:gd name="connsiteY78-328" fmla="*/ 484894 h 488069"/>
              <a:gd name="connsiteX79-329" fmla="*/ 1818812 w 2416175"/>
              <a:gd name="connsiteY79-330" fmla="*/ 0 h 488069"/>
              <a:gd name="connsiteX80-331" fmla="*/ 377825 w 2416175"/>
              <a:gd name="connsiteY80-332" fmla="*/ 0 h 488069"/>
              <a:gd name="connsiteX81-333" fmla="*/ 1375379 w 2416175"/>
              <a:gd name="connsiteY81-334" fmla="*/ 0 h 488069"/>
              <a:gd name="connsiteX82-335" fmla="*/ 1375379 w 2416175"/>
              <a:gd name="connsiteY82-336" fmla="*/ 484894 h 488069"/>
              <a:gd name="connsiteX83-337" fmla="*/ 0 w 2416175"/>
              <a:gd name="connsiteY83-338" fmla="*/ 488069 h 488069"/>
              <a:gd name="connsiteX84-339" fmla="*/ 377825 w 2416175"/>
              <a:gd name="connsiteY84-340" fmla="*/ 0 h 488069"/>
              <a:gd name="connsiteX0-341" fmla="*/ 1467578 w 2416175"/>
              <a:gd name="connsiteY0-342" fmla="*/ 452986 h 488069"/>
              <a:gd name="connsiteX1-343" fmla="*/ 1726613 w 2416175"/>
              <a:gd name="connsiteY1-344" fmla="*/ 452986 h 488069"/>
              <a:gd name="connsiteX2-345" fmla="*/ 1726613 w 2416175"/>
              <a:gd name="connsiteY2-346" fmla="*/ 484894 h 488069"/>
              <a:gd name="connsiteX3-347" fmla="*/ 1467578 w 2416175"/>
              <a:gd name="connsiteY3-348" fmla="*/ 484894 h 488069"/>
              <a:gd name="connsiteX4-349" fmla="*/ 1467578 w 2416175"/>
              <a:gd name="connsiteY4-350" fmla="*/ 452986 h 488069"/>
              <a:gd name="connsiteX5-351" fmla="*/ 2207365 w 2416175"/>
              <a:gd name="connsiteY5-352" fmla="*/ 365178 h 488069"/>
              <a:gd name="connsiteX6-353" fmla="*/ 2382983 w 2416175"/>
              <a:gd name="connsiteY6-354" fmla="*/ 470548 h 488069"/>
              <a:gd name="connsiteX7-355" fmla="*/ 2391764 w 2416175"/>
              <a:gd name="connsiteY7-356" fmla="*/ 455181 h 488069"/>
              <a:gd name="connsiteX8-357" fmla="*/ 2411521 w 2416175"/>
              <a:gd name="connsiteY8-358" fmla="*/ 416765 h 488069"/>
              <a:gd name="connsiteX9-359" fmla="*/ 2416175 w 2416175"/>
              <a:gd name="connsiteY9-360" fmla="*/ 408453 h 488069"/>
              <a:gd name="connsiteX10-361" fmla="*/ 2416175 w 2416175"/>
              <a:gd name="connsiteY10-362" fmla="*/ 484894 h 488069"/>
              <a:gd name="connsiteX11-363" fmla="*/ 2070689 w 2416175"/>
              <a:gd name="connsiteY11-364" fmla="*/ 484894 h 488069"/>
              <a:gd name="connsiteX12-365" fmla="*/ 2119557 w 2416175"/>
              <a:gd name="connsiteY12-366" fmla="*/ 481524 h 488069"/>
              <a:gd name="connsiteX13-367" fmla="*/ 2126142 w 2416175"/>
              <a:gd name="connsiteY13-368" fmla="*/ 481524 h 488069"/>
              <a:gd name="connsiteX14-369" fmla="*/ 2207365 w 2416175"/>
              <a:gd name="connsiteY14-370" fmla="*/ 395911 h 488069"/>
              <a:gd name="connsiteX15-371" fmla="*/ 2207365 w 2416175"/>
              <a:gd name="connsiteY15-372" fmla="*/ 365178 h 488069"/>
              <a:gd name="connsiteX16-373" fmla="*/ 1467578 w 2416175"/>
              <a:gd name="connsiteY16-374" fmla="*/ 323468 h 488069"/>
              <a:gd name="connsiteX17-375" fmla="*/ 1726613 w 2416175"/>
              <a:gd name="connsiteY17-376" fmla="*/ 323468 h 488069"/>
              <a:gd name="connsiteX18-377" fmla="*/ 1726613 w 2416175"/>
              <a:gd name="connsiteY18-378" fmla="*/ 378349 h 488069"/>
              <a:gd name="connsiteX19-379" fmla="*/ 1467578 w 2416175"/>
              <a:gd name="connsiteY19-380" fmla="*/ 378349 h 488069"/>
              <a:gd name="connsiteX20-381" fmla="*/ 1467578 w 2416175"/>
              <a:gd name="connsiteY20-382" fmla="*/ 323468 h 488069"/>
              <a:gd name="connsiteX21-383" fmla="*/ 2352250 w 2416175"/>
              <a:gd name="connsiteY21-384" fmla="*/ 244441 h 488069"/>
              <a:gd name="connsiteX22-385" fmla="*/ 2416175 w 2416175"/>
              <a:gd name="connsiteY22-386" fmla="*/ 244441 h 488069"/>
              <a:gd name="connsiteX23-387" fmla="*/ 2416175 w 2416175"/>
              <a:gd name="connsiteY23-388" fmla="*/ 385617 h 488069"/>
              <a:gd name="connsiteX24-389" fmla="*/ 2312736 w 2416175"/>
              <a:gd name="connsiteY24-390" fmla="*/ 349811 h 488069"/>
              <a:gd name="connsiteX25-391" fmla="*/ 2398349 w 2416175"/>
              <a:gd name="connsiteY25-392" fmla="*/ 294931 h 488069"/>
              <a:gd name="connsiteX26-393" fmla="*/ 2352250 w 2416175"/>
              <a:gd name="connsiteY26-394" fmla="*/ 244441 h 488069"/>
              <a:gd name="connsiteX27-395" fmla="*/ 2207365 w 2416175"/>
              <a:gd name="connsiteY27-396" fmla="*/ 244441 h 488069"/>
              <a:gd name="connsiteX28-397" fmla="*/ 2325907 w 2416175"/>
              <a:gd name="connsiteY28-398" fmla="*/ 244441 h 488069"/>
              <a:gd name="connsiteX29-399" fmla="*/ 2264441 w 2416175"/>
              <a:gd name="connsiteY29-400" fmla="*/ 288345 h 488069"/>
              <a:gd name="connsiteX30-401" fmla="*/ 2246879 w 2416175"/>
              <a:gd name="connsiteY30-402" fmla="*/ 301516 h 488069"/>
              <a:gd name="connsiteX31-403" fmla="*/ 2207365 w 2416175"/>
              <a:gd name="connsiteY31-404" fmla="*/ 255417 h 488069"/>
              <a:gd name="connsiteX32-405" fmla="*/ 2207365 w 2416175"/>
              <a:gd name="connsiteY32-406" fmla="*/ 244441 h 488069"/>
              <a:gd name="connsiteX33-407" fmla="*/ 1998820 w 2416175"/>
              <a:gd name="connsiteY33-408" fmla="*/ 244441 h 488069"/>
              <a:gd name="connsiteX34-409" fmla="*/ 2119557 w 2416175"/>
              <a:gd name="connsiteY34-410" fmla="*/ 244441 h 488069"/>
              <a:gd name="connsiteX35-411" fmla="*/ 2119557 w 2416175"/>
              <a:gd name="connsiteY35-412" fmla="*/ 279564 h 488069"/>
              <a:gd name="connsiteX36-413" fmla="*/ 2047115 w 2416175"/>
              <a:gd name="connsiteY36-414" fmla="*/ 312492 h 488069"/>
              <a:gd name="connsiteX37-415" fmla="*/ 2066872 w 2416175"/>
              <a:gd name="connsiteY37-416" fmla="*/ 288345 h 488069"/>
              <a:gd name="connsiteX38-417" fmla="*/ 2018577 w 2416175"/>
              <a:gd name="connsiteY38-418" fmla="*/ 257612 h 488069"/>
              <a:gd name="connsiteX39-419" fmla="*/ 1998820 w 2416175"/>
              <a:gd name="connsiteY39-420" fmla="*/ 244441 h 488069"/>
              <a:gd name="connsiteX40-421" fmla="*/ 1467578 w 2416175"/>
              <a:gd name="connsiteY40-422" fmla="*/ 196146 h 488069"/>
              <a:gd name="connsiteX41-423" fmla="*/ 1726613 w 2416175"/>
              <a:gd name="connsiteY41-424" fmla="*/ 196146 h 488069"/>
              <a:gd name="connsiteX42-425" fmla="*/ 1726613 w 2416175"/>
              <a:gd name="connsiteY42-426" fmla="*/ 248831 h 488069"/>
              <a:gd name="connsiteX43-427" fmla="*/ 1467578 w 2416175"/>
              <a:gd name="connsiteY43-428" fmla="*/ 248831 h 488069"/>
              <a:gd name="connsiteX44-429" fmla="*/ 1467578 w 2416175"/>
              <a:gd name="connsiteY44-430" fmla="*/ 196146 h 488069"/>
              <a:gd name="connsiteX45-431" fmla="*/ 1467578 w 2416175"/>
              <a:gd name="connsiteY45-432" fmla="*/ 66628 h 488069"/>
              <a:gd name="connsiteX46-433" fmla="*/ 1726613 w 2416175"/>
              <a:gd name="connsiteY46-434" fmla="*/ 66628 h 488069"/>
              <a:gd name="connsiteX47-435" fmla="*/ 1726613 w 2416175"/>
              <a:gd name="connsiteY47-436" fmla="*/ 121509 h 488069"/>
              <a:gd name="connsiteX48-437" fmla="*/ 1467578 w 2416175"/>
              <a:gd name="connsiteY48-438" fmla="*/ 121509 h 488069"/>
              <a:gd name="connsiteX49-439" fmla="*/ 1467578 w 2416175"/>
              <a:gd name="connsiteY49-440" fmla="*/ 66628 h 488069"/>
              <a:gd name="connsiteX50-441" fmla="*/ 2356640 w 2416175"/>
              <a:gd name="connsiteY50-442" fmla="*/ 0 h 488069"/>
              <a:gd name="connsiteX51-443" fmla="*/ 2416175 w 2416175"/>
              <a:gd name="connsiteY51-444" fmla="*/ 0 h 488069"/>
              <a:gd name="connsiteX52-445" fmla="*/ 2416175 w 2416175"/>
              <a:gd name="connsiteY52-446" fmla="*/ 174194 h 488069"/>
              <a:gd name="connsiteX53-447" fmla="*/ 2356640 w 2416175"/>
              <a:gd name="connsiteY53-448" fmla="*/ 174194 h 488069"/>
              <a:gd name="connsiteX54-449" fmla="*/ 2356640 w 2416175"/>
              <a:gd name="connsiteY54-450" fmla="*/ 0 h 488069"/>
              <a:gd name="connsiteX55-451" fmla="*/ 1818812 w 2416175"/>
              <a:gd name="connsiteY55-452" fmla="*/ 0 h 488069"/>
              <a:gd name="connsiteX56-453" fmla="*/ 1937354 w 2416175"/>
              <a:gd name="connsiteY56-454" fmla="*/ 0 h 488069"/>
              <a:gd name="connsiteX57-455" fmla="*/ 1937354 w 2416175"/>
              <a:gd name="connsiteY57-456" fmla="*/ 49067 h 488069"/>
              <a:gd name="connsiteX58-457" fmla="*/ 2268831 w 2416175"/>
              <a:gd name="connsiteY58-458" fmla="*/ 49067 h 488069"/>
              <a:gd name="connsiteX59-459" fmla="*/ 2268831 w 2416175"/>
              <a:gd name="connsiteY59-460" fmla="*/ 77604 h 488069"/>
              <a:gd name="connsiteX60-461" fmla="*/ 1952720 w 2416175"/>
              <a:gd name="connsiteY60-462" fmla="*/ 77604 h 488069"/>
              <a:gd name="connsiteX61-463" fmla="*/ 1952720 w 2416175"/>
              <a:gd name="connsiteY61-464" fmla="*/ 145656 h 488069"/>
              <a:gd name="connsiteX62-465" fmla="*/ 2268831 w 2416175"/>
              <a:gd name="connsiteY62-466" fmla="*/ 145656 h 488069"/>
              <a:gd name="connsiteX63-467" fmla="*/ 2268831 w 2416175"/>
              <a:gd name="connsiteY63-468" fmla="*/ 174194 h 488069"/>
              <a:gd name="connsiteX64-469" fmla="*/ 1893450 w 2416175"/>
              <a:gd name="connsiteY64-470" fmla="*/ 174194 h 488069"/>
              <a:gd name="connsiteX65-471" fmla="*/ 1893450 w 2416175"/>
              <a:gd name="connsiteY65-472" fmla="*/ 244441 h 488069"/>
              <a:gd name="connsiteX66-473" fmla="*/ 1957111 w 2416175"/>
              <a:gd name="connsiteY66-474" fmla="*/ 244441 h 488069"/>
              <a:gd name="connsiteX67-475" fmla="*/ 1921987 w 2416175"/>
              <a:gd name="connsiteY67-476" fmla="*/ 288345 h 488069"/>
              <a:gd name="connsiteX68-477" fmla="*/ 1974673 w 2416175"/>
              <a:gd name="connsiteY68-478" fmla="*/ 323468 h 488069"/>
              <a:gd name="connsiteX69-479" fmla="*/ 1992234 w 2416175"/>
              <a:gd name="connsiteY69-480" fmla="*/ 336640 h 488069"/>
              <a:gd name="connsiteX70-481" fmla="*/ 1891254 w 2416175"/>
              <a:gd name="connsiteY70-482" fmla="*/ 376154 h 488069"/>
              <a:gd name="connsiteX71-483" fmla="*/ 1921987 w 2416175"/>
              <a:gd name="connsiteY71-484" fmla="*/ 459572 h 488069"/>
              <a:gd name="connsiteX72-485" fmla="*/ 1974673 w 2416175"/>
              <a:gd name="connsiteY72-486" fmla="*/ 433229 h 488069"/>
              <a:gd name="connsiteX73-487" fmla="*/ 2119557 w 2416175"/>
              <a:gd name="connsiteY73-488" fmla="*/ 365178 h 488069"/>
              <a:gd name="connsiteX74-489" fmla="*/ 2119557 w 2416175"/>
              <a:gd name="connsiteY74-490" fmla="*/ 382739 h 488069"/>
              <a:gd name="connsiteX75-491" fmla="*/ 2091019 w 2416175"/>
              <a:gd name="connsiteY75-492" fmla="*/ 413472 h 488069"/>
              <a:gd name="connsiteX76-493" fmla="*/ 2036139 w 2416175"/>
              <a:gd name="connsiteY76-494" fmla="*/ 411277 h 488069"/>
              <a:gd name="connsiteX77-495" fmla="*/ 2055626 w 2416175"/>
              <a:gd name="connsiteY77-496" fmla="*/ 484894 h 488069"/>
              <a:gd name="connsiteX78-497" fmla="*/ 1818812 w 2416175"/>
              <a:gd name="connsiteY78-498" fmla="*/ 484894 h 488069"/>
              <a:gd name="connsiteX79-499" fmla="*/ 1818812 w 2416175"/>
              <a:gd name="connsiteY79-500" fmla="*/ 0 h 488069"/>
              <a:gd name="connsiteX80-501" fmla="*/ 377825 w 2416175"/>
              <a:gd name="connsiteY80-502" fmla="*/ 0 h 488069"/>
              <a:gd name="connsiteX81-503" fmla="*/ 1375379 w 2416175"/>
              <a:gd name="connsiteY81-504" fmla="*/ 0 h 488069"/>
              <a:gd name="connsiteX82-505" fmla="*/ 1375379 w 2416175"/>
              <a:gd name="connsiteY82-506" fmla="*/ 484894 h 488069"/>
              <a:gd name="connsiteX83-507" fmla="*/ 0 w 2416175"/>
              <a:gd name="connsiteY83-508" fmla="*/ 488069 h 488069"/>
              <a:gd name="connsiteX84-509" fmla="*/ 377825 w 2416175"/>
              <a:gd name="connsiteY84-510" fmla="*/ 0 h 488069"/>
              <a:gd name="connsiteX0-511" fmla="*/ 1534253 w 2482850"/>
              <a:gd name="connsiteY0-512" fmla="*/ 452986 h 488069"/>
              <a:gd name="connsiteX1-513" fmla="*/ 1793288 w 2482850"/>
              <a:gd name="connsiteY1-514" fmla="*/ 452986 h 488069"/>
              <a:gd name="connsiteX2-515" fmla="*/ 1793288 w 2482850"/>
              <a:gd name="connsiteY2-516" fmla="*/ 484894 h 488069"/>
              <a:gd name="connsiteX3-517" fmla="*/ 1534253 w 2482850"/>
              <a:gd name="connsiteY3-518" fmla="*/ 484894 h 488069"/>
              <a:gd name="connsiteX4-519" fmla="*/ 1534253 w 2482850"/>
              <a:gd name="connsiteY4-520" fmla="*/ 452986 h 488069"/>
              <a:gd name="connsiteX5-521" fmla="*/ 2274040 w 2482850"/>
              <a:gd name="connsiteY5-522" fmla="*/ 365178 h 488069"/>
              <a:gd name="connsiteX6-523" fmla="*/ 2449658 w 2482850"/>
              <a:gd name="connsiteY6-524" fmla="*/ 470548 h 488069"/>
              <a:gd name="connsiteX7-525" fmla="*/ 2458439 w 2482850"/>
              <a:gd name="connsiteY7-526" fmla="*/ 455181 h 488069"/>
              <a:gd name="connsiteX8-527" fmla="*/ 2478196 w 2482850"/>
              <a:gd name="connsiteY8-528" fmla="*/ 416765 h 488069"/>
              <a:gd name="connsiteX9-529" fmla="*/ 2482850 w 2482850"/>
              <a:gd name="connsiteY9-530" fmla="*/ 408453 h 488069"/>
              <a:gd name="connsiteX10-531" fmla="*/ 2482850 w 2482850"/>
              <a:gd name="connsiteY10-532" fmla="*/ 484894 h 488069"/>
              <a:gd name="connsiteX11-533" fmla="*/ 2137364 w 2482850"/>
              <a:gd name="connsiteY11-534" fmla="*/ 484894 h 488069"/>
              <a:gd name="connsiteX12-535" fmla="*/ 2186232 w 2482850"/>
              <a:gd name="connsiteY12-536" fmla="*/ 481524 h 488069"/>
              <a:gd name="connsiteX13-537" fmla="*/ 2192817 w 2482850"/>
              <a:gd name="connsiteY13-538" fmla="*/ 481524 h 488069"/>
              <a:gd name="connsiteX14-539" fmla="*/ 2274040 w 2482850"/>
              <a:gd name="connsiteY14-540" fmla="*/ 395911 h 488069"/>
              <a:gd name="connsiteX15-541" fmla="*/ 2274040 w 2482850"/>
              <a:gd name="connsiteY15-542" fmla="*/ 365178 h 488069"/>
              <a:gd name="connsiteX16-543" fmla="*/ 1534253 w 2482850"/>
              <a:gd name="connsiteY16-544" fmla="*/ 323468 h 488069"/>
              <a:gd name="connsiteX17-545" fmla="*/ 1793288 w 2482850"/>
              <a:gd name="connsiteY17-546" fmla="*/ 323468 h 488069"/>
              <a:gd name="connsiteX18-547" fmla="*/ 1793288 w 2482850"/>
              <a:gd name="connsiteY18-548" fmla="*/ 378349 h 488069"/>
              <a:gd name="connsiteX19-549" fmla="*/ 1534253 w 2482850"/>
              <a:gd name="connsiteY19-550" fmla="*/ 378349 h 488069"/>
              <a:gd name="connsiteX20-551" fmla="*/ 1534253 w 2482850"/>
              <a:gd name="connsiteY20-552" fmla="*/ 323468 h 488069"/>
              <a:gd name="connsiteX21-553" fmla="*/ 2418925 w 2482850"/>
              <a:gd name="connsiteY21-554" fmla="*/ 244441 h 488069"/>
              <a:gd name="connsiteX22-555" fmla="*/ 2482850 w 2482850"/>
              <a:gd name="connsiteY22-556" fmla="*/ 244441 h 488069"/>
              <a:gd name="connsiteX23-557" fmla="*/ 2482850 w 2482850"/>
              <a:gd name="connsiteY23-558" fmla="*/ 385617 h 488069"/>
              <a:gd name="connsiteX24-559" fmla="*/ 2379411 w 2482850"/>
              <a:gd name="connsiteY24-560" fmla="*/ 349811 h 488069"/>
              <a:gd name="connsiteX25-561" fmla="*/ 2465024 w 2482850"/>
              <a:gd name="connsiteY25-562" fmla="*/ 294931 h 488069"/>
              <a:gd name="connsiteX26-563" fmla="*/ 2418925 w 2482850"/>
              <a:gd name="connsiteY26-564" fmla="*/ 244441 h 488069"/>
              <a:gd name="connsiteX27-565" fmla="*/ 2274040 w 2482850"/>
              <a:gd name="connsiteY27-566" fmla="*/ 244441 h 488069"/>
              <a:gd name="connsiteX28-567" fmla="*/ 2392582 w 2482850"/>
              <a:gd name="connsiteY28-568" fmla="*/ 244441 h 488069"/>
              <a:gd name="connsiteX29-569" fmla="*/ 2331116 w 2482850"/>
              <a:gd name="connsiteY29-570" fmla="*/ 288345 h 488069"/>
              <a:gd name="connsiteX30-571" fmla="*/ 2313554 w 2482850"/>
              <a:gd name="connsiteY30-572" fmla="*/ 301516 h 488069"/>
              <a:gd name="connsiteX31-573" fmla="*/ 2274040 w 2482850"/>
              <a:gd name="connsiteY31-574" fmla="*/ 255417 h 488069"/>
              <a:gd name="connsiteX32-575" fmla="*/ 2274040 w 2482850"/>
              <a:gd name="connsiteY32-576" fmla="*/ 244441 h 488069"/>
              <a:gd name="connsiteX33-577" fmla="*/ 2065495 w 2482850"/>
              <a:gd name="connsiteY33-578" fmla="*/ 244441 h 488069"/>
              <a:gd name="connsiteX34-579" fmla="*/ 2186232 w 2482850"/>
              <a:gd name="connsiteY34-580" fmla="*/ 244441 h 488069"/>
              <a:gd name="connsiteX35-581" fmla="*/ 2186232 w 2482850"/>
              <a:gd name="connsiteY35-582" fmla="*/ 279564 h 488069"/>
              <a:gd name="connsiteX36-583" fmla="*/ 2113790 w 2482850"/>
              <a:gd name="connsiteY36-584" fmla="*/ 312492 h 488069"/>
              <a:gd name="connsiteX37-585" fmla="*/ 2133547 w 2482850"/>
              <a:gd name="connsiteY37-586" fmla="*/ 288345 h 488069"/>
              <a:gd name="connsiteX38-587" fmla="*/ 2085252 w 2482850"/>
              <a:gd name="connsiteY38-588" fmla="*/ 257612 h 488069"/>
              <a:gd name="connsiteX39-589" fmla="*/ 2065495 w 2482850"/>
              <a:gd name="connsiteY39-590" fmla="*/ 244441 h 488069"/>
              <a:gd name="connsiteX40-591" fmla="*/ 1534253 w 2482850"/>
              <a:gd name="connsiteY40-592" fmla="*/ 196146 h 488069"/>
              <a:gd name="connsiteX41-593" fmla="*/ 1793288 w 2482850"/>
              <a:gd name="connsiteY41-594" fmla="*/ 196146 h 488069"/>
              <a:gd name="connsiteX42-595" fmla="*/ 1793288 w 2482850"/>
              <a:gd name="connsiteY42-596" fmla="*/ 248831 h 488069"/>
              <a:gd name="connsiteX43-597" fmla="*/ 1534253 w 2482850"/>
              <a:gd name="connsiteY43-598" fmla="*/ 248831 h 488069"/>
              <a:gd name="connsiteX44-599" fmla="*/ 1534253 w 2482850"/>
              <a:gd name="connsiteY44-600" fmla="*/ 196146 h 488069"/>
              <a:gd name="connsiteX45-601" fmla="*/ 1534253 w 2482850"/>
              <a:gd name="connsiteY45-602" fmla="*/ 66628 h 488069"/>
              <a:gd name="connsiteX46-603" fmla="*/ 1793288 w 2482850"/>
              <a:gd name="connsiteY46-604" fmla="*/ 66628 h 488069"/>
              <a:gd name="connsiteX47-605" fmla="*/ 1793288 w 2482850"/>
              <a:gd name="connsiteY47-606" fmla="*/ 121509 h 488069"/>
              <a:gd name="connsiteX48-607" fmla="*/ 1534253 w 2482850"/>
              <a:gd name="connsiteY48-608" fmla="*/ 121509 h 488069"/>
              <a:gd name="connsiteX49-609" fmla="*/ 1534253 w 2482850"/>
              <a:gd name="connsiteY49-610" fmla="*/ 66628 h 488069"/>
              <a:gd name="connsiteX50-611" fmla="*/ 2423315 w 2482850"/>
              <a:gd name="connsiteY50-612" fmla="*/ 0 h 488069"/>
              <a:gd name="connsiteX51-613" fmla="*/ 2482850 w 2482850"/>
              <a:gd name="connsiteY51-614" fmla="*/ 0 h 488069"/>
              <a:gd name="connsiteX52-615" fmla="*/ 2482850 w 2482850"/>
              <a:gd name="connsiteY52-616" fmla="*/ 174194 h 488069"/>
              <a:gd name="connsiteX53-617" fmla="*/ 2423315 w 2482850"/>
              <a:gd name="connsiteY53-618" fmla="*/ 174194 h 488069"/>
              <a:gd name="connsiteX54-619" fmla="*/ 2423315 w 2482850"/>
              <a:gd name="connsiteY54-620" fmla="*/ 0 h 488069"/>
              <a:gd name="connsiteX55-621" fmla="*/ 1885487 w 2482850"/>
              <a:gd name="connsiteY55-622" fmla="*/ 0 h 488069"/>
              <a:gd name="connsiteX56-623" fmla="*/ 2004029 w 2482850"/>
              <a:gd name="connsiteY56-624" fmla="*/ 0 h 488069"/>
              <a:gd name="connsiteX57-625" fmla="*/ 2004029 w 2482850"/>
              <a:gd name="connsiteY57-626" fmla="*/ 49067 h 488069"/>
              <a:gd name="connsiteX58-627" fmla="*/ 2335506 w 2482850"/>
              <a:gd name="connsiteY58-628" fmla="*/ 49067 h 488069"/>
              <a:gd name="connsiteX59-629" fmla="*/ 2335506 w 2482850"/>
              <a:gd name="connsiteY59-630" fmla="*/ 77604 h 488069"/>
              <a:gd name="connsiteX60-631" fmla="*/ 2019395 w 2482850"/>
              <a:gd name="connsiteY60-632" fmla="*/ 77604 h 488069"/>
              <a:gd name="connsiteX61-633" fmla="*/ 2019395 w 2482850"/>
              <a:gd name="connsiteY61-634" fmla="*/ 145656 h 488069"/>
              <a:gd name="connsiteX62-635" fmla="*/ 2335506 w 2482850"/>
              <a:gd name="connsiteY62-636" fmla="*/ 145656 h 488069"/>
              <a:gd name="connsiteX63-637" fmla="*/ 2335506 w 2482850"/>
              <a:gd name="connsiteY63-638" fmla="*/ 174194 h 488069"/>
              <a:gd name="connsiteX64-639" fmla="*/ 1960125 w 2482850"/>
              <a:gd name="connsiteY64-640" fmla="*/ 174194 h 488069"/>
              <a:gd name="connsiteX65-641" fmla="*/ 1960125 w 2482850"/>
              <a:gd name="connsiteY65-642" fmla="*/ 244441 h 488069"/>
              <a:gd name="connsiteX66-643" fmla="*/ 2023786 w 2482850"/>
              <a:gd name="connsiteY66-644" fmla="*/ 244441 h 488069"/>
              <a:gd name="connsiteX67-645" fmla="*/ 1988662 w 2482850"/>
              <a:gd name="connsiteY67-646" fmla="*/ 288345 h 488069"/>
              <a:gd name="connsiteX68-647" fmla="*/ 2041348 w 2482850"/>
              <a:gd name="connsiteY68-648" fmla="*/ 323468 h 488069"/>
              <a:gd name="connsiteX69-649" fmla="*/ 2058909 w 2482850"/>
              <a:gd name="connsiteY69-650" fmla="*/ 336640 h 488069"/>
              <a:gd name="connsiteX70-651" fmla="*/ 1957929 w 2482850"/>
              <a:gd name="connsiteY70-652" fmla="*/ 376154 h 488069"/>
              <a:gd name="connsiteX71-653" fmla="*/ 1988662 w 2482850"/>
              <a:gd name="connsiteY71-654" fmla="*/ 459572 h 488069"/>
              <a:gd name="connsiteX72-655" fmla="*/ 2041348 w 2482850"/>
              <a:gd name="connsiteY72-656" fmla="*/ 433229 h 488069"/>
              <a:gd name="connsiteX73-657" fmla="*/ 2186232 w 2482850"/>
              <a:gd name="connsiteY73-658" fmla="*/ 365178 h 488069"/>
              <a:gd name="connsiteX74-659" fmla="*/ 2186232 w 2482850"/>
              <a:gd name="connsiteY74-660" fmla="*/ 382739 h 488069"/>
              <a:gd name="connsiteX75-661" fmla="*/ 2157694 w 2482850"/>
              <a:gd name="connsiteY75-662" fmla="*/ 413472 h 488069"/>
              <a:gd name="connsiteX76-663" fmla="*/ 2102814 w 2482850"/>
              <a:gd name="connsiteY76-664" fmla="*/ 411277 h 488069"/>
              <a:gd name="connsiteX77-665" fmla="*/ 2122301 w 2482850"/>
              <a:gd name="connsiteY77-666" fmla="*/ 484894 h 488069"/>
              <a:gd name="connsiteX78-667" fmla="*/ 1885487 w 2482850"/>
              <a:gd name="connsiteY78-668" fmla="*/ 484894 h 488069"/>
              <a:gd name="connsiteX79-669" fmla="*/ 1885487 w 2482850"/>
              <a:gd name="connsiteY79-670" fmla="*/ 0 h 488069"/>
              <a:gd name="connsiteX80-671" fmla="*/ 444500 w 2482850"/>
              <a:gd name="connsiteY80-672" fmla="*/ 0 h 488069"/>
              <a:gd name="connsiteX81-673" fmla="*/ 1442054 w 2482850"/>
              <a:gd name="connsiteY81-674" fmla="*/ 0 h 488069"/>
              <a:gd name="connsiteX82-675" fmla="*/ 1442054 w 2482850"/>
              <a:gd name="connsiteY82-676" fmla="*/ 484894 h 488069"/>
              <a:gd name="connsiteX83-677" fmla="*/ 0 w 2482850"/>
              <a:gd name="connsiteY83-678" fmla="*/ 488069 h 488069"/>
              <a:gd name="connsiteX84-679" fmla="*/ 444500 w 2482850"/>
              <a:gd name="connsiteY84-680" fmla="*/ 0 h 488069"/>
              <a:gd name="connsiteX0-681" fmla="*/ 1534253 w 2482850"/>
              <a:gd name="connsiteY0-682" fmla="*/ 452986 h 488069"/>
              <a:gd name="connsiteX1-683" fmla="*/ 1793288 w 2482850"/>
              <a:gd name="connsiteY1-684" fmla="*/ 452986 h 488069"/>
              <a:gd name="connsiteX2-685" fmla="*/ 1793288 w 2482850"/>
              <a:gd name="connsiteY2-686" fmla="*/ 484894 h 488069"/>
              <a:gd name="connsiteX3-687" fmla="*/ 1534253 w 2482850"/>
              <a:gd name="connsiteY3-688" fmla="*/ 484894 h 488069"/>
              <a:gd name="connsiteX4-689" fmla="*/ 1534253 w 2482850"/>
              <a:gd name="connsiteY4-690" fmla="*/ 452986 h 488069"/>
              <a:gd name="connsiteX5-691" fmla="*/ 2274040 w 2482850"/>
              <a:gd name="connsiteY5-692" fmla="*/ 365178 h 488069"/>
              <a:gd name="connsiteX6-693" fmla="*/ 2449658 w 2482850"/>
              <a:gd name="connsiteY6-694" fmla="*/ 470548 h 488069"/>
              <a:gd name="connsiteX7-695" fmla="*/ 2458439 w 2482850"/>
              <a:gd name="connsiteY7-696" fmla="*/ 455181 h 488069"/>
              <a:gd name="connsiteX8-697" fmla="*/ 2478196 w 2482850"/>
              <a:gd name="connsiteY8-698" fmla="*/ 416765 h 488069"/>
              <a:gd name="connsiteX9-699" fmla="*/ 2482850 w 2482850"/>
              <a:gd name="connsiteY9-700" fmla="*/ 408453 h 488069"/>
              <a:gd name="connsiteX10-701" fmla="*/ 2482850 w 2482850"/>
              <a:gd name="connsiteY10-702" fmla="*/ 484894 h 488069"/>
              <a:gd name="connsiteX11-703" fmla="*/ 2137364 w 2482850"/>
              <a:gd name="connsiteY11-704" fmla="*/ 484894 h 488069"/>
              <a:gd name="connsiteX12-705" fmla="*/ 2186232 w 2482850"/>
              <a:gd name="connsiteY12-706" fmla="*/ 481524 h 488069"/>
              <a:gd name="connsiteX13-707" fmla="*/ 2192817 w 2482850"/>
              <a:gd name="connsiteY13-708" fmla="*/ 481524 h 488069"/>
              <a:gd name="connsiteX14-709" fmla="*/ 2274040 w 2482850"/>
              <a:gd name="connsiteY14-710" fmla="*/ 395911 h 488069"/>
              <a:gd name="connsiteX15-711" fmla="*/ 2274040 w 2482850"/>
              <a:gd name="connsiteY15-712" fmla="*/ 365178 h 488069"/>
              <a:gd name="connsiteX16-713" fmla="*/ 1534253 w 2482850"/>
              <a:gd name="connsiteY16-714" fmla="*/ 323468 h 488069"/>
              <a:gd name="connsiteX17-715" fmla="*/ 1793288 w 2482850"/>
              <a:gd name="connsiteY17-716" fmla="*/ 323468 h 488069"/>
              <a:gd name="connsiteX18-717" fmla="*/ 1793288 w 2482850"/>
              <a:gd name="connsiteY18-718" fmla="*/ 378349 h 488069"/>
              <a:gd name="connsiteX19-719" fmla="*/ 1534253 w 2482850"/>
              <a:gd name="connsiteY19-720" fmla="*/ 378349 h 488069"/>
              <a:gd name="connsiteX20-721" fmla="*/ 1534253 w 2482850"/>
              <a:gd name="connsiteY20-722" fmla="*/ 323468 h 488069"/>
              <a:gd name="connsiteX21-723" fmla="*/ 2418925 w 2482850"/>
              <a:gd name="connsiteY21-724" fmla="*/ 244441 h 488069"/>
              <a:gd name="connsiteX22-725" fmla="*/ 2482850 w 2482850"/>
              <a:gd name="connsiteY22-726" fmla="*/ 244441 h 488069"/>
              <a:gd name="connsiteX23-727" fmla="*/ 2482850 w 2482850"/>
              <a:gd name="connsiteY23-728" fmla="*/ 385617 h 488069"/>
              <a:gd name="connsiteX24-729" fmla="*/ 2379411 w 2482850"/>
              <a:gd name="connsiteY24-730" fmla="*/ 349811 h 488069"/>
              <a:gd name="connsiteX25-731" fmla="*/ 2465024 w 2482850"/>
              <a:gd name="connsiteY25-732" fmla="*/ 294931 h 488069"/>
              <a:gd name="connsiteX26-733" fmla="*/ 2418925 w 2482850"/>
              <a:gd name="connsiteY26-734" fmla="*/ 244441 h 488069"/>
              <a:gd name="connsiteX27-735" fmla="*/ 2274040 w 2482850"/>
              <a:gd name="connsiteY27-736" fmla="*/ 244441 h 488069"/>
              <a:gd name="connsiteX28-737" fmla="*/ 2392582 w 2482850"/>
              <a:gd name="connsiteY28-738" fmla="*/ 244441 h 488069"/>
              <a:gd name="connsiteX29-739" fmla="*/ 2331116 w 2482850"/>
              <a:gd name="connsiteY29-740" fmla="*/ 288345 h 488069"/>
              <a:gd name="connsiteX30-741" fmla="*/ 2313554 w 2482850"/>
              <a:gd name="connsiteY30-742" fmla="*/ 301516 h 488069"/>
              <a:gd name="connsiteX31-743" fmla="*/ 2274040 w 2482850"/>
              <a:gd name="connsiteY31-744" fmla="*/ 255417 h 488069"/>
              <a:gd name="connsiteX32-745" fmla="*/ 2274040 w 2482850"/>
              <a:gd name="connsiteY32-746" fmla="*/ 244441 h 488069"/>
              <a:gd name="connsiteX33-747" fmla="*/ 2065495 w 2482850"/>
              <a:gd name="connsiteY33-748" fmla="*/ 244441 h 488069"/>
              <a:gd name="connsiteX34-749" fmla="*/ 2186232 w 2482850"/>
              <a:gd name="connsiteY34-750" fmla="*/ 244441 h 488069"/>
              <a:gd name="connsiteX35-751" fmla="*/ 2186232 w 2482850"/>
              <a:gd name="connsiteY35-752" fmla="*/ 279564 h 488069"/>
              <a:gd name="connsiteX36-753" fmla="*/ 2113790 w 2482850"/>
              <a:gd name="connsiteY36-754" fmla="*/ 312492 h 488069"/>
              <a:gd name="connsiteX37-755" fmla="*/ 2133547 w 2482850"/>
              <a:gd name="connsiteY37-756" fmla="*/ 288345 h 488069"/>
              <a:gd name="connsiteX38-757" fmla="*/ 2085252 w 2482850"/>
              <a:gd name="connsiteY38-758" fmla="*/ 257612 h 488069"/>
              <a:gd name="connsiteX39-759" fmla="*/ 2065495 w 2482850"/>
              <a:gd name="connsiteY39-760" fmla="*/ 244441 h 488069"/>
              <a:gd name="connsiteX40-761" fmla="*/ 1534253 w 2482850"/>
              <a:gd name="connsiteY40-762" fmla="*/ 196146 h 488069"/>
              <a:gd name="connsiteX41-763" fmla="*/ 1793288 w 2482850"/>
              <a:gd name="connsiteY41-764" fmla="*/ 196146 h 488069"/>
              <a:gd name="connsiteX42-765" fmla="*/ 1793288 w 2482850"/>
              <a:gd name="connsiteY42-766" fmla="*/ 248831 h 488069"/>
              <a:gd name="connsiteX43-767" fmla="*/ 1534253 w 2482850"/>
              <a:gd name="connsiteY43-768" fmla="*/ 248831 h 488069"/>
              <a:gd name="connsiteX44-769" fmla="*/ 1534253 w 2482850"/>
              <a:gd name="connsiteY44-770" fmla="*/ 196146 h 488069"/>
              <a:gd name="connsiteX45-771" fmla="*/ 1534253 w 2482850"/>
              <a:gd name="connsiteY45-772" fmla="*/ 66628 h 488069"/>
              <a:gd name="connsiteX46-773" fmla="*/ 1793288 w 2482850"/>
              <a:gd name="connsiteY46-774" fmla="*/ 66628 h 488069"/>
              <a:gd name="connsiteX47-775" fmla="*/ 1793288 w 2482850"/>
              <a:gd name="connsiteY47-776" fmla="*/ 121509 h 488069"/>
              <a:gd name="connsiteX48-777" fmla="*/ 1534253 w 2482850"/>
              <a:gd name="connsiteY48-778" fmla="*/ 121509 h 488069"/>
              <a:gd name="connsiteX49-779" fmla="*/ 1534253 w 2482850"/>
              <a:gd name="connsiteY49-780" fmla="*/ 66628 h 488069"/>
              <a:gd name="connsiteX50-781" fmla="*/ 2423315 w 2482850"/>
              <a:gd name="connsiteY50-782" fmla="*/ 0 h 488069"/>
              <a:gd name="connsiteX51-783" fmla="*/ 2482850 w 2482850"/>
              <a:gd name="connsiteY51-784" fmla="*/ 0 h 488069"/>
              <a:gd name="connsiteX52-785" fmla="*/ 2482850 w 2482850"/>
              <a:gd name="connsiteY52-786" fmla="*/ 174194 h 488069"/>
              <a:gd name="connsiteX53-787" fmla="*/ 2423315 w 2482850"/>
              <a:gd name="connsiteY53-788" fmla="*/ 174194 h 488069"/>
              <a:gd name="connsiteX54-789" fmla="*/ 2423315 w 2482850"/>
              <a:gd name="connsiteY54-790" fmla="*/ 0 h 488069"/>
              <a:gd name="connsiteX55-791" fmla="*/ 1885487 w 2482850"/>
              <a:gd name="connsiteY55-792" fmla="*/ 0 h 488069"/>
              <a:gd name="connsiteX56-793" fmla="*/ 2004029 w 2482850"/>
              <a:gd name="connsiteY56-794" fmla="*/ 0 h 488069"/>
              <a:gd name="connsiteX57-795" fmla="*/ 2004029 w 2482850"/>
              <a:gd name="connsiteY57-796" fmla="*/ 49067 h 488069"/>
              <a:gd name="connsiteX58-797" fmla="*/ 2335506 w 2482850"/>
              <a:gd name="connsiteY58-798" fmla="*/ 49067 h 488069"/>
              <a:gd name="connsiteX59-799" fmla="*/ 2335506 w 2482850"/>
              <a:gd name="connsiteY59-800" fmla="*/ 77604 h 488069"/>
              <a:gd name="connsiteX60-801" fmla="*/ 2019395 w 2482850"/>
              <a:gd name="connsiteY60-802" fmla="*/ 77604 h 488069"/>
              <a:gd name="connsiteX61-803" fmla="*/ 2019395 w 2482850"/>
              <a:gd name="connsiteY61-804" fmla="*/ 145656 h 488069"/>
              <a:gd name="connsiteX62-805" fmla="*/ 2335506 w 2482850"/>
              <a:gd name="connsiteY62-806" fmla="*/ 145656 h 488069"/>
              <a:gd name="connsiteX63-807" fmla="*/ 2335506 w 2482850"/>
              <a:gd name="connsiteY63-808" fmla="*/ 174194 h 488069"/>
              <a:gd name="connsiteX64-809" fmla="*/ 1960125 w 2482850"/>
              <a:gd name="connsiteY64-810" fmla="*/ 174194 h 488069"/>
              <a:gd name="connsiteX65-811" fmla="*/ 1960125 w 2482850"/>
              <a:gd name="connsiteY65-812" fmla="*/ 244441 h 488069"/>
              <a:gd name="connsiteX66-813" fmla="*/ 2023786 w 2482850"/>
              <a:gd name="connsiteY66-814" fmla="*/ 244441 h 488069"/>
              <a:gd name="connsiteX67-815" fmla="*/ 1988662 w 2482850"/>
              <a:gd name="connsiteY67-816" fmla="*/ 288345 h 488069"/>
              <a:gd name="connsiteX68-817" fmla="*/ 2041348 w 2482850"/>
              <a:gd name="connsiteY68-818" fmla="*/ 323468 h 488069"/>
              <a:gd name="connsiteX69-819" fmla="*/ 2058909 w 2482850"/>
              <a:gd name="connsiteY69-820" fmla="*/ 336640 h 488069"/>
              <a:gd name="connsiteX70-821" fmla="*/ 1957929 w 2482850"/>
              <a:gd name="connsiteY70-822" fmla="*/ 376154 h 488069"/>
              <a:gd name="connsiteX71-823" fmla="*/ 1988662 w 2482850"/>
              <a:gd name="connsiteY71-824" fmla="*/ 459572 h 488069"/>
              <a:gd name="connsiteX72-825" fmla="*/ 2041348 w 2482850"/>
              <a:gd name="connsiteY72-826" fmla="*/ 433229 h 488069"/>
              <a:gd name="connsiteX73-827" fmla="*/ 2186232 w 2482850"/>
              <a:gd name="connsiteY73-828" fmla="*/ 365178 h 488069"/>
              <a:gd name="connsiteX74-829" fmla="*/ 2186232 w 2482850"/>
              <a:gd name="connsiteY74-830" fmla="*/ 382739 h 488069"/>
              <a:gd name="connsiteX75-831" fmla="*/ 2157694 w 2482850"/>
              <a:gd name="connsiteY75-832" fmla="*/ 413472 h 488069"/>
              <a:gd name="connsiteX76-833" fmla="*/ 2102814 w 2482850"/>
              <a:gd name="connsiteY76-834" fmla="*/ 411277 h 488069"/>
              <a:gd name="connsiteX77-835" fmla="*/ 2122301 w 2482850"/>
              <a:gd name="connsiteY77-836" fmla="*/ 484894 h 488069"/>
              <a:gd name="connsiteX78-837" fmla="*/ 1885487 w 2482850"/>
              <a:gd name="connsiteY78-838" fmla="*/ 484894 h 488069"/>
              <a:gd name="connsiteX79-839" fmla="*/ 1885487 w 2482850"/>
              <a:gd name="connsiteY79-840" fmla="*/ 0 h 488069"/>
              <a:gd name="connsiteX80-841" fmla="*/ 444500 w 2482850"/>
              <a:gd name="connsiteY80-842" fmla="*/ 0 h 488069"/>
              <a:gd name="connsiteX81-843" fmla="*/ 1442054 w 2482850"/>
              <a:gd name="connsiteY81-844" fmla="*/ 0 h 488069"/>
              <a:gd name="connsiteX82-845" fmla="*/ 1442054 w 2482850"/>
              <a:gd name="connsiteY82-846" fmla="*/ 484894 h 488069"/>
              <a:gd name="connsiteX83-847" fmla="*/ 0 w 2482850"/>
              <a:gd name="connsiteY83-848" fmla="*/ 488069 h 488069"/>
              <a:gd name="connsiteX84-849" fmla="*/ 444500 w 2482850"/>
              <a:gd name="connsiteY84-850" fmla="*/ 0 h 488069"/>
              <a:gd name="connsiteX0-851" fmla="*/ 1534253 w 2482850"/>
              <a:gd name="connsiteY0-852" fmla="*/ 452986 h 488069"/>
              <a:gd name="connsiteX1-853" fmla="*/ 1793288 w 2482850"/>
              <a:gd name="connsiteY1-854" fmla="*/ 452986 h 488069"/>
              <a:gd name="connsiteX2-855" fmla="*/ 1793288 w 2482850"/>
              <a:gd name="connsiteY2-856" fmla="*/ 484894 h 488069"/>
              <a:gd name="connsiteX3-857" fmla="*/ 1534253 w 2482850"/>
              <a:gd name="connsiteY3-858" fmla="*/ 484894 h 488069"/>
              <a:gd name="connsiteX4-859" fmla="*/ 1534253 w 2482850"/>
              <a:gd name="connsiteY4-860" fmla="*/ 452986 h 488069"/>
              <a:gd name="connsiteX5-861" fmla="*/ 2274040 w 2482850"/>
              <a:gd name="connsiteY5-862" fmla="*/ 365178 h 488069"/>
              <a:gd name="connsiteX6-863" fmla="*/ 2449658 w 2482850"/>
              <a:gd name="connsiteY6-864" fmla="*/ 470548 h 488069"/>
              <a:gd name="connsiteX7-865" fmla="*/ 2458439 w 2482850"/>
              <a:gd name="connsiteY7-866" fmla="*/ 455181 h 488069"/>
              <a:gd name="connsiteX8-867" fmla="*/ 2478196 w 2482850"/>
              <a:gd name="connsiteY8-868" fmla="*/ 416765 h 488069"/>
              <a:gd name="connsiteX9-869" fmla="*/ 2482850 w 2482850"/>
              <a:gd name="connsiteY9-870" fmla="*/ 408453 h 488069"/>
              <a:gd name="connsiteX10-871" fmla="*/ 2482850 w 2482850"/>
              <a:gd name="connsiteY10-872" fmla="*/ 484894 h 488069"/>
              <a:gd name="connsiteX11-873" fmla="*/ 2137364 w 2482850"/>
              <a:gd name="connsiteY11-874" fmla="*/ 484894 h 488069"/>
              <a:gd name="connsiteX12-875" fmla="*/ 2186232 w 2482850"/>
              <a:gd name="connsiteY12-876" fmla="*/ 481524 h 488069"/>
              <a:gd name="connsiteX13-877" fmla="*/ 2192817 w 2482850"/>
              <a:gd name="connsiteY13-878" fmla="*/ 481524 h 488069"/>
              <a:gd name="connsiteX14-879" fmla="*/ 2274040 w 2482850"/>
              <a:gd name="connsiteY14-880" fmla="*/ 395911 h 488069"/>
              <a:gd name="connsiteX15-881" fmla="*/ 2274040 w 2482850"/>
              <a:gd name="connsiteY15-882" fmla="*/ 365178 h 488069"/>
              <a:gd name="connsiteX16-883" fmla="*/ 1534253 w 2482850"/>
              <a:gd name="connsiteY16-884" fmla="*/ 323468 h 488069"/>
              <a:gd name="connsiteX17-885" fmla="*/ 1793288 w 2482850"/>
              <a:gd name="connsiteY17-886" fmla="*/ 323468 h 488069"/>
              <a:gd name="connsiteX18-887" fmla="*/ 1793288 w 2482850"/>
              <a:gd name="connsiteY18-888" fmla="*/ 378349 h 488069"/>
              <a:gd name="connsiteX19-889" fmla="*/ 1534253 w 2482850"/>
              <a:gd name="connsiteY19-890" fmla="*/ 378349 h 488069"/>
              <a:gd name="connsiteX20-891" fmla="*/ 1534253 w 2482850"/>
              <a:gd name="connsiteY20-892" fmla="*/ 323468 h 488069"/>
              <a:gd name="connsiteX21-893" fmla="*/ 2418925 w 2482850"/>
              <a:gd name="connsiteY21-894" fmla="*/ 244441 h 488069"/>
              <a:gd name="connsiteX22-895" fmla="*/ 2482850 w 2482850"/>
              <a:gd name="connsiteY22-896" fmla="*/ 244441 h 488069"/>
              <a:gd name="connsiteX23-897" fmla="*/ 2482850 w 2482850"/>
              <a:gd name="connsiteY23-898" fmla="*/ 385617 h 488069"/>
              <a:gd name="connsiteX24-899" fmla="*/ 2379411 w 2482850"/>
              <a:gd name="connsiteY24-900" fmla="*/ 349811 h 488069"/>
              <a:gd name="connsiteX25-901" fmla="*/ 2465024 w 2482850"/>
              <a:gd name="connsiteY25-902" fmla="*/ 294931 h 488069"/>
              <a:gd name="connsiteX26-903" fmla="*/ 2418925 w 2482850"/>
              <a:gd name="connsiteY26-904" fmla="*/ 244441 h 488069"/>
              <a:gd name="connsiteX27-905" fmla="*/ 2274040 w 2482850"/>
              <a:gd name="connsiteY27-906" fmla="*/ 244441 h 488069"/>
              <a:gd name="connsiteX28-907" fmla="*/ 2392582 w 2482850"/>
              <a:gd name="connsiteY28-908" fmla="*/ 244441 h 488069"/>
              <a:gd name="connsiteX29-909" fmla="*/ 2331116 w 2482850"/>
              <a:gd name="connsiteY29-910" fmla="*/ 288345 h 488069"/>
              <a:gd name="connsiteX30-911" fmla="*/ 2313554 w 2482850"/>
              <a:gd name="connsiteY30-912" fmla="*/ 301516 h 488069"/>
              <a:gd name="connsiteX31-913" fmla="*/ 2274040 w 2482850"/>
              <a:gd name="connsiteY31-914" fmla="*/ 255417 h 488069"/>
              <a:gd name="connsiteX32-915" fmla="*/ 2274040 w 2482850"/>
              <a:gd name="connsiteY32-916" fmla="*/ 244441 h 488069"/>
              <a:gd name="connsiteX33-917" fmla="*/ 2065495 w 2482850"/>
              <a:gd name="connsiteY33-918" fmla="*/ 244441 h 488069"/>
              <a:gd name="connsiteX34-919" fmla="*/ 2186232 w 2482850"/>
              <a:gd name="connsiteY34-920" fmla="*/ 244441 h 488069"/>
              <a:gd name="connsiteX35-921" fmla="*/ 2186232 w 2482850"/>
              <a:gd name="connsiteY35-922" fmla="*/ 279564 h 488069"/>
              <a:gd name="connsiteX36-923" fmla="*/ 2113790 w 2482850"/>
              <a:gd name="connsiteY36-924" fmla="*/ 312492 h 488069"/>
              <a:gd name="connsiteX37-925" fmla="*/ 2133547 w 2482850"/>
              <a:gd name="connsiteY37-926" fmla="*/ 288345 h 488069"/>
              <a:gd name="connsiteX38-927" fmla="*/ 2085252 w 2482850"/>
              <a:gd name="connsiteY38-928" fmla="*/ 257612 h 488069"/>
              <a:gd name="connsiteX39-929" fmla="*/ 2065495 w 2482850"/>
              <a:gd name="connsiteY39-930" fmla="*/ 244441 h 488069"/>
              <a:gd name="connsiteX40-931" fmla="*/ 1534253 w 2482850"/>
              <a:gd name="connsiteY40-932" fmla="*/ 196146 h 488069"/>
              <a:gd name="connsiteX41-933" fmla="*/ 1793288 w 2482850"/>
              <a:gd name="connsiteY41-934" fmla="*/ 196146 h 488069"/>
              <a:gd name="connsiteX42-935" fmla="*/ 1793288 w 2482850"/>
              <a:gd name="connsiteY42-936" fmla="*/ 248831 h 488069"/>
              <a:gd name="connsiteX43-937" fmla="*/ 1534253 w 2482850"/>
              <a:gd name="connsiteY43-938" fmla="*/ 248831 h 488069"/>
              <a:gd name="connsiteX44-939" fmla="*/ 1534253 w 2482850"/>
              <a:gd name="connsiteY44-940" fmla="*/ 196146 h 488069"/>
              <a:gd name="connsiteX45-941" fmla="*/ 1534253 w 2482850"/>
              <a:gd name="connsiteY45-942" fmla="*/ 66628 h 488069"/>
              <a:gd name="connsiteX46-943" fmla="*/ 1793288 w 2482850"/>
              <a:gd name="connsiteY46-944" fmla="*/ 66628 h 488069"/>
              <a:gd name="connsiteX47-945" fmla="*/ 1793288 w 2482850"/>
              <a:gd name="connsiteY47-946" fmla="*/ 121509 h 488069"/>
              <a:gd name="connsiteX48-947" fmla="*/ 1534253 w 2482850"/>
              <a:gd name="connsiteY48-948" fmla="*/ 121509 h 488069"/>
              <a:gd name="connsiteX49-949" fmla="*/ 1534253 w 2482850"/>
              <a:gd name="connsiteY49-950" fmla="*/ 66628 h 488069"/>
              <a:gd name="connsiteX50-951" fmla="*/ 2423315 w 2482850"/>
              <a:gd name="connsiteY50-952" fmla="*/ 0 h 488069"/>
              <a:gd name="connsiteX51-953" fmla="*/ 2482850 w 2482850"/>
              <a:gd name="connsiteY51-954" fmla="*/ 0 h 488069"/>
              <a:gd name="connsiteX52-955" fmla="*/ 2482850 w 2482850"/>
              <a:gd name="connsiteY52-956" fmla="*/ 174194 h 488069"/>
              <a:gd name="connsiteX53-957" fmla="*/ 2423315 w 2482850"/>
              <a:gd name="connsiteY53-958" fmla="*/ 174194 h 488069"/>
              <a:gd name="connsiteX54-959" fmla="*/ 2423315 w 2482850"/>
              <a:gd name="connsiteY54-960" fmla="*/ 0 h 488069"/>
              <a:gd name="connsiteX55-961" fmla="*/ 1885487 w 2482850"/>
              <a:gd name="connsiteY55-962" fmla="*/ 0 h 488069"/>
              <a:gd name="connsiteX56-963" fmla="*/ 2004029 w 2482850"/>
              <a:gd name="connsiteY56-964" fmla="*/ 0 h 488069"/>
              <a:gd name="connsiteX57-965" fmla="*/ 2004029 w 2482850"/>
              <a:gd name="connsiteY57-966" fmla="*/ 49067 h 488069"/>
              <a:gd name="connsiteX58-967" fmla="*/ 2335506 w 2482850"/>
              <a:gd name="connsiteY58-968" fmla="*/ 49067 h 488069"/>
              <a:gd name="connsiteX59-969" fmla="*/ 2335506 w 2482850"/>
              <a:gd name="connsiteY59-970" fmla="*/ 77604 h 488069"/>
              <a:gd name="connsiteX60-971" fmla="*/ 2019395 w 2482850"/>
              <a:gd name="connsiteY60-972" fmla="*/ 77604 h 488069"/>
              <a:gd name="connsiteX61-973" fmla="*/ 2019395 w 2482850"/>
              <a:gd name="connsiteY61-974" fmla="*/ 145656 h 488069"/>
              <a:gd name="connsiteX62-975" fmla="*/ 2335506 w 2482850"/>
              <a:gd name="connsiteY62-976" fmla="*/ 145656 h 488069"/>
              <a:gd name="connsiteX63-977" fmla="*/ 2335506 w 2482850"/>
              <a:gd name="connsiteY63-978" fmla="*/ 174194 h 488069"/>
              <a:gd name="connsiteX64-979" fmla="*/ 1960125 w 2482850"/>
              <a:gd name="connsiteY64-980" fmla="*/ 174194 h 488069"/>
              <a:gd name="connsiteX65-981" fmla="*/ 1960125 w 2482850"/>
              <a:gd name="connsiteY65-982" fmla="*/ 244441 h 488069"/>
              <a:gd name="connsiteX66-983" fmla="*/ 2023786 w 2482850"/>
              <a:gd name="connsiteY66-984" fmla="*/ 244441 h 488069"/>
              <a:gd name="connsiteX67-985" fmla="*/ 1988662 w 2482850"/>
              <a:gd name="connsiteY67-986" fmla="*/ 288345 h 488069"/>
              <a:gd name="connsiteX68-987" fmla="*/ 2041348 w 2482850"/>
              <a:gd name="connsiteY68-988" fmla="*/ 323468 h 488069"/>
              <a:gd name="connsiteX69-989" fmla="*/ 2058909 w 2482850"/>
              <a:gd name="connsiteY69-990" fmla="*/ 336640 h 488069"/>
              <a:gd name="connsiteX70-991" fmla="*/ 1957929 w 2482850"/>
              <a:gd name="connsiteY70-992" fmla="*/ 376154 h 488069"/>
              <a:gd name="connsiteX71-993" fmla="*/ 1988662 w 2482850"/>
              <a:gd name="connsiteY71-994" fmla="*/ 459572 h 488069"/>
              <a:gd name="connsiteX72-995" fmla="*/ 2041348 w 2482850"/>
              <a:gd name="connsiteY72-996" fmla="*/ 433229 h 488069"/>
              <a:gd name="connsiteX73-997" fmla="*/ 2186232 w 2482850"/>
              <a:gd name="connsiteY73-998" fmla="*/ 365178 h 488069"/>
              <a:gd name="connsiteX74-999" fmla="*/ 2186232 w 2482850"/>
              <a:gd name="connsiteY74-1000" fmla="*/ 382739 h 488069"/>
              <a:gd name="connsiteX75-1001" fmla="*/ 2157694 w 2482850"/>
              <a:gd name="connsiteY75-1002" fmla="*/ 413472 h 488069"/>
              <a:gd name="connsiteX76-1003" fmla="*/ 2102814 w 2482850"/>
              <a:gd name="connsiteY76-1004" fmla="*/ 411277 h 488069"/>
              <a:gd name="connsiteX77-1005" fmla="*/ 2122301 w 2482850"/>
              <a:gd name="connsiteY77-1006" fmla="*/ 484894 h 488069"/>
              <a:gd name="connsiteX78-1007" fmla="*/ 1885487 w 2482850"/>
              <a:gd name="connsiteY78-1008" fmla="*/ 484894 h 488069"/>
              <a:gd name="connsiteX79-1009" fmla="*/ 1885487 w 2482850"/>
              <a:gd name="connsiteY79-1010" fmla="*/ 0 h 488069"/>
              <a:gd name="connsiteX80-1011" fmla="*/ 444500 w 2482850"/>
              <a:gd name="connsiteY80-1012" fmla="*/ 0 h 488069"/>
              <a:gd name="connsiteX81-1013" fmla="*/ 1442054 w 2482850"/>
              <a:gd name="connsiteY81-1014" fmla="*/ 0 h 488069"/>
              <a:gd name="connsiteX82-1015" fmla="*/ 1442054 w 2482850"/>
              <a:gd name="connsiteY82-1016" fmla="*/ 484894 h 488069"/>
              <a:gd name="connsiteX83-1017" fmla="*/ 0 w 2482850"/>
              <a:gd name="connsiteY83-1018" fmla="*/ 488069 h 488069"/>
              <a:gd name="connsiteX84-1019" fmla="*/ 444500 w 2482850"/>
              <a:gd name="connsiteY84-1020" fmla="*/ 0 h 488069"/>
              <a:gd name="connsiteX0-1021" fmla="*/ 1534253 w 2482850"/>
              <a:gd name="connsiteY0-1022" fmla="*/ 452986 h 488069"/>
              <a:gd name="connsiteX1-1023" fmla="*/ 1793288 w 2482850"/>
              <a:gd name="connsiteY1-1024" fmla="*/ 452986 h 488069"/>
              <a:gd name="connsiteX2-1025" fmla="*/ 1793288 w 2482850"/>
              <a:gd name="connsiteY2-1026" fmla="*/ 484894 h 488069"/>
              <a:gd name="connsiteX3-1027" fmla="*/ 1534253 w 2482850"/>
              <a:gd name="connsiteY3-1028" fmla="*/ 484894 h 488069"/>
              <a:gd name="connsiteX4-1029" fmla="*/ 1534253 w 2482850"/>
              <a:gd name="connsiteY4-1030" fmla="*/ 452986 h 488069"/>
              <a:gd name="connsiteX5-1031" fmla="*/ 2274040 w 2482850"/>
              <a:gd name="connsiteY5-1032" fmla="*/ 365178 h 488069"/>
              <a:gd name="connsiteX6-1033" fmla="*/ 2449658 w 2482850"/>
              <a:gd name="connsiteY6-1034" fmla="*/ 470548 h 488069"/>
              <a:gd name="connsiteX7-1035" fmla="*/ 2458439 w 2482850"/>
              <a:gd name="connsiteY7-1036" fmla="*/ 455181 h 488069"/>
              <a:gd name="connsiteX8-1037" fmla="*/ 2478196 w 2482850"/>
              <a:gd name="connsiteY8-1038" fmla="*/ 416765 h 488069"/>
              <a:gd name="connsiteX9-1039" fmla="*/ 2482850 w 2482850"/>
              <a:gd name="connsiteY9-1040" fmla="*/ 408453 h 488069"/>
              <a:gd name="connsiteX10-1041" fmla="*/ 2482850 w 2482850"/>
              <a:gd name="connsiteY10-1042" fmla="*/ 484894 h 488069"/>
              <a:gd name="connsiteX11-1043" fmla="*/ 2137364 w 2482850"/>
              <a:gd name="connsiteY11-1044" fmla="*/ 484894 h 488069"/>
              <a:gd name="connsiteX12-1045" fmla="*/ 2186232 w 2482850"/>
              <a:gd name="connsiteY12-1046" fmla="*/ 481524 h 488069"/>
              <a:gd name="connsiteX13-1047" fmla="*/ 2192817 w 2482850"/>
              <a:gd name="connsiteY13-1048" fmla="*/ 481524 h 488069"/>
              <a:gd name="connsiteX14-1049" fmla="*/ 2274040 w 2482850"/>
              <a:gd name="connsiteY14-1050" fmla="*/ 395911 h 488069"/>
              <a:gd name="connsiteX15-1051" fmla="*/ 2274040 w 2482850"/>
              <a:gd name="connsiteY15-1052" fmla="*/ 365178 h 488069"/>
              <a:gd name="connsiteX16-1053" fmla="*/ 1534253 w 2482850"/>
              <a:gd name="connsiteY16-1054" fmla="*/ 323468 h 488069"/>
              <a:gd name="connsiteX17-1055" fmla="*/ 1793288 w 2482850"/>
              <a:gd name="connsiteY17-1056" fmla="*/ 323468 h 488069"/>
              <a:gd name="connsiteX18-1057" fmla="*/ 1793288 w 2482850"/>
              <a:gd name="connsiteY18-1058" fmla="*/ 378349 h 488069"/>
              <a:gd name="connsiteX19-1059" fmla="*/ 1534253 w 2482850"/>
              <a:gd name="connsiteY19-1060" fmla="*/ 378349 h 488069"/>
              <a:gd name="connsiteX20-1061" fmla="*/ 1534253 w 2482850"/>
              <a:gd name="connsiteY20-1062" fmla="*/ 323468 h 488069"/>
              <a:gd name="connsiteX21-1063" fmla="*/ 2418925 w 2482850"/>
              <a:gd name="connsiteY21-1064" fmla="*/ 244441 h 488069"/>
              <a:gd name="connsiteX22-1065" fmla="*/ 2482850 w 2482850"/>
              <a:gd name="connsiteY22-1066" fmla="*/ 244441 h 488069"/>
              <a:gd name="connsiteX23-1067" fmla="*/ 2482850 w 2482850"/>
              <a:gd name="connsiteY23-1068" fmla="*/ 385617 h 488069"/>
              <a:gd name="connsiteX24-1069" fmla="*/ 2379411 w 2482850"/>
              <a:gd name="connsiteY24-1070" fmla="*/ 349811 h 488069"/>
              <a:gd name="connsiteX25-1071" fmla="*/ 2465024 w 2482850"/>
              <a:gd name="connsiteY25-1072" fmla="*/ 294931 h 488069"/>
              <a:gd name="connsiteX26-1073" fmla="*/ 2418925 w 2482850"/>
              <a:gd name="connsiteY26-1074" fmla="*/ 244441 h 488069"/>
              <a:gd name="connsiteX27-1075" fmla="*/ 2274040 w 2482850"/>
              <a:gd name="connsiteY27-1076" fmla="*/ 244441 h 488069"/>
              <a:gd name="connsiteX28-1077" fmla="*/ 2392582 w 2482850"/>
              <a:gd name="connsiteY28-1078" fmla="*/ 244441 h 488069"/>
              <a:gd name="connsiteX29-1079" fmla="*/ 2331116 w 2482850"/>
              <a:gd name="connsiteY29-1080" fmla="*/ 288345 h 488069"/>
              <a:gd name="connsiteX30-1081" fmla="*/ 2313554 w 2482850"/>
              <a:gd name="connsiteY30-1082" fmla="*/ 301516 h 488069"/>
              <a:gd name="connsiteX31-1083" fmla="*/ 2274040 w 2482850"/>
              <a:gd name="connsiteY31-1084" fmla="*/ 255417 h 488069"/>
              <a:gd name="connsiteX32-1085" fmla="*/ 2274040 w 2482850"/>
              <a:gd name="connsiteY32-1086" fmla="*/ 244441 h 488069"/>
              <a:gd name="connsiteX33-1087" fmla="*/ 2065495 w 2482850"/>
              <a:gd name="connsiteY33-1088" fmla="*/ 244441 h 488069"/>
              <a:gd name="connsiteX34-1089" fmla="*/ 2186232 w 2482850"/>
              <a:gd name="connsiteY34-1090" fmla="*/ 244441 h 488069"/>
              <a:gd name="connsiteX35-1091" fmla="*/ 2186232 w 2482850"/>
              <a:gd name="connsiteY35-1092" fmla="*/ 279564 h 488069"/>
              <a:gd name="connsiteX36-1093" fmla="*/ 2113790 w 2482850"/>
              <a:gd name="connsiteY36-1094" fmla="*/ 312492 h 488069"/>
              <a:gd name="connsiteX37-1095" fmla="*/ 2133547 w 2482850"/>
              <a:gd name="connsiteY37-1096" fmla="*/ 288345 h 488069"/>
              <a:gd name="connsiteX38-1097" fmla="*/ 2085252 w 2482850"/>
              <a:gd name="connsiteY38-1098" fmla="*/ 257612 h 488069"/>
              <a:gd name="connsiteX39-1099" fmla="*/ 2065495 w 2482850"/>
              <a:gd name="connsiteY39-1100" fmla="*/ 244441 h 488069"/>
              <a:gd name="connsiteX40-1101" fmla="*/ 1534253 w 2482850"/>
              <a:gd name="connsiteY40-1102" fmla="*/ 196146 h 488069"/>
              <a:gd name="connsiteX41-1103" fmla="*/ 1793288 w 2482850"/>
              <a:gd name="connsiteY41-1104" fmla="*/ 196146 h 488069"/>
              <a:gd name="connsiteX42-1105" fmla="*/ 1793288 w 2482850"/>
              <a:gd name="connsiteY42-1106" fmla="*/ 248831 h 488069"/>
              <a:gd name="connsiteX43-1107" fmla="*/ 1534253 w 2482850"/>
              <a:gd name="connsiteY43-1108" fmla="*/ 248831 h 488069"/>
              <a:gd name="connsiteX44-1109" fmla="*/ 1534253 w 2482850"/>
              <a:gd name="connsiteY44-1110" fmla="*/ 196146 h 488069"/>
              <a:gd name="connsiteX45-1111" fmla="*/ 1534253 w 2482850"/>
              <a:gd name="connsiteY45-1112" fmla="*/ 66628 h 488069"/>
              <a:gd name="connsiteX46-1113" fmla="*/ 1793288 w 2482850"/>
              <a:gd name="connsiteY46-1114" fmla="*/ 66628 h 488069"/>
              <a:gd name="connsiteX47-1115" fmla="*/ 1793288 w 2482850"/>
              <a:gd name="connsiteY47-1116" fmla="*/ 121509 h 488069"/>
              <a:gd name="connsiteX48-1117" fmla="*/ 1534253 w 2482850"/>
              <a:gd name="connsiteY48-1118" fmla="*/ 121509 h 488069"/>
              <a:gd name="connsiteX49-1119" fmla="*/ 1534253 w 2482850"/>
              <a:gd name="connsiteY49-1120" fmla="*/ 66628 h 488069"/>
              <a:gd name="connsiteX50-1121" fmla="*/ 2423315 w 2482850"/>
              <a:gd name="connsiteY50-1122" fmla="*/ 0 h 488069"/>
              <a:gd name="connsiteX51-1123" fmla="*/ 2482850 w 2482850"/>
              <a:gd name="connsiteY51-1124" fmla="*/ 0 h 488069"/>
              <a:gd name="connsiteX52-1125" fmla="*/ 2482850 w 2482850"/>
              <a:gd name="connsiteY52-1126" fmla="*/ 174194 h 488069"/>
              <a:gd name="connsiteX53-1127" fmla="*/ 2423315 w 2482850"/>
              <a:gd name="connsiteY53-1128" fmla="*/ 174194 h 488069"/>
              <a:gd name="connsiteX54-1129" fmla="*/ 2423315 w 2482850"/>
              <a:gd name="connsiteY54-1130" fmla="*/ 0 h 488069"/>
              <a:gd name="connsiteX55-1131" fmla="*/ 1885487 w 2482850"/>
              <a:gd name="connsiteY55-1132" fmla="*/ 0 h 488069"/>
              <a:gd name="connsiteX56-1133" fmla="*/ 2004029 w 2482850"/>
              <a:gd name="connsiteY56-1134" fmla="*/ 0 h 488069"/>
              <a:gd name="connsiteX57-1135" fmla="*/ 2004029 w 2482850"/>
              <a:gd name="connsiteY57-1136" fmla="*/ 49067 h 488069"/>
              <a:gd name="connsiteX58-1137" fmla="*/ 2335506 w 2482850"/>
              <a:gd name="connsiteY58-1138" fmla="*/ 49067 h 488069"/>
              <a:gd name="connsiteX59-1139" fmla="*/ 2335506 w 2482850"/>
              <a:gd name="connsiteY59-1140" fmla="*/ 77604 h 488069"/>
              <a:gd name="connsiteX60-1141" fmla="*/ 2019395 w 2482850"/>
              <a:gd name="connsiteY60-1142" fmla="*/ 77604 h 488069"/>
              <a:gd name="connsiteX61-1143" fmla="*/ 2019395 w 2482850"/>
              <a:gd name="connsiteY61-1144" fmla="*/ 145656 h 488069"/>
              <a:gd name="connsiteX62-1145" fmla="*/ 2335506 w 2482850"/>
              <a:gd name="connsiteY62-1146" fmla="*/ 145656 h 488069"/>
              <a:gd name="connsiteX63-1147" fmla="*/ 2335506 w 2482850"/>
              <a:gd name="connsiteY63-1148" fmla="*/ 174194 h 488069"/>
              <a:gd name="connsiteX64-1149" fmla="*/ 1960125 w 2482850"/>
              <a:gd name="connsiteY64-1150" fmla="*/ 174194 h 488069"/>
              <a:gd name="connsiteX65-1151" fmla="*/ 1960125 w 2482850"/>
              <a:gd name="connsiteY65-1152" fmla="*/ 244441 h 488069"/>
              <a:gd name="connsiteX66-1153" fmla="*/ 2023786 w 2482850"/>
              <a:gd name="connsiteY66-1154" fmla="*/ 244441 h 488069"/>
              <a:gd name="connsiteX67-1155" fmla="*/ 1988662 w 2482850"/>
              <a:gd name="connsiteY67-1156" fmla="*/ 288345 h 488069"/>
              <a:gd name="connsiteX68-1157" fmla="*/ 2041348 w 2482850"/>
              <a:gd name="connsiteY68-1158" fmla="*/ 323468 h 488069"/>
              <a:gd name="connsiteX69-1159" fmla="*/ 2058909 w 2482850"/>
              <a:gd name="connsiteY69-1160" fmla="*/ 336640 h 488069"/>
              <a:gd name="connsiteX70-1161" fmla="*/ 1957929 w 2482850"/>
              <a:gd name="connsiteY70-1162" fmla="*/ 376154 h 488069"/>
              <a:gd name="connsiteX71-1163" fmla="*/ 1988662 w 2482850"/>
              <a:gd name="connsiteY71-1164" fmla="*/ 459572 h 488069"/>
              <a:gd name="connsiteX72-1165" fmla="*/ 2041348 w 2482850"/>
              <a:gd name="connsiteY72-1166" fmla="*/ 433229 h 488069"/>
              <a:gd name="connsiteX73-1167" fmla="*/ 2186232 w 2482850"/>
              <a:gd name="connsiteY73-1168" fmla="*/ 365178 h 488069"/>
              <a:gd name="connsiteX74-1169" fmla="*/ 2186232 w 2482850"/>
              <a:gd name="connsiteY74-1170" fmla="*/ 382739 h 488069"/>
              <a:gd name="connsiteX75-1171" fmla="*/ 2157694 w 2482850"/>
              <a:gd name="connsiteY75-1172" fmla="*/ 413472 h 488069"/>
              <a:gd name="connsiteX76-1173" fmla="*/ 2102814 w 2482850"/>
              <a:gd name="connsiteY76-1174" fmla="*/ 411277 h 488069"/>
              <a:gd name="connsiteX77-1175" fmla="*/ 2122301 w 2482850"/>
              <a:gd name="connsiteY77-1176" fmla="*/ 484894 h 488069"/>
              <a:gd name="connsiteX78-1177" fmla="*/ 1885487 w 2482850"/>
              <a:gd name="connsiteY78-1178" fmla="*/ 484894 h 488069"/>
              <a:gd name="connsiteX79-1179" fmla="*/ 1885487 w 2482850"/>
              <a:gd name="connsiteY79-1180" fmla="*/ 0 h 488069"/>
              <a:gd name="connsiteX80-1181" fmla="*/ 444500 w 2482850"/>
              <a:gd name="connsiteY80-1182" fmla="*/ 0 h 488069"/>
              <a:gd name="connsiteX81-1183" fmla="*/ 1442054 w 2482850"/>
              <a:gd name="connsiteY81-1184" fmla="*/ 0 h 488069"/>
              <a:gd name="connsiteX82-1185" fmla="*/ 1442054 w 2482850"/>
              <a:gd name="connsiteY82-1186" fmla="*/ 484894 h 488069"/>
              <a:gd name="connsiteX83-1187" fmla="*/ 0 w 2482850"/>
              <a:gd name="connsiteY83-1188" fmla="*/ 488069 h 488069"/>
              <a:gd name="connsiteX84-1189" fmla="*/ 444500 w 2482850"/>
              <a:gd name="connsiteY84-1190" fmla="*/ 0 h 488069"/>
              <a:gd name="connsiteX0-1191" fmla="*/ 1534253 w 2482850"/>
              <a:gd name="connsiteY0-1192" fmla="*/ 452986 h 488069"/>
              <a:gd name="connsiteX1-1193" fmla="*/ 1793288 w 2482850"/>
              <a:gd name="connsiteY1-1194" fmla="*/ 452986 h 488069"/>
              <a:gd name="connsiteX2-1195" fmla="*/ 1793288 w 2482850"/>
              <a:gd name="connsiteY2-1196" fmla="*/ 484894 h 488069"/>
              <a:gd name="connsiteX3-1197" fmla="*/ 1534253 w 2482850"/>
              <a:gd name="connsiteY3-1198" fmla="*/ 484894 h 488069"/>
              <a:gd name="connsiteX4-1199" fmla="*/ 1534253 w 2482850"/>
              <a:gd name="connsiteY4-1200" fmla="*/ 452986 h 488069"/>
              <a:gd name="connsiteX5-1201" fmla="*/ 2274040 w 2482850"/>
              <a:gd name="connsiteY5-1202" fmla="*/ 365178 h 488069"/>
              <a:gd name="connsiteX6-1203" fmla="*/ 2449658 w 2482850"/>
              <a:gd name="connsiteY6-1204" fmla="*/ 470548 h 488069"/>
              <a:gd name="connsiteX7-1205" fmla="*/ 2458439 w 2482850"/>
              <a:gd name="connsiteY7-1206" fmla="*/ 455181 h 488069"/>
              <a:gd name="connsiteX8-1207" fmla="*/ 2478196 w 2482850"/>
              <a:gd name="connsiteY8-1208" fmla="*/ 416765 h 488069"/>
              <a:gd name="connsiteX9-1209" fmla="*/ 2482850 w 2482850"/>
              <a:gd name="connsiteY9-1210" fmla="*/ 408453 h 488069"/>
              <a:gd name="connsiteX10-1211" fmla="*/ 2482850 w 2482850"/>
              <a:gd name="connsiteY10-1212" fmla="*/ 484894 h 488069"/>
              <a:gd name="connsiteX11-1213" fmla="*/ 2137364 w 2482850"/>
              <a:gd name="connsiteY11-1214" fmla="*/ 484894 h 488069"/>
              <a:gd name="connsiteX12-1215" fmla="*/ 2186232 w 2482850"/>
              <a:gd name="connsiteY12-1216" fmla="*/ 481524 h 488069"/>
              <a:gd name="connsiteX13-1217" fmla="*/ 2192817 w 2482850"/>
              <a:gd name="connsiteY13-1218" fmla="*/ 481524 h 488069"/>
              <a:gd name="connsiteX14-1219" fmla="*/ 2274040 w 2482850"/>
              <a:gd name="connsiteY14-1220" fmla="*/ 395911 h 488069"/>
              <a:gd name="connsiteX15-1221" fmla="*/ 2274040 w 2482850"/>
              <a:gd name="connsiteY15-1222" fmla="*/ 365178 h 488069"/>
              <a:gd name="connsiteX16-1223" fmla="*/ 1534253 w 2482850"/>
              <a:gd name="connsiteY16-1224" fmla="*/ 323468 h 488069"/>
              <a:gd name="connsiteX17-1225" fmla="*/ 1793288 w 2482850"/>
              <a:gd name="connsiteY17-1226" fmla="*/ 323468 h 488069"/>
              <a:gd name="connsiteX18-1227" fmla="*/ 1793288 w 2482850"/>
              <a:gd name="connsiteY18-1228" fmla="*/ 378349 h 488069"/>
              <a:gd name="connsiteX19-1229" fmla="*/ 1534253 w 2482850"/>
              <a:gd name="connsiteY19-1230" fmla="*/ 378349 h 488069"/>
              <a:gd name="connsiteX20-1231" fmla="*/ 1534253 w 2482850"/>
              <a:gd name="connsiteY20-1232" fmla="*/ 323468 h 488069"/>
              <a:gd name="connsiteX21-1233" fmla="*/ 2418925 w 2482850"/>
              <a:gd name="connsiteY21-1234" fmla="*/ 244441 h 488069"/>
              <a:gd name="connsiteX22-1235" fmla="*/ 2482850 w 2482850"/>
              <a:gd name="connsiteY22-1236" fmla="*/ 244441 h 488069"/>
              <a:gd name="connsiteX23-1237" fmla="*/ 2482850 w 2482850"/>
              <a:gd name="connsiteY23-1238" fmla="*/ 385617 h 488069"/>
              <a:gd name="connsiteX24-1239" fmla="*/ 2379411 w 2482850"/>
              <a:gd name="connsiteY24-1240" fmla="*/ 349811 h 488069"/>
              <a:gd name="connsiteX25-1241" fmla="*/ 2465024 w 2482850"/>
              <a:gd name="connsiteY25-1242" fmla="*/ 294931 h 488069"/>
              <a:gd name="connsiteX26-1243" fmla="*/ 2418925 w 2482850"/>
              <a:gd name="connsiteY26-1244" fmla="*/ 244441 h 488069"/>
              <a:gd name="connsiteX27-1245" fmla="*/ 2274040 w 2482850"/>
              <a:gd name="connsiteY27-1246" fmla="*/ 244441 h 488069"/>
              <a:gd name="connsiteX28-1247" fmla="*/ 2392582 w 2482850"/>
              <a:gd name="connsiteY28-1248" fmla="*/ 244441 h 488069"/>
              <a:gd name="connsiteX29-1249" fmla="*/ 2331116 w 2482850"/>
              <a:gd name="connsiteY29-1250" fmla="*/ 288345 h 488069"/>
              <a:gd name="connsiteX30-1251" fmla="*/ 2313554 w 2482850"/>
              <a:gd name="connsiteY30-1252" fmla="*/ 301516 h 488069"/>
              <a:gd name="connsiteX31-1253" fmla="*/ 2274040 w 2482850"/>
              <a:gd name="connsiteY31-1254" fmla="*/ 255417 h 488069"/>
              <a:gd name="connsiteX32-1255" fmla="*/ 2274040 w 2482850"/>
              <a:gd name="connsiteY32-1256" fmla="*/ 244441 h 488069"/>
              <a:gd name="connsiteX33-1257" fmla="*/ 2065495 w 2482850"/>
              <a:gd name="connsiteY33-1258" fmla="*/ 244441 h 488069"/>
              <a:gd name="connsiteX34-1259" fmla="*/ 2186232 w 2482850"/>
              <a:gd name="connsiteY34-1260" fmla="*/ 244441 h 488069"/>
              <a:gd name="connsiteX35-1261" fmla="*/ 2186232 w 2482850"/>
              <a:gd name="connsiteY35-1262" fmla="*/ 279564 h 488069"/>
              <a:gd name="connsiteX36-1263" fmla="*/ 2113790 w 2482850"/>
              <a:gd name="connsiteY36-1264" fmla="*/ 312492 h 488069"/>
              <a:gd name="connsiteX37-1265" fmla="*/ 2133547 w 2482850"/>
              <a:gd name="connsiteY37-1266" fmla="*/ 288345 h 488069"/>
              <a:gd name="connsiteX38-1267" fmla="*/ 2085252 w 2482850"/>
              <a:gd name="connsiteY38-1268" fmla="*/ 257612 h 488069"/>
              <a:gd name="connsiteX39-1269" fmla="*/ 2065495 w 2482850"/>
              <a:gd name="connsiteY39-1270" fmla="*/ 244441 h 488069"/>
              <a:gd name="connsiteX40-1271" fmla="*/ 1534253 w 2482850"/>
              <a:gd name="connsiteY40-1272" fmla="*/ 196146 h 488069"/>
              <a:gd name="connsiteX41-1273" fmla="*/ 1793288 w 2482850"/>
              <a:gd name="connsiteY41-1274" fmla="*/ 196146 h 488069"/>
              <a:gd name="connsiteX42-1275" fmla="*/ 1793288 w 2482850"/>
              <a:gd name="connsiteY42-1276" fmla="*/ 248831 h 488069"/>
              <a:gd name="connsiteX43-1277" fmla="*/ 1534253 w 2482850"/>
              <a:gd name="connsiteY43-1278" fmla="*/ 248831 h 488069"/>
              <a:gd name="connsiteX44-1279" fmla="*/ 1534253 w 2482850"/>
              <a:gd name="connsiteY44-1280" fmla="*/ 196146 h 488069"/>
              <a:gd name="connsiteX45-1281" fmla="*/ 1534253 w 2482850"/>
              <a:gd name="connsiteY45-1282" fmla="*/ 66628 h 488069"/>
              <a:gd name="connsiteX46-1283" fmla="*/ 1793288 w 2482850"/>
              <a:gd name="connsiteY46-1284" fmla="*/ 66628 h 488069"/>
              <a:gd name="connsiteX47-1285" fmla="*/ 1793288 w 2482850"/>
              <a:gd name="connsiteY47-1286" fmla="*/ 121509 h 488069"/>
              <a:gd name="connsiteX48-1287" fmla="*/ 1534253 w 2482850"/>
              <a:gd name="connsiteY48-1288" fmla="*/ 121509 h 488069"/>
              <a:gd name="connsiteX49-1289" fmla="*/ 1534253 w 2482850"/>
              <a:gd name="connsiteY49-1290" fmla="*/ 66628 h 488069"/>
              <a:gd name="connsiteX50-1291" fmla="*/ 2423315 w 2482850"/>
              <a:gd name="connsiteY50-1292" fmla="*/ 0 h 488069"/>
              <a:gd name="connsiteX51-1293" fmla="*/ 2482850 w 2482850"/>
              <a:gd name="connsiteY51-1294" fmla="*/ 0 h 488069"/>
              <a:gd name="connsiteX52-1295" fmla="*/ 2482850 w 2482850"/>
              <a:gd name="connsiteY52-1296" fmla="*/ 174194 h 488069"/>
              <a:gd name="connsiteX53-1297" fmla="*/ 2423315 w 2482850"/>
              <a:gd name="connsiteY53-1298" fmla="*/ 174194 h 488069"/>
              <a:gd name="connsiteX54-1299" fmla="*/ 2423315 w 2482850"/>
              <a:gd name="connsiteY54-1300" fmla="*/ 0 h 488069"/>
              <a:gd name="connsiteX55-1301" fmla="*/ 1885487 w 2482850"/>
              <a:gd name="connsiteY55-1302" fmla="*/ 0 h 488069"/>
              <a:gd name="connsiteX56-1303" fmla="*/ 2004029 w 2482850"/>
              <a:gd name="connsiteY56-1304" fmla="*/ 0 h 488069"/>
              <a:gd name="connsiteX57-1305" fmla="*/ 2004029 w 2482850"/>
              <a:gd name="connsiteY57-1306" fmla="*/ 49067 h 488069"/>
              <a:gd name="connsiteX58-1307" fmla="*/ 2335506 w 2482850"/>
              <a:gd name="connsiteY58-1308" fmla="*/ 49067 h 488069"/>
              <a:gd name="connsiteX59-1309" fmla="*/ 2335506 w 2482850"/>
              <a:gd name="connsiteY59-1310" fmla="*/ 77604 h 488069"/>
              <a:gd name="connsiteX60-1311" fmla="*/ 2019395 w 2482850"/>
              <a:gd name="connsiteY60-1312" fmla="*/ 77604 h 488069"/>
              <a:gd name="connsiteX61-1313" fmla="*/ 2019395 w 2482850"/>
              <a:gd name="connsiteY61-1314" fmla="*/ 145656 h 488069"/>
              <a:gd name="connsiteX62-1315" fmla="*/ 2335506 w 2482850"/>
              <a:gd name="connsiteY62-1316" fmla="*/ 145656 h 488069"/>
              <a:gd name="connsiteX63-1317" fmla="*/ 2335506 w 2482850"/>
              <a:gd name="connsiteY63-1318" fmla="*/ 174194 h 488069"/>
              <a:gd name="connsiteX64-1319" fmla="*/ 1960125 w 2482850"/>
              <a:gd name="connsiteY64-1320" fmla="*/ 174194 h 488069"/>
              <a:gd name="connsiteX65-1321" fmla="*/ 1960125 w 2482850"/>
              <a:gd name="connsiteY65-1322" fmla="*/ 244441 h 488069"/>
              <a:gd name="connsiteX66-1323" fmla="*/ 2023786 w 2482850"/>
              <a:gd name="connsiteY66-1324" fmla="*/ 244441 h 488069"/>
              <a:gd name="connsiteX67-1325" fmla="*/ 1988662 w 2482850"/>
              <a:gd name="connsiteY67-1326" fmla="*/ 288345 h 488069"/>
              <a:gd name="connsiteX68-1327" fmla="*/ 2041348 w 2482850"/>
              <a:gd name="connsiteY68-1328" fmla="*/ 323468 h 488069"/>
              <a:gd name="connsiteX69-1329" fmla="*/ 2058909 w 2482850"/>
              <a:gd name="connsiteY69-1330" fmla="*/ 336640 h 488069"/>
              <a:gd name="connsiteX70-1331" fmla="*/ 1957929 w 2482850"/>
              <a:gd name="connsiteY70-1332" fmla="*/ 376154 h 488069"/>
              <a:gd name="connsiteX71-1333" fmla="*/ 1988662 w 2482850"/>
              <a:gd name="connsiteY71-1334" fmla="*/ 459572 h 488069"/>
              <a:gd name="connsiteX72-1335" fmla="*/ 2041348 w 2482850"/>
              <a:gd name="connsiteY72-1336" fmla="*/ 433229 h 488069"/>
              <a:gd name="connsiteX73-1337" fmla="*/ 2186232 w 2482850"/>
              <a:gd name="connsiteY73-1338" fmla="*/ 365178 h 488069"/>
              <a:gd name="connsiteX74-1339" fmla="*/ 2186232 w 2482850"/>
              <a:gd name="connsiteY74-1340" fmla="*/ 382739 h 488069"/>
              <a:gd name="connsiteX75-1341" fmla="*/ 2157694 w 2482850"/>
              <a:gd name="connsiteY75-1342" fmla="*/ 413472 h 488069"/>
              <a:gd name="connsiteX76-1343" fmla="*/ 2102814 w 2482850"/>
              <a:gd name="connsiteY76-1344" fmla="*/ 411277 h 488069"/>
              <a:gd name="connsiteX77-1345" fmla="*/ 2122301 w 2482850"/>
              <a:gd name="connsiteY77-1346" fmla="*/ 484894 h 488069"/>
              <a:gd name="connsiteX78-1347" fmla="*/ 1885487 w 2482850"/>
              <a:gd name="connsiteY78-1348" fmla="*/ 484894 h 488069"/>
              <a:gd name="connsiteX79-1349" fmla="*/ 1885487 w 2482850"/>
              <a:gd name="connsiteY79-1350" fmla="*/ 0 h 488069"/>
              <a:gd name="connsiteX80-1351" fmla="*/ 444500 w 2482850"/>
              <a:gd name="connsiteY80-1352" fmla="*/ 0 h 488069"/>
              <a:gd name="connsiteX81-1353" fmla="*/ 1442054 w 2482850"/>
              <a:gd name="connsiteY81-1354" fmla="*/ 0 h 488069"/>
              <a:gd name="connsiteX82-1355" fmla="*/ 1442054 w 2482850"/>
              <a:gd name="connsiteY82-1356" fmla="*/ 484894 h 488069"/>
              <a:gd name="connsiteX83-1357" fmla="*/ 0 w 2482850"/>
              <a:gd name="connsiteY83-1358" fmla="*/ 488069 h 488069"/>
              <a:gd name="connsiteX84-1359" fmla="*/ 444500 w 2482850"/>
              <a:gd name="connsiteY84-1360" fmla="*/ 0 h 4880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Lst>
            <a:rect l="l" t="t" r="r" b="b"/>
            <a:pathLst>
              <a:path w="2482850" h="488069">
                <a:moveTo>
                  <a:pt x="1534253" y="452986"/>
                </a:moveTo>
                <a:lnTo>
                  <a:pt x="1793288" y="452986"/>
                </a:lnTo>
                <a:lnTo>
                  <a:pt x="1793288" y="484894"/>
                </a:lnTo>
                <a:lnTo>
                  <a:pt x="1534253" y="484894"/>
                </a:lnTo>
                <a:lnTo>
                  <a:pt x="1534253" y="452986"/>
                </a:lnTo>
                <a:close/>
                <a:moveTo>
                  <a:pt x="2274040" y="365178"/>
                </a:moveTo>
                <a:cubicBezTo>
                  <a:pt x="2309164" y="404691"/>
                  <a:pt x="2367703" y="439815"/>
                  <a:pt x="2449658" y="470548"/>
                </a:cubicBezTo>
                <a:cubicBezTo>
                  <a:pt x="2451121" y="467621"/>
                  <a:pt x="2454048" y="462499"/>
                  <a:pt x="2458439" y="455181"/>
                </a:cubicBezTo>
                <a:cubicBezTo>
                  <a:pt x="2465756" y="440547"/>
                  <a:pt x="2472342" y="427741"/>
                  <a:pt x="2478196" y="416765"/>
                </a:cubicBezTo>
                <a:lnTo>
                  <a:pt x="2482850" y="408453"/>
                </a:lnTo>
                <a:lnTo>
                  <a:pt x="2482850" y="484894"/>
                </a:lnTo>
                <a:lnTo>
                  <a:pt x="2137364" y="484894"/>
                </a:lnTo>
                <a:lnTo>
                  <a:pt x="2186232" y="481524"/>
                </a:lnTo>
                <a:lnTo>
                  <a:pt x="2192817" y="481524"/>
                </a:lnTo>
                <a:cubicBezTo>
                  <a:pt x="2251357" y="484451"/>
                  <a:pt x="2278431" y="455913"/>
                  <a:pt x="2274040" y="395911"/>
                </a:cubicBezTo>
                <a:lnTo>
                  <a:pt x="2274040" y="365178"/>
                </a:lnTo>
                <a:close/>
                <a:moveTo>
                  <a:pt x="1534253" y="323468"/>
                </a:moveTo>
                <a:lnTo>
                  <a:pt x="1793288" y="323468"/>
                </a:lnTo>
                <a:lnTo>
                  <a:pt x="1793288" y="378349"/>
                </a:lnTo>
                <a:lnTo>
                  <a:pt x="1534253" y="378349"/>
                </a:lnTo>
                <a:lnTo>
                  <a:pt x="1534253" y="323468"/>
                </a:lnTo>
                <a:close/>
                <a:moveTo>
                  <a:pt x="2418925" y="244441"/>
                </a:moveTo>
                <a:lnTo>
                  <a:pt x="2482850" y="244441"/>
                </a:lnTo>
                <a:lnTo>
                  <a:pt x="2482850" y="385617"/>
                </a:lnTo>
                <a:lnTo>
                  <a:pt x="2379411" y="349811"/>
                </a:lnTo>
                <a:lnTo>
                  <a:pt x="2465024" y="294931"/>
                </a:lnTo>
                <a:lnTo>
                  <a:pt x="2418925" y="244441"/>
                </a:lnTo>
                <a:close/>
                <a:moveTo>
                  <a:pt x="2274040" y="244441"/>
                </a:moveTo>
                <a:lnTo>
                  <a:pt x="2392582" y="244441"/>
                </a:lnTo>
                <a:cubicBezTo>
                  <a:pt x="2377947" y="256149"/>
                  <a:pt x="2357459" y="270783"/>
                  <a:pt x="2331116" y="288345"/>
                </a:cubicBezTo>
                <a:cubicBezTo>
                  <a:pt x="2323799" y="294199"/>
                  <a:pt x="2317945" y="298589"/>
                  <a:pt x="2313554" y="301516"/>
                </a:cubicBezTo>
                <a:cubicBezTo>
                  <a:pt x="2300383" y="288345"/>
                  <a:pt x="2287212" y="272979"/>
                  <a:pt x="2274040" y="255417"/>
                </a:cubicBezTo>
                <a:lnTo>
                  <a:pt x="2274040" y="244441"/>
                </a:lnTo>
                <a:close/>
                <a:moveTo>
                  <a:pt x="2065495" y="244441"/>
                </a:moveTo>
                <a:lnTo>
                  <a:pt x="2186232" y="244441"/>
                </a:lnTo>
                <a:lnTo>
                  <a:pt x="2186232" y="279564"/>
                </a:lnTo>
                <a:cubicBezTo>
                  <a:pt x="2159889" y="292735"/>
                  <a:pt x="2135742" y="303712"/>
                  <a:pt x="2113790" y="312492"/>
                </a:cubicBezTo>
                <a:lnTo>
                  <a:pt x="2133547" y="288345"/>
                </a:lnTo>
                <a:cubicBezTo>
                  <a:pt x="2111594" y="273710"/>
                  <a:pt x="2095496" y="263466"/>
                  <a:pt x="2085252" y="257612"/>
                </a:cubicBezTo>
                <a:lnTo>
                  <a:pt x="2065495" y="244441"/>
                </a:lnTo>
                <a:close/>
                <a:moveTo>
                  <a:pt x="1534253" y="196146"/>
                </a:moveTo>
                <a:lnTo>
                  <a:pt x="1793288" y="196146"/>
                </a:lnTo>
                <a:lnTo>
                  <a:pt x="1793288" y="248831"/>
                </a:lnTo>
                <a:lnTo>
                  <a:pt x="1534253" y="248831"/>
                </a:lnTo>
                <a:lnTo>
                  <a:pt x="1534253" y="196146"/>
                </a:lnTo>
                <a:close/>
                <a:moveTo>
                  <a:pt x="1534253" y="66628"/>
                </a:moveTo>
                <a:lnTo>
                  <a:pt x="1793288" y="66628"/>
                </a:lnTo>
                <a:lnTo>
                  <a:pt x="1793288" y="121509"/>
                </a:lnTo>
                <a:lnTo>
                  <a:pt x="1534253" y="121509"/>
                </a:lnTo>
                <a:lnTo>
                  <a:pt x="1534253" y="66628"/>
                </a:lnTo>
                <a:close/>
                <a:moveTo>
                  <a:pt x="2423315" y="0"/>
                </a:moveTo>
                <a:lnTo>
                  <a:pt x="2482850" y="0"/>
                </a:lnTo>
                <a:lnTo>
                  <a:pt x="2482850" y="174194"/>
                </a:lnTo>
                <a:lnTo>
                  <a:pt x="2423315" y="174194"/>
                </a:lnTo>
                <a:lnTo>
                  <a:pt x="2423315" y="0"/>
                </a:lnTo>
                <a:close/>
                <a:moveTo>
                  <a:pt x="1885487" y="0"/>
                </a:moveTo>
                <a:lnTo>
                  <a:pt x="2004029" y="0"/>
                </a:lnTo>
                <a:lnTo>
                  <a:pt x="2004029" y="49067"/>
                </a:lnTo>
                <a:lnTo>
                  <a:pt x="2335506" y="49067"/>
                </a:lnTo>
                <a:lnTo>
                  <a:pt x="2335506" y="77604"/>
                </a:lnTo>
                <a:lnTo>
                  <a:pt x="2019395" y="77604"/>
                </a:lnTo>
                <a:lnTo>
                  <a:pt x="2019395" y="145656"/>
                </a:lnTo>
                <a:lnTo>
                  <a:pt x="2335506" y="145656"/>
                </a:lnTo>
                <a:lnTo>
                  <a:pt x="2335506" y="174194"/>
                </a:lnTo>
                <a:lnTo>
                  <a:pt x="1960125" y="174194"/>
                </a:lnTo>
                <a:lnTo>
                  <a:pt x="1960125" y="244441"/>
                </a:lnTo>
                <a:lnTo>
                  <a:pt x="2023786" y="244441"/>
                </a:lnTo>
                <a:lnTo>
                  <a:pt x="1988662" y="288345"/>
                </a:lnTo>
                <a:cubicBezTo>
                  <a:pt x="2003297" y="297126"/>
                  <a:pt x="2020859" y="308834"/>
                  <a:pt x="2041348" y="323468"/>
                </a:cubicBezTo>
                <a:cubicBezTo>
                  <a:pt x="2048665" y="329322"/>
                  <a:pt x="2054519" y="333713"/>
                  <a:pt x="2058909" y="336640"/>
                </a:cubicBezTo>
                <a:cubicBezTo>
                  <a:pt x="2028176" y="349811"/>
                  <a:pt x="1994516" y="362982"/>
                  <a:pt x="1957929" y="376154"/>
                </a:cubicBezTo>
                <a:lnTo>
                  <a:pt x="1988662" y="459572"/>
                </a:lnTo>
                <a:lnTo>
                  <a:pt x="2041348" y="433229"/>
                </a:lnTo>
                <a:cubicBezTo>
                  <a:pt x="2102814" y="405423"/>
                  <a:pt x="2151108" y="382739"/>
                  <a:pt x="2186232" y="365178"/>
                </a:cubicBezTo>
                <a:lnTo>
                  <a:pt x="2186232" y="382739"/>
                </a:lnTo>
                <a:cubicBezTo>
                  <a:pt x="2187695" y="403228"/>
                  <a:pt x="2178183" y="413472"/>
                  <a:pt x="2157694" y="413472"/>
                </a:cubicBezTo>
                <a:cubicBezTo>
                  <a:pt x="2135742" y="413472"/>
                  <a:pt x="2117448" y="412741"/>
                  <a:pt x="2102814" y="411277"/>
                </a:cubicBezTo>
                <a:lnTo>
                  <a:pt x="2122301" y="484894"/>
                </a:lnTo>
                <a:lnTo>
                  <a:pt x="1885487" y="484894"/>
                </a:lnTo>
                <a:lnTo>
                  <a:pt x="1885487" y="0"/>
                </a:lnTo>
                <a:close/>
                <a:moveTo>
                  <a:pt x="444500" y="0"/>
                </a:moveTo>
                <a:lnTo>
                  <a:pt x="1442054" y="0"/>
                </a:lnTo>
                <a:lnTo>
                  <a:pt x="1442054" y="484894"/>
                </a:lnTo>
                <a:lnTo>
                  <a:pt x="0" y="488069"/>
                </a:lnTo>
                <a:cubicBezTo>
                  <a:pt x="257175" y="377238"/>
                  <a:pt x="434975" y="161631"/>
                  <a:pt x="444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33"/>
          <p:cNvSpPr txBox="1"/>
          <p:nvPr/>
        </p:nvSpPr>
        <p:spPr>
          <a:xfrm>
            <a:off x="3916050" y="2843565"/>
            <a:ext cx="3443920" cy="769441"/>
          </a:xfrm>
          <a:prstGeom prst="rect">
            <a:avLst/>
          </a:prstGeom>
          <a:noFill/>
        </p:spPr>
        <p:txBody>
          <a:bodyPr wrap="square" rtlCol="0">
            <a:spAutoFit/>
          </a:bodyPr>
          <a:lstStyle/>
          <a:p>
            <a:r>
              <a:rPr lang="en-US" altLang="zh-CN" sz="4400" dirty="0">
                <a:solidFill>
                  <a:schemeClr val="tx1">
                    <a:lumMod val="75000"/>
                    <a:lumOff val="25000"/>
                  </a:schemeClr>
                </a:solidFill>
                <a:latin typeface="ITC Avant Garde Std Bk" panose="020B0502020202020204" pitchFamily="34" charset="0"/>
              </a:rPr>
              <a:t>ONTENTS</a:t>
            </a:r>
            <a:endParaRPr lang="zh-CN" altLang="en-US" sz="4400" dirty="0">
              <a:solidFill>
                <a:schemeClr val="tx1">
                  <a:lumMod val="75000"/>
                  <a:lumOff val="25000"/>
                </a:schemeClr>
              </a:solidFill>
              <a:latin typeface="ITC Avant Garde Std Bk" panose="020B0502020202020204" pitchFamily="34" charset="0"/>
            </a:endParaRPr>
          </a:p>
        </p:txBody>
      </p:sp>
      <p:sp>
        <p:nvSpPr>
          <p:cNvPr id="13" name="矩形 12"/>
          <p:cNvSpPr/>
          <p:nvPr/>
        </p:nvSpPr>
        <p:spPr>
          <a:xfrm>
            <a:off x="2603472" y="1955501"/>
            <a:ext cx="1911101" cy="2646878"/>
          </a:xfrm>
          <a:prstGeom prst="rect">
            <a:avLst/>
          </a:prstGeom>
        </p:spPr>
        <p:txBody>
          <a:bodyPr wrap="none">
            <a:spAutoFit/>
          </a:bodyPr>
          <a:lstStyle/>
          <a:p>
            <a:r>
              <a:rPr lang="en-US" altLang="zh-CN" sz="16600" dirty="0">
                <a:solidFill>
                  <a:schemeClr val="tx1">
                    <a:lumMod val="75000"/>
                    <a:lumOff val="25000"/>
                  </a:schemeClr>
                </a:solidFill>
                <a:latin typeface="ITC Avant Garde Std Md" panose="020B0602020202020204" pitchFamily="34" charset="0"/>
              </a:rPr>
              <a:t>C</a:t>
            </a:r>
            <a:endParaRPr lang="zh-CN" altLang="en-US" sz="16600" dirty="0">
              <a:solidFill>
                <a:schemeClr val="tx1">
                  <a:lumMod val="75000"/>
                  <a:lumOff val="25000"/>
                </a:schemeClr>
              </a:solidFill>
              <a:latin typeface="ITC Avant Garde Std Md" panose="020B0602020202020204" pitchFamily="34" charset="0"/>
            </a:endParaRPr>
          </a:p>
        </p:txBody>
      </p:sp>
      <p:sp>
        <p:nvSpPr>
          <p:cNvPr id="14" name="椭圆 13"/>
          <p:cNvSpPr/>
          <p:nvPr/>
        </p:nvSpPr>
        <p:spPr>
          <a:xfrm>
            <a:off x="7057439" y="2212021"/>
            <a:ext cx="135168" cy="135168"/>
          </a:xfrm>
          <a:prstGeom prst="ellipse">
            <a:avLst/>
          </a:prstGeom>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057439" y="2999420"/>
            <a:ext cx="135168" cy="135168"/>
          </a:xfrm>
          <a:prstGeom prst="ellipse">
            <a:avLst/>
          </a:prstGeom>
          <a:solidFill>
            <a:schemeClr val="accent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057439" y="3786819"/>
            <a:ext cx="135168" cy="135168"/>
          </a:xfrm>
          <a:prstGeom prst="ellipse">
            <a:avLst/>
          </a:prstGeom>
          <a:solidFill>
            <a:schemeClr val="accent3"/>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057439" y="4574218"/>
            <a:ext cx="135168" cy="135168"/>
          </a:xfrm>
          <a:prstGeom prst="ellipse">
            <a:avLst/>
          </a:prstGeom>
          <a:solidFill>
            <a:schemeClr val="accent4"/>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299"/>
                                </p:stCondLst>
                                <p:childTnLst>
                                  <p:par>
                                    <p:cTn id="22" presetID="2" presetClass="entr" presetSubtype="2" accel="60000" fill="hold" grpId="0" nodeType="afterEffect" p14:presetBounceEnd="40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40000">
                                          <p:cBhvr additive="base">
                                            <p:cTn id="24"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accel="60000" fill="hold" grpId="0" nodeType="withEffect" p14:presetBounceEnd="40000">
                                      <p:stCondLst>
                                        <p:cond delay="200"/>
                                      </p:stCondLst>
                                      <p:childTnLst>
                                        <p:set>
                                          <p:cBhvr>
                                            <p:cTn id="27" dur="1" fill="hold">
                                              <p:stCondLst>
                                                <p:cond delay="0"/>
                                              </p:stCondLst>
                                            </p:cTn>
                                            <p:tgtEl>
                                              <p:spTgt spid="15"/>
                                            </p:tgtEl>
                                            <p:attrNameLst>
                                              <p:attrName>style.visibility</p:attrName>
                                            </p:attrNameLst>
                                          </p:cBhvr>
                                          <p:to>
                                            <p:strVal val="visible"/>
                                          </p:to>
                                        </p:set>
                                        <p:anim calcmode="lin" valueType="num" p14:bounceEnd="40000">
                                          <p:cBhvr additive="base">
                                            <p:cTn id="28"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2" accel="60000" fill="hold" grpId="0" nodeType="withEffect" p14:presetBounceEnd="40000">
                                      <p:stCondLst>
                                        <p:cond delay="400"/>
                                      </p:stCondLst>
                                      <p:childTnLst>
                                        <p:set>
                                          <p:cBhvr>
                                            <p:cTn id="31" dur="1" fill="hold">
                                              <p:stCondLst>
                                                <p:cond delay="0"/>
                                              </p:stCondLst>
                                            </p:cTn>
                                            <p:tgtEl>
                                              <p:spTgt spid="16"/>
                                            </p:tgtEl>
                                            <p:attrNameLst>
                                              <p:attrName>style.visibility</p:attrName>
                                            </p:attrNameLst>
                                          </p:cBhvr>
                                          <p:to>
                                            <p:strVal val="visible"/>
                                          </p:to>
                                        </p:set>
                                        <p:anim calcmode="lin" valueType="num" p14:bounceEnd="40000">
                                          <p:cBhvr additive="base">
                                            <p:cTn id="32"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accel="60000" fill="hold" grpId="0" nodeType="withEffect" p14:presetBounceEnd="40000">
                                      <p:stCondLst>
                                        <p:cond delay="600"/>
                                      </p:stCondLst>
                                      <p:childTnLst>
                                        <p:set>
                                          <p:cBhvr>
                                            <p:cTn id="35" dur="1" fill="hold">
                                              <p:stCondLst>
                                                <p:cond delay="0"/>
                                              </p:stCondLst>
                                            </p:cTn>
                                            <p:tgtEl>
                                              <p:spTgt spid="17"/>
                                            </p:tgtEl>
                                            <p:attrNameLst>
                                              <p:attrName>style.visibility</p:attrName>
                                            </p:attrNameLst>
                                          </p:cBhvr>
                                          <p:to>
                                            <p:strVal val="visible"/>
                                          </p:to>
                                        </p:set>
                                        <p:anim calcmode="lin" valueType="num" p14:bounceEnd="40000">
                                          <p:cBhvr additive="base">
                                            <p:cTn id="36"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1799"/>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2299"/>
                                </p:stCondLst>
                                <p:childTnLst>
                                  <p:par>
                                    <p:cTn id="43" presetID="16" presetClass="entr" presetSubtype="37"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outVertical)">
                                          <p:cBhvr>
                                            <p:cTn id="45" dur="500"/>
                                            <p:tgtEl>
                                              <p:spTgt spid="7"/>
                                            </p:tgtEl>
                                          </p:cBhvr>
                                        </p:animEffect>
                                      </p:childTnLst>
                                    </p:cTn>
                                  </p:par>
                                </p:childTnLst>
                              </p:cTn>
                            </p:par>
                            <p:par>
                              <p:cTn id="46" fill="hold">
                                <p:stCondLst>
                                  <p:cond delay="2799"/>
                                </p:stCondLst>
                                <p:childTnLst>
                                  <p:par>
                                    <p:cTn id="47" presetID="22" presetClass="entr" presetSubtype="8"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p:stCondLst>
                                  <p:cond delay="3299"/>
                                </p:stCondLst>
                                <p:childTnLst>
                                  <p:par>
                                    <p:cTn id="51" presetID="16" presetClass="entr" presetSubtype="37"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outVertical)">
                                          <p:cBhvr>
                                            <p:cTn id="53" dur="500"/>
                                            <p:tgtEl>
                                              <p:spTgt spid="8"/>
                                            </p:tgtEl>
                                          </p:cBhvr>
                                        </p:animEffect>
                                      </p:childTnLst>
                                    </p:cTn>
                                  </p:par>
                                </p:childTnLst>
                              </p:cTn>
                            </p:par>
                            <p:par>
                              <p:cTn id="54" fill="hold">
                                <p:stCondLst>
                                  <p:cond delay="3799"/>
                                </p:stCondLst>
                                <p:childTnLst>
                                  <p:par>
                                    <p:cTn id="55" presetID="22" presetClass="entr" presetSubtype="8"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par>
                              <p:cTn id="58" fill="hold">
                                <p:stCondLst>
                                  <p:cond delay="4299"/>
                                </p:stCondLst>
                                <p:childTnLst>
                                  <p:par>
                                    <p:cTn id="59" presetID="16" presetClass="entr" presetSubtype="37"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outVertical)">
                                          <p:cBhvr>
                                            <p:cTn id="61" dur="500"/>
                                            <p:tgtEl>
                                              <p:spTgt spid="9"/>
                                            </p:tgtEl>
                                          </p:cBhvr>
                                        </p:animEffect>
                                      </p:childTnLst>
                                    </p:cTn>
                                  </p:par>
                                </p:childTnLst>
                              </p:cTn>
                            </p:par>
                            <p:par>
                              <p:cTn id="62" fill="hold">
                                <p:stCondLst>
                                  <p:cond delay="4799"/>
                                </p:stCondLst>
                                <p:childTnLst>
                                  <p:par>
                                    <p:cTn id="63" presetID="22" presetClass="entr" presetSubtype="8"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par>
                              <p:cTn id="66" fill="hold">
                                <p:stCondLst>
                                  <p:cond delay="5299"/>
                                </p:stCondLst>
                                <p:childTnLst>
                                  <p:par>
                                    <p:cTn id="67" presetID="16" presetClass="entr" presetSubtype="37"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outVertic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animBg="1"/>
          <p:bldP spid="12" grpId="0"/>
          <p:bldP spid="13" grpId="0"/>
          <p:bldP spid="14" grpId="0"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299"/>
                                </p:stCondLst>
                                <p:childTnLst>
                                  <p:par>
                                    <p:cTn id="22" presetID="2" presetClass="entr" presetSubtype="2" accel="6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accel="60000" fill="hold" grpId="0" nodeType="withEffect">
                                      <p:stCondLst>
                                        <p:cond delay="2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2" accel="60000" fill="hold" grpId="0" nodeType="withEffect">
                                      <p:stCondLst>
                                        <p:cond delay="4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accel="60000" fill="hold" grpId="0" nodeType="withEffect">
                                      <p:stCondLst>
                                        <p:cond delay="6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1799"/>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2299"/>
                                </p:stCondLst>
                                <p:childTnLst>
                                  <p:par>
                                    <p:cTn id="43" presetID="16" presetClass="entr" presetSubtype="37"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outVertical)">
                                          <p:cBhvr>
                                            <p:cTn id="45" dur="500"/>
                                            <p:tgtEl>
                                              <p:spTgt spid="7"/>
                                            </p:tgtEl>
                                          </p:cBhvr>
                                        </p:animEffect>
                                      </p:childTnLst>
                                    </p:cTn>
                                  </p:par>
                                </p:childTnLst>
                              </p:cTn>
                            </p:par>
                            <p:par>
                              <p:cTn id="46" fill="hold">
                                <p:stCondLst>
                                  <p:cond delay="2799"/>
                                </p:stCondLst>
                                <p:childTnLst>
                                  <p:par>
                                    <p:cTn id="47" presetID="22" presetClass="entr" presetSubtype="8"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p:stCondLst>
                                  <p:cond delay="3299"/>
                                </p:stCondLst>
                                <p:childTnLst>
                                  <p:par>
                                    <p:cTn id="51" presetID="16" presetClass="entr" presetSubtype="37"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outVertical)">
                                          <p:cBhvr>
                                            <p:cTn id="53" dur="500"/>
                                            <p:tgtEl>
                                              <p:spTgt spid="8"/>
                                            </p:tgtEl>
                                          </p:cBhvr>
                                        </p:animEffect>
                                      </p:childTnLst>
                                    </p:cTn>
                                  </p:par>
                                </p:childTnLst>
                              </p:cTn>
                            </p:par>
                            <p:par>
                              <p:cTn id="54" fill="hold">
                                <p:stCondLst>
                                  <p:cond delay="3799"/>
                                </p:stCondLst>
                                <p:childTnLst>
                                  <p:par>
                                    <p:cTn id="55" presetID="22" presetClass="entr" presetSubtype="8"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par>
                              <p:cTn id="58" fill="hold">
                                <p:stCondLst>
                                  <p:cond delay="4299"/>
                                </p:stCondLst>
                                <p:childTnLst>
                                  <p:par>
                                    <p:cTn id="59" presetID="16" presetClass="entr" presetSubtype="37"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outVertical)">
                                          <p:cBhvr>
                                            <p:cTn id="61" dur="500"/>
                                            <p:tgtEl>
                                              <p:spTgt spid="9"/>
                                            </p:tgtEl>
                                          </p:cBhvr>
                                        </p:animEffect>
                                      </p:childTnLst>
                                    </p:cTn>
                                  </p:par>
                                </p:childTnLst>
                              </p:cTn>
                            </p:par>
                            <p:par>
                              <p:cTn id="62" fill="hold">
                                <p:stCondLst>
                                  <p:cond delay="4799"/>
                                </p:stCondLst>
                                <p:childTnLst>
                                  <p:par>
                                    <p:cTn id="63" presetID="22" presetClass="entr" presetSubtype="8"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par>
                              <p:cTn id="66" fill="hold">
                                <p:stCondLst>
                                  <p:cond delay="5299"/>
                                </p:stCondLst>
                                <p:childTnLst>
                                  <p:par>
                                    <p:cTn id="67" presetID="16" presetClass="entr" presetSubtype="37"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arn(outVertic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animBg="1"/>
          <p:bldP spid="12" grpId="0"/>
          <p:bldP spid="13" grpId="0"/>
          <p:bldP spid="14" grpId="0" animBg="1"/>
          <p:bldP spid="15" grpId="0" animBg="1"/>
          <p:bldP spid="16" grpId="0" animBg="1"/>
          <p:bldP spid="1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795" y="2849377"/>
            <a:ext cx="12190413" cy="1623787"/>
            <a:chOff x="0" y="3187371"/>
            <a:chExt cx="12192000" cy="1546463"/>
          </a:xfrm>
        </p:grpSpPr>
        <p:sp>
          <p:nvSpPr>
            <p:cNvPr id="5" name="Shape 1240"/>
            <p:cNvSpPr/>
            <p:nvPr/>
          </p:nvSpPr>
          <p:spPr>
            <a:xfrm>
              <a:off x="0" y="3187371"/>
              <a:ext cx="12192000" cy="1546463"/>
            </a:xfrm>
            <a:prstGeom prst="rect">
              <a:avLst/>
            </a:prstGeom>
            <a:solidFill>
              <a:schemeClr val="bg1">
                <a:lumMod val="85000"/>
              </a:schemeClr>
            </a:solidFill>
            <a:ln w="12700" cap="flat">
              <a:noFill/>
              <a:miter lim="400000"/>
            </a:ln>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6" name="Shape 1241"/>
            <p:cNvSpPr/>
            <p:nvPr/>
          </p:nvSpPr>
          <p:spPr>
            <a:xfrm>
              <a:off x="37002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7" name="Shape 1242"/>
            <p:cNvSpPr/>
            <p:nvPr/>
          </p:nvSpPr>
          <p:spPr>
            <a:xfrm>
              <a:off x="156235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8" name="Shape 1243"/>
            <p:cNvSpPr/>
            <p:nvPr/>
          </p:nvSpPr>
          <p:spPr>
            <a:xfrm>
              <a:off x="275468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9" name="Shape 1244"/>
            <p:cNvSpPr/>
            <p:nvPr/>
          </p:nvSpPr>
          <p:spPr>
            <a:xfrm>
              <a:off x="394701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0" name="Shape 1245"/>
            <p:cNvSpPr/>
            <p:nvPr/>
          </p:nvSpPr>
          <p:spPr>
            <a:xfrm>
              <a:off x="513933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1" name="Shape 1246"/>
            <p:cNvSpPr/>
            <p:nvPr/>
          </p:nvSpPr>
          <p:spPr>
            <a:xfrm>
              <a:off x="633167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2" name="Shape 1247"/>
            <p:cNvSpPr/>
            <p:nvPr/>
          </p:nvSpPr>
          <p:spPr>
            <a:xfrm>
              <a:off x="752400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3" name="Shape 1248"/>
            <p:cNvSpPr/>
            <p:nvPr/>
          </p:nvSpPr>
          <p:spPr>
            <a:xfrm>
              <a:off x="871633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4" name="Shape 1249"/>
            <p:cNvSpPr/>
            <p:nvPr/>
          </p:nvSpPr>
          <p:spPr>
            <a:xfrm>
              <a:off x="990865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sp>
          <p:nvSpPr>
            <p:cNvPr id="15" name="Shape 1250"/>
            <p:cNvSpPr/>
            <p:nvPr/>
          </p:nvSpPr>
          <p:spPr>
            <a:xfrm>
              <a:off x="11100989"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sz="3100">
                <a:latin typeface="+mn-ea"/>
                <a:cs typeface="+mn-ea"/>
              </a:endParaRPr>
            </a:p>
          </p:txBody>
        </p:sp>
      </p:grpSp>
      <p:grpSp>
        <p:nvGrpSpPr>
          <p:cNvPr id="16" name="Group 1257"/>
          <p:cNvGrpSpPr/>
          <p:nvPr/>
        </p:nvGrpSpPr>
        <p:grpSpPr>
          <a:xfrm rot="10800000" flipH="1">
            <a:off x="1535493" y="3540926"/>
            <a:ext cx="1464081" cy="760237"/>
            <a:chOff x="0" y="0"/>
            <a:chExt cx="3154022" cy="1635267"/>
          </a:xfrm>
          <a:solidFill>
            <a:schemeClr val="accent2"/>
          </a:solidFill>
        </p:grpSpPr>
        <p:sp>
          <p:nvSpPr>
            <p:cNvPr id="17"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18"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19" name="Group 1262"/>
          <p:cNvGrpSpPr/>
          <p:nvPr/>
        </p:nvGrpSpPr>
        <p:grpSpPr>
          <a:xfrm>
            <a:off x="3015391" y="3020040"/>
            <a:ext cx="1464081" cy="760237"/>
            <a:chOff x="0" y="0"/>
            <a:chExt cx="3154022" cy="1635267"/>
          </a:xfrm>
          <a:solidFill>
            <a:schemeClr val="accent2"/>
          </a:solidFill>
        </p:grpSpPr>
        <p:sp>
          <p:nvSpPr>
            <p:cNvPr id="20"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21"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solidFill>
              <a:schemeClr val="accent3"/>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22" name="Group 1267"/>
          <p:cNvGrpSpPr/>
          <p:nvPr/>
        </p:nvGrpSpPr>
        <p:grpSpPr>
          <a:xfrm rot="10800000" flipH="1">
            <a:off x="4494504" y="3540928"/>
            <a:ext cx="1464081" cy="760237"/>
            <a:chOff x="0" y="0"/>
            <a:chExt cx="3154022" cy="1635267"/>
          </a:xfrm>
          <a:solidFill>
            <a:schemeClr val="accent1"/>
          </a:solidFill>
        </p:grpSpPr>
        <p:sp>
          <p:nvSpPr>
            <p:cNvPr id="23"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24"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25" name="Group 1272"/>
          <p:cNvGrpSpPr/>
          <p:nvPr/>
        </p:nvGrpSpPr>
        <p:grpSpPr>
          <a:xfrm>
            <a:off x="5971645" y="3020040"/>
            <a:ext cx="1464081" cy="760237"/>
            <a:chOff x="0" y="0"/>
            <a:chExt cx="3154022" cy="1635267"/>
          </a:xfrm>
          <a:solidFill>
            <a:schemeClr val="accent2"/>
          </a:solidFill>
        </p:grpSpPr>
        <p:sp>
          <p:nvSpPr>
            <p:cNvPr id="26"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solidFill>
              <a:schemeClr val="accent4"/>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27"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solidFill>
              <a:schemeClr val="accent4"/>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28" name="Group 1277"/>
          <p:cNvGrpSpPr/>
          <p:nvPr/>
        </p:nvGrpSpPr>
        <p:grpSpPr>
          <a:xfrm rot="10800000" flipH="1">
            <a:off x="7453513" y="3540928"/>
            <a:ext cx="1464081" cy="760237"/>
            <a:chOff x="0" y="0"/>
            <a:chExt cx="3154022" cy="1635267"/>
          </a:xfrm>
          <a:solidFill>
            <a:schemeClr val="accent6">
              <a:lumMod val="50000"/>
              <a:lumOff val="50000"/>
            </a:schemeClr>
          </a:solidFill>
        </p:grpSpPr>
        <p:sp>
          <p:nvSpPr>
            <p:cNvPr id="29"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0"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grpSp>
        <p:nvGrpSpPr>
          <p:cNvPr id="31" name="Group 1282"/>
          <p:cNvGrpSpPr/>
          <p:nvPr/>
        </p:nvGrpSpPr>
        <p:grpSpPr>
          <a:xfrm>
            <a:off x="8924072" y="3020040"/>
            <a:ext cx="1464081" cy="760237"/>
            <a:chOff x="0" y="0"/>
            <a:chExt cx="3154022" cy="1635267"/>
          </a:xfrm>
          <a:solidFill>
            <a:schemeClr val="accent2"/>
          </a:solidFill>
        </p:grpSpPr>
        <p:sp>
          <p:nvSpPr>
            <p:cNvPr id="32"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3"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solidFill>
              <a:schemeClr val="accent5"/>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grpSp>
      <p:sp>
        <p:nvSpPr>
          <p:cNvPr id="34" name="Shape 1285"/>
          <p:cNvSpPr/>
          <p:nvPr/>
        </p:nvSpPr>
        <p:spPr>
          <a:xfrm>
            <a:off x="1540581" y="4473159"/>
            <a:ext cx="1445181" cy="40791"/>
          </a:xfrm>
          <a:prstGeom prst="rect">
            <a:avLst/>
          </a:prstGeom>
          <a:solidFill>
            <a:schemeClr val="accent2"/>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7" name="Shape 1289"/>
          <p:cNvSpPr/>
          <p:nvPr/>
        </p:nvSpPr>
        <p:spPr>
          <a:xfrm>
            <a:off x="3015395" y="2807251"/>
            <a:ext cx="1445181" cy="40791"/>
          </a:xfrm>
          <a:prstGeom prst="rect">
            <a:avLst/>
          </a:prstGeom>
          <a:solidFill>
            <a:schemeClr val="accent3"/>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8" name="Shape 1293"/>
          <p:cNvSpPr/>
          <p:nvPr/>
        </p:nvSpPr>
        <p:spPr>
          <a:xfrm>
            <a:off x="4501918" y="4473159"/>
            <a:ext cx="1445181" cy="40791"/>
          </a:xfrm>
          <a:prstGeom prst="rect">
            <a:avLst/>
          </a:prstGeom>
          <a:solidFill>
            <a:schemeClr val="accent1"/>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39" name="Shape 1297"/>
          <p:cNvSpPr/>
          <p:nvPr/>
        </p:nvSpPr>
        <p:spPr>
          <a:xfrm>
            <a:off x="5976732" y="2807251"/>
            <a:ext cx="1445181" cy="40791"/>
          </a:xfrm>
          <a:prstGeom prst="rect">
            <a:avLst/>
          </a:prstGeom>
          <a:solidFill>
            <a:schemeClr val="accent4"/>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40" name="Shape 1301"/>
          <p:cNvSpPr/>
          <p:nvPr/>
        </p:nvSpPr>
        <p:spPr>
          <a:xfrm>
            <a:off x="7463251" y="4473159"/>
            <a:ext cx="1445181" cy="40791"/>
          </a:xfrm>
          <a:prstGeom prst="rect">
            <a:avLst/>
          </a:prstGeom>
          <a:solidFill>
            <a:schemeClr val="accent6">
              <a:lumMod val="50000"/>
              <a:lumOff val="50000"/>
            </a:schemeClr>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41" name="Shape 1305"/>
          <p:cNvSpPr/>
          <p:nvPr/>
        </p:nvSpPr>
        <p:spPr>
          <a:xfrm>
            <a:off x="8938065" y="2807238"/>
            <a:ext cx="1445183" cy="40791"/>
          </a:xfrm>
          <a:prstGeom prst="rect">
            <a:avLst/>
          </a:prstGeom>
          <a:solidFill>
            <a:schemeClr val="accent5"/>
          </a:solidFill>
          <a:ln w="12700" cap="flat">
            <a:noFill/>
            <a:miter lim="400000"/>
          </a:ln>
          <a:effectLst/>
        </p:spPr>
        <p:txBody>
          <a:bodyPr wrap="square" lIns="51708" tIns="51708" rIns="51708" bIns="51708"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mn-ea"/>
              <a:cs typeface="+mn-ea"/>
            </a:endParaRPr>
          </a:p>
        </p:txBody>
      </p:sp>
      <p:sp>
        <p:nvSpPr>
          <p:cNvPr id="42" name="Rectangle 72"/>
          <p:cNvSpPr/>
          <p:nvPr/>
        </p:nvSpPr>
        <p:spPr>
          <a:xfrm rot="20935423">
            <a:off x="2012966" y="3740775"/>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2012</a:t>
            </a:r>
          </a:p>
        </p:txBody>
      </p:sp>
      <p:sp>
        <p:nvSpPr>
          <p:cNvPr id="43" name="TextBox 42"/>
          <p:cNvSpPr txBox="1"/>
          <p:nvPr/>
        </p:nvSpPr>
        <p:spPr>
          <a:xfrm>
            <a:off x="3015882" y="2104646"/>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p>
          <a:p>
            <a:r>
              <a:rPr lang="zh-CN" altLang="en-US" sz="1300" dirty="0">
                <a:solidFill>
                  <a:schemeClr val="bg1">
                    <a:lumMod val="50000"/>
                  </a:schemeClr>
                </a:solidFill>
                <a:latin typeface="+mj-ea"/>
                <a:cs typeface="+mn-ea"/>
              </a:rPr>
              <a:t>单击填加内容  单击填加内容</a:t>
            </a:r>
          </a:p>
        </p:txBody>
      </p:sp>
      <p:sp>
        <p:nvSpPr>
          <p:cNvPr id="44" name="TextBox 43"/>
          <p:cNvSpPr txBox="1"/>
          <p:nvPr/>
        </p:nvSpPr>
        <p:spPr>
          <a:xfrm>
            <a:off x="3015881" y="1790044"/>
            <a:ext cx="2414338" cy="322580"/>
          </a:xfrm>
          <a:prstGeom prst="rect">
            <a:avLst/>
          </a:prstGeom>
          <a:noFill/>
        </p:spPr>
        <p:txBody>
          <a:bodyPr wrap="square" lIns="0" tIns="0" rIns="0" bIns="0" rtlCol="0">
            <a:spAutoFit/>
          </a:bodyPr>
          <a:lstStyle/>
          <a:p>
            <a:r>
              <a:rPr lang="en-US" altLang="zh-CN" sz="2100" b="1" dirty="0">
                <a:solidFill>
                  <a:schemeClr val="accent3"/>
                </a:solidFill>
                <a:latin typeface="+mn-ea"/>
                <a:cs typeface="+mn-ea"/>
              </a:rPr>
              <a:t>20</a:t>
            </a:r>
            <a:r>
              <a:rPr lang="en-US" sz="2100" b="1" dirty="0">
                <a:solidFill>
                  <a:schemeClr val="accent3"/>
                </a:solidFill>
                <a:latin typeface="+mn-ea"/>
                <a:cs typeface="+mn-ea"/>
              </a:rPr>
              <a:t>13</a:t>
            </a:r>
          </a:p>
        </p:txBody>
      </p:sp>
      <p:sp>
        <p:nvSpPr>
          <p:cNvPr id="45" name="Rectangle 137"/>
          <p:cNvSpPr/>
          <p:nvPr/>
        </p:nvSpPr>
        <p:spPr>
          <a:xfrm rot="594578">
            <a:off x="3495741" y="3271066"/>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2013</a:t>
            </a:r>
          </a:p>
        </p:txBody>
      </p:sp>
      <p:sp>
        <p:nvSpPr>
          <p:cNvPr id="46" name="Rectangle 142"/>
          <p:cNvSpPr/>
          <p:nvPr/>
        </p:nvSpPr>
        <p:spPr>
          <a:xfrm rot="20856684">
            <a:off x="4965381" y="3743967"/>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2014</a:t>
            </a:r>
          </a:p>
        </p:txBody>
      </p:sp>
      <p:sp>
        <p:nvSpPr>
          <p:cNvPr id="47" name="Rectangle 143"/>
          <p:cNvSpPr/>
          <p:nvPr/>
        </p:nvSpPr>
        <p:spPr>
          <a:xfrm rot="630609">
            <a:off x="6464414" y="3275617"/>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2015</a:t>
            </a:r>
          </a:p>
        </p:txBody>
      </p:sp>
      <p:sp>
        <p:nvSpPr>
          <p:cNvPr id="48" name="Rectangle 144"/>
          <p:cNvSpPr/>
          <p:nvPr/>
        </p:nvSpPr>
        <p:spPr>
          <a:xfrm rot="20816511">
            <a:off x="7941407" y="3735588"/>
            <a:ext cx="890155" cy="276860"/>
          </a:xfrm>
          <a:prstGeom prst="rect">
            <a:avLst/>
          </a:prstGeom>
        </p:spPr>
        <p:txBody>
          <a:bodyPr wrap="square" lIns="93075" tIns="46537" rIns="93075" bIns="46537">
            <a:spAutoFit/>
          </a:bodyPr>
          <a:lstStyle/>
          <a:p>
            <a:pPr algn="ctr"/>
            <a:r>
              <a:rPr lang="en-US" sz="1200" b="1" dirty="0">
                <a:solidFill>
                  <a:schemeClr val="bg1"/>
                </a:solidFill>
                <a:latin typeface="+mn-ea"/>
                <a:cs typeface="+mn-ea"/>
              </a:rPr>
              <a:t>2016</a:t>
            </a:r>
          </a:p>
        </p:txBody>
      </p:sp>
      <p:sp>
        <p:nvSpPr>
          <p:cNvPr id="49" name="Rectangle 145"/>
          <p:cNvSpPr/>
          <p:nvPr/>
        </p:nvSpPr>
        <p:spPr>
          <a:xfrm rot="847487">
            <a:off x="9425010" y="3254858"/>
            <a:ext cx="890155" cy="278657"/>
          </a:xfrm>
          <a:prstGeom prst="rect">
            <a:avLst/>
          </a:prstGeom>
        </p:spPr>
        <p:txBody>
          <a:bodyPr wrap="square" lIns="93075" tIns="46537" rIns="93075" bIns="46537">
            <a:spAutoFit/>
          </a:bodyPr>
          <a:lstStyle/>
          <a:p>
            <a:pPr algn="ctr"/>
            <a:r>
              <a:rPr lang="en-US" sz="1200" b="1" dirty="0">
                <a:solidFill>
                  <a:schemeClr val="bg1"/>
                </a:solidFill>
                <a:latin typeface="+mn-ea"/>
                <a:cs typeface="+mn-ea"/>
              </a:rPr>
              <a:t>NOW</a:t>
            </a:r>
          </a:p>
        </p:txBody>
      </p:sp>
      <p:sp>
        <p:nvSpPr>
          <p:cNvPr id="50" name="TextBox 49"/>
          <p:cNvSpPr txBox="1"/>
          <p:nvPr/>
        </p:nvSpPr>
        <p:spPr>
          <a:xfrm>
            <a:off x="1569703" y="5034857"/>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p>
          <a:p>
            <a:r>
              <a:rPr lang="zh-CN" altLang="en-US" sz="1300" dirty="0">
                <a:solidFill>
                  <a:schemeClr val="bg1">
                    <a:lumMod val="50000"/>
                  </a:schemeClr>
                </a:solidFill>
                <a:latin typeface="+mj-ea"/>
                <a:cs typeface="+mn-ea"/>
              </a:rPr>
              <a:t>单击填加内容  单击填加内容</a:t>
            </a:r>
          </a:p>
        </p:txBody>
      </p:sp>
      <p:sp>
        <p:nvSpPr>
          <p:cNvPr id="51" name="TextBox 50"/>
          <p:cNvSpPr txBox="1"/>
          <p:nvPr/>
        </p:nvSpPr>
        <p:spPr>
          <a:xfrm>
            <a:off x="1569701" y="4686768"/>
            <a:ext cx="2414338" cy="322580"/>
          </a:xfrm>
          <a:prstGeom prst="rect">
            <a:avLst/>
          </a:prstGeom>
          <a:noFill/>
        </p:spPr>
        <p:txBody>
          <a:bodyPr wrap="square" lIns="0" tIns="0" rIns="0" bIns="0" rtlCol="0">
            <a:spAutoFit/>
          </a:bodyPr>
          <a:lstStyle/>
          <a:p>
            <a:r>
              <a:rPr lang="en-US" altLang="zh-CN" sz="2100" b="1" dirty="0">
                <a:solidFill>
                  <a:schemeClr val="accent2"/>
                </a:solidFill>
                <a:latin typeface="+mn-ea"/>
                <a:cs typeface="+mn-ea"/>
              </a:rPr>
              <a:t>2012</a:t>
            </a:r>
            <a:endParaRPr lang="en-GB" sz="2100" b="1" dirty="0">
              <a:solidFill>
                <a:schemeClr val="accent2"/>
              </a:solidFill>
              <a:latin typeface="+mn-ea"/>
              <a:cs typeface="+mn-ea"/>
            </a:endParaRPr>
          </a:p>
        </p:txBody>
      </p:sp>
      <p:sp>
        <p:nvSpPr>
          <p:cNvPr id="52" name="TextBox 51"/>
          <p:cNvSpPr txBox="1"/>
          <p:nvPr/>
        </p:nvSpPr>
        <p:spPr>
          <a:xfrm>
            <a:off x="4464429" y="5034855"/>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p>
          <a:p>
            <a:r>
              <a:rPr lang="zh-CN" altLang="en-US" sz="1300" dirty="0">
                <a:solidFill>
                  <a:schemeClr val="bg1">
                    <a:lumMod val="50000"/>
                  </a:schemeClr>
                </a:solidFill>
                <a:latin typeface="+mj-ea"/>
                <a:cs typeface="+mn-ea"/>
              </a:rPr>
              <a:t>单击填加内容  单击填加内容</a:t>
            </a:r>
          </a:p>
        </p:txBody>
      </p:sp>
      <p:sp>
        <p:nvSpPr>
          <p:cNvPr id="53" name="TextBox 52"/>
          <p:cNvSpPr txBox="1"/>
          <p:nvPr/>
        </p:nvSpPr>
        <p:spPr>
          <a:xfrm>
            <a:off x="4464427" y="4686767"/>
            <a:ext cx="2414338" cy="322580"/>
          </a:xfrm>
          <a:prstGeom prst="rect">
            <a:avLst/>
          </a:prstGeom>
          <a:noFill/>
        </p:spPr>
        <p:txBody>
          <a:bodyPr wrap="square" lIns="0" tIns="0" rIns="0" bIns="0" rtlCol="0">
            <a:spAutoFit/>
          </a:bodyPr>
          <a:lstStyle/>
          <a:p>
            <a:r>
              <a:rPr lang="en-US" altLang="zh-CN" sz="2100" b="1" dirty="0">
                <a:solidFill>
                  <a:schemeClr val="accent1"/>
                </a:solidFill>
                <a:latin typeface="+mn-ea"/>
                <a:cs typeface="+mn-ea"/>
              </a:rPr>
              <a:t>2014</a:t>
            </a:r>
            <a:endParaRPr lang="en-GB" sz="2100" b="1" dirty="0">
              <a:solidFill>
                <a:schemeClr val="accent1"/>
              </a:solidFill>
              <a:latin typeface="+mn-ea"/>
              <a:cs typeface="+mn-ea"/>
            </a:endParaRPr>
          </a:p>
        </p:txBody>
      </p:sp>
      <p:sp>
        <p:nvSpPr>
          <p:cNvPr id="54" name="TextBox 53"/>
          <p:cNvSpPr txBox="1"/>
          <p:nvPr/>
        </p:nvSpPr>
        <p:spPr>
          <a:xfrm>
            <a:off x="5947100" y="2167170"/>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p>
          <a:p>
            <a:r>
              <a:rPr lang="zh-CN" altLang="en-US" sz="1300" dirty="0">
                <a:solidFill>
                  <a:schemeClr val="bg1">
                    <a:lumMod val="50000"/>
                  </a:schemeClr>
                </a:solidFill>
                <a:latin typeface="+mj-ea"/>
                <a:cs typeface="+mn-ea"/>
              </a:rPr>
              <a:t>单击填加内容  单击填加内容</a:t>
            </a:r>
          </a:p>
        </p:txBody>
      </p:sp>
      <p:sp>
        <p:nvSpPr>
          <p:cNvPr id="55" name="TextBox 54"/>
          <p:cNvSpPr txBox="1"/>
          <p:nvPr/>
        </p:nvSpPr>
        <p:spPr>
          <a:xfrm>
            <a:off x="5947098" y="1852568"/>
            <a:ext cx="2414338" cy="322580"/>
          </a:xfrm>
          <a:prstGeom prst="rect">
            <a:avLst/>
          </a:prstGeom>
          <a:noFill/>
        </p:spPr>
        <p:txBody>
          <a:bodyPr wrap="square" lIns="0" tIns="0" rIns="0" bIns="0" rtlCol="0">
            <a:spAutoFit/>
          </a:bodyPr>
          <a:lstStyle/>
          <a:p>
            <a:r>
              <a:rPr lang="en-US" altLang="zh-CN" sz="2100" b="1" dirty="0">
                <a:solidFill>
                  <a:schemeClr val="accent4"/>
                </a:solidFill>
                <a:latin typeface="+mn-ea"/>
                <a:cs typeface="+mn-ea"/>
              </a:rPr>
              <a:t>2015</a:t>
            </a:r>
            <a:endParaRPr lang="en-GB" sz="2100" b="1" dirty="0">
              <a:solidFill>
                <a:schemeClr val="accent4"/>
              </a:solidFill>
              <a:latin typeface="+mn-ea"/>
              <a:cs typeface="+mn-ea"/>
            </a:endParaRPr>
          </a:p>
        </p:txBody>
      </p:sp>
      <p:sp>
        <p:nvSpPr>
          <p:cNvPr id="56" name="TextBox 55"/>
          <p:cNvSpPr txBox="1"/>
          <p:nvPr/>
        </p:nvSpPr>
        <p:spPr>
          <a:xfrm>
            <a:off x="7436574" y="5034857"/>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p>
          <a:p>
            <a:r>
              <a:rPr lang="zh-CN" altLang="en-US" sz="1300" dirty="0">
                <a:solidFill>
                  <a:schemeClr val="bg1">
                    <a:lumMod val="50000"/>
                  </a:schemeClr>
                </a:solidFill>
                <a:latin typeface="+mj-ea"/>
                <a:cs typeface="+mn-ea"/>
              </a:rPr>
              <a:t>单击填加内容  单击填加内容</a:t>
            </a:r>
          </a:p>
        </p:txBody>
      </p:sp>
      <p:sp>
        <p:nvSpPr>
          <p:cNvPr id="57" name="TextBox 56"/>
          <p:cNvSpPr txBox="1"/>
          <p:nvPr/>
        </p:nvSpPr>
        <p:spPr>
          <a:xfrm>
            <a:off x="7436572" y="4686768"/>
            <a:ext cx="2414338" cy="322580"/>
          </a:xfrm>
          <a:prstGeom prst="rect">
            <a:avLst/>
          </a:prstGeom>
          <a:noFill/>
        </p:spPr>
        <p:txBody>
          <a:bodyPr wrap="square" lIns="0" tIns="0" rIns="0" bIns="0" rtlCol="0">
            <a:spAutoFit/>
          </a:bodyPr>
          <a:lstStyle/>
          <a:p>
            <a:r>
              <a:rPr lang="en-US" altLang="zh-CN" sz="2100" b="1" dirty="0">
                <a:solidFill>
                  <a:schemeClr val="accent6">
                    <a:lumMod val="50000"/>
                    <a:lumOff val="50000"/>
                  </a:schemeClr>
                </a:solidFill>
                <a:latin typeface="+mn-ea"/>
                <a:cs typeface="+mn-ea"/>
              </a:rPr>
              <a:t>2016</a:t>
            </a:r>
            <a:endParaRPr lang="en-GB" sz="2100" b="1" dirty="0">
              <a:solidFill>
                <a:schemeClr val="accent6">
                  <a:lumMod val="50000"/>
                  <a:lumOff val="50000"/>
                </a:schemeClr>
              </a:solidFill>
              <a:latin typeface="+mn-ea"/>
              <a:cs typeface="+mn-ea"/>
            </a:endParaRPr>
          </a:p>
        </p:txBody>
      </p:sp>
      <p:sp>
        <p:nvSpPr>
          <p:cNvPr id="58" name="TextBox 57"/>
          <p:cNvSpPr txBox="1"/>
          <p:nvPr/>
        </p:nvSpPr>
        <p:spPr>
          <a:xfrm>
            <a:off x="8908433" y="2131955"/>
            <a:ext cx="2414339" cy="410369"/>
          </a:xfrm>
          <a:prstGeom prst="rect">
            <a:avLst/>
          </a:prstGeom>
          <a:noFill/>
        </p:spPr>
        <p:txBody>
          <a:bodyPr wrap="square" lIns="0" tIns="0" rIns="0" bIns="0" rtlCol="0">
            <a:spAutoFit/>
          </a:bodyPr>
          <a:lstStyle/>
          <a:p>
            <a:r>
              <a:rPr lang="zh-CN" altLang="en-US" sz="1300" dirty="0">
                <a:solidFill>
                  <a:schemeClr val="bg1">
                    <a:lumMod val="50000"/>
                  </a:schemeClr>
                </a:solidFill>
                <a:latin typeface="+mj-ea"/>
                <a:cs typeface="+mn-ea"/>
              </a:rPr>
              <a:t>单击填加内容  单击填加内容</a:t>
            </a:r>
          </a:p>
          <a:p>
            <a:r>
              <a:rPr lang="zh-CN" altLang="en-US" sz="1300" dirty="0">
                <a:solidFill>
                  <a:schemeClr val="bg1">
                    <a:lumMod val="50000"/>
                  </a:schemeClr>
                </a:solidFill>
                <a:latin typeface="+mj-ea"/>
                <a:cs typeface="+mn-ea"/>
              </a:rPr>
              <a:t>单击填加内容  单击填加内容</a:t>
            </a:r>
          </a:p>
        </p:txBody>
      </p:sp>
      <p:sp>
        <p:nvSpPr>
          <p:cNvPr id="59" name="TextBox 58"/>
          <p:cNvSpPr txBox="1"/>
          <p:nvPr/>
        </p:nvSpPr>
        <p:spPr>
          <a:xfrm>
            <a:off x="8908431" y="1817353"/>
            <a:ext cx="2414338" cy="328295"/>
          </a:xfrm>
          <a:prstGeom prst="rect">
            <a:avLst/>
          </a:prstGeom>
          <a:noFill/>
        </p:spPr>
        <p:txBody>
          <a:bodyPr wrap="square" lIns="0" tIns="0" rIns="0" bIns="0" rtlCol="0">
            <a:spAutoFit/>
          </a:bodyPr>
          <a:lstStyle/>
          <a:p>
            <a:r>
              <a:rPr lang="en-US" altLang="zh-CN" sz="2100" b="1" dirty="0">
                <a:solidFill>
                  <a:schemeClr val="accent5"/>
                </a:solidFill>
                <a:latin typeface="+mn-ea"/>
                <a:cs typeface="+mn-ea"/>
              </a:rPr>
              <a:t>NOW</a:t>
            </a:r>
            <a:endParaRPr lang="en-GB" sz="2100" b="1" dirty="0">
              <a:solidFill>
                <a:schemeClr val="accent5"/>
              </a:solidFill>
              <a:latin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Right)">
                                      <p:cBhvr>
                                        <p:cTn id="17" dur="500"/>
                                        <p:tgtEl>
                                          <p:spTgt spid="3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par>
                          <p:cTn id="31" fill="hold">
                            <p:stCondLst>
                              <p:cond delay="2500"/>
                            </p:stCondLst>
                            <p:childTnLst>
                              <p:par>
                                <p:cTn id="32" presetID="18" presetClass="entr" presetSubtype="3"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strips(upRight)">
                                      <p:cBhvr>
                                        <p:cTn id="34" dur="500"/>
                                        <p:tgtEl>
                                          <p:spTgt spid="37"/>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childTnLst>
                          </p:cTn>
                        </p:par>
                        <p:par>
                          <p:cTn id="48" fill="hold">
                            <p:stCondLst>
                              <p:cond delay="4000"/>
                            </p:stCondLst>
                            <p:childTnLst>
                              <p:par>
                                <p:cTn id="49" presetID="18" presetClass="entr" presetSubtype="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strips(downRight)">
                                      <p:cBhvr>
                                        <p:cTn id="51" dur="500"/>
                                        <p:tgtEl>
                                          <p:spTgt spid="38"/>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par>
                          <p:cTn id="65" fill="hold">
                            <p:stCondLst>
                              <p:cond delay="5500"/>
                            </p:stCondLst>
                            <p:childTnLst>
                              <p:par>
                                <p:cTn id="66" presetID="18" presetClass="entr" presetSubtype="3"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strips(upRight)">
                                      <p:cBhvr>
                                        <p:cTn id="68" dur="500"/>
                                        <p:tgtEl>
                                          <p:spTgt spid="39"/>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par>
                          <p:cTn id="76" fill="hold">
                            <p:stCondLst>
                              <p:cond delay="6500"/>
                            </p:stCondLst>
                            <p:childTnLst>
                              <p:par>
                                <p:cTn id="77" presetID="10" presetClass="entr" presetSubtype="0"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par>
                          <p:cTn id="82" fill="hold">
                            <p:stCondLst>
                              <p:cond delay="7000"/>
                            </p:stCondLst>
                            <p:childTnLst>
                              <p:par>
                                <p:cTn id="83" presetID="18" presetClass="entr" presetSubtype="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strips(downRight)">
                                      <p:cBhvr>
                                        <p:cTn id="85" dur="500"/>
                                        <p:tgtEl>
                                          <p:spTgt spid="40"/>
                                        </p:tgtEl>
                                      </p:cBhvr>
                                    </p:animEffect>
                                  </p:childTnLst>
                                </p:cTn>
                              </p:par>
                            </p:childTnLst>
                          </p:cTn>
                        </p:par>
                        <p:par>
                          <p:cTn id="86" fill="hold">
                            <p:stCondLst>
                              <p:cond delay="7500"/>
                            </p:stCondLst>
                            <p:childTnLst>
                              <p:par>
                                <p:cTn id="87" presetID="10"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par>
                          <p:cTn id="93" fill="hold">
                            <p:stCondLst>
                              <p:cond delay="8000"/>
                            </p:stCondLst>
                            <p:childTnLst>
                              <p:par>
                                <p:cTn id="94" presetID="10" presetClass="entr" presetSubtype="0"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childTnLst>
                          </p:cTn>
                        </p:par>
                        <p:par>
                          <p:cTn id="99" fill="hold">
                            <p:stCondLst>
                              <p:cond delay="8500"/>
                            </p:stCondLst>
                            <p:childTnLst>
                              <p:par>
                                <p:cTn id="100" presetID="18" presetClass="entr" presetSubtype="3" fill="hold" grpId="0" nodeType="after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strips(upRight)">
                                      <p:cBhvr>
                                        <p:cTn id="102" dur="500"/>
                                        <p:tgtEl>
                                          <p:spTgt spid="41"/>
                                        </p:tgtEl>
                                      </p:cBhvr>
                                    </p:animEffect>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18900000">
            <a:off x="2629308" y="3603821"/>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rot="2700000" flipH="1">
            <a:off x="4276915" y="3624799"/>
            <a:ext cx="1008183"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1"/>
          <p:cNvGrpSpPr/>
          <p:nvPr/>
        </p:nvGrpSpPr>
        <p:grpSpPr>
          <a:xfrm>
            <a:off x="1104602" y="2289903"/>
            <a:ext cx="2351702" cy="892388"/>
            <a:chOff x="6278307" y="2195545"/>
            <a:chExt cx="1764006" cy="669291"/>
          </a:xfrm>
        </p:grpSpPr>
        <p:sp>
          <p:nvSpPr>
            <p:cNvPr id="5"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p>
          </p:txBody>
        </p:sp>
        <p:sp>
          <p:nvSpPr>
            <p:cNvPr id="6"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7" name="直接连接符 6"/>
          <p:cNvCxnSpPr/>
          <p:nvPr/>
        </p:nvCxnSpPr>
        <p:spPr>
          <a:xfrm rot="18900000">
            <a:off x="5637534" y="3603821"/>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1"/>
          <p:cNvGrpSpPr/>
          <p:nvPr/>
        </p:nvGrpSpPr>
        <p:grpSpPr>
          <a:xfrm>
            <a:off x="4368540" y="2289903"/>
            <a:ext cx="2351702" cy="892388"/>
            <a:chOff x="6278307" y="2195545"/>
            <a:chExt cx="1764006" cy="669291"/>
          </a:xfrm>
        </p:grpSpPr>
        <p:sp>
          <p:nvSpPr>
            <p:cNvPr id="9"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p>
          </p:txBody>
        </p:sp>
        <p:sp>
          <p:nvSpPr>
            <p:cNvPr id="10"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1" name="直接连接符 10"/>
          <p:cNvCxnSpPr/>
          <p:nvPr/>
        </p:nvCxnSpPr>
        <p:spPr>
          <a:xfrm rot="2700000" flipH="1">
            <a:off x="7370136" y="3624799"/>
            <a:ext cx="1008183"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8900000">
            <a:off x="8780577" y="3661647"/>
            <a:ext cx="1008051" cy="0"/>
          </a:xfrm>
          <a:prstGeom prst="line">
            <a:avLst/>
          </a:prstGeom>
          <a:ln w="3175">
            <a:solidFill>
              <a:schemeClr val="tx1">
                <a:lumMod val="50000"/>
                <a:lumOff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
          <p:cNvGrpSpPr/>
          <p:nvPr/>
        </p:nvGrpSpPr>
        <p:grpSpPr>
          <a:xfrm>
            <a:off x="7392229" y="2289903"/>
            <a:ext cx="2351702" cy="892388"/>
            <a:chOff x="6278307" y="2195545"/>
            <a:chExt cx="1764006" cy="669291"/>
          </a:xfrm>
        </p:grpSpPr>
        <p:sp>
          <p:nvSpPr>
            <p:cNvPr id="14"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p>
          </p:txBody>
        </p:sp>
        <p:sp>
          <p:nvSpPr>
            <p:cNvPr id="15"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 name="组合 1"/>
          <p:cNvGrpSpPr/>
          <p:nvPr/>
        </p:nvGrpSpPr>
        <p:grpSpPr>
          <a:xfrm>
            <a:off x="2784317" y="4223145"/>
            <a:ext cx="2351702" cy="892388"/>
            <a:chOff x="6278307" y="2195545"/>
            <a:chExt cx="1764006" cy="669291"/>
          </a:xfrm>
        </p:grpSpPr>
        <p:sp>
          <p:nvSpPr>
            <p:cNvPr id="17"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p>
          </p:txBody>
        </p:sp>
        <p:sp>
          <p:nvSpPr>
            <p:cNvPr id="18"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9" name="组合 1"/>
          <p:cNvGrpSpPr/>
          <p:nvPr/>
        </p:nvGrpSpPr>
        <p:grpSpPr>
          <a:xfrm>
            <a:off x="5946793" y="4223145"/>
            <a:ext cx="2351702" cy="892388"/>
            <a:chOff x="6278307" y="2195545"/>
            <a:chExt cx="1764006" cy="669291"/>
          </a:xfrm>
        </p:grpSpPr>
        <p:sp>
          <p:nvSpPr>
            <p:cNvPr id="20"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p>
          </p:txBody>
        </p:sp>
        <p:sp>
          <p:nvSpPr>
            <p:cNvPr id="21"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2" name="组合 1"/>
          <p:cNvGrpSpPr/>
          <p:nvPr/>
        </p:nvGrpSpPr>
        <p:grpSpPr>
          <a:xfrm>
            <a:off x="9024198" y="4223145"/>
            <a:ext cx="2351702" cy="892388"/>
            <a:chOff x="6278307" y="2195545"/>
            <a:chExt cx="1764006" cy="669291"/>
          </a:xfrm>
        </p:grpSpPr>
        <p:sp>
          <p:nvSpPr>
            <p:cNvPr id="23" name="TextBox 20"/>
            <p:cNvSpPr txBox="1"/>
            <p:nvPr/>
          </p:nvSpPr>
          <p:spPr bwMode="auto">
            <a:xfrm>
              <a:off x="6382171" y="2494098"/>
              <a:ext cx="1526083" cy="37073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此处添加段落文本</a:t>
              </a:r>
            </a:p>
          </p:txBody>
        </p:sp>
        <p:sp>
          <p:nvSpPr>
            <p:cNvPr id="24" name="TextBox 19"/>
            <p:cNvSpPr txBox="1">
              <a:spLocks noChangeArrowheads="1"/>
            </p:cNvSpPr>
            <p:nvPr/>
          </p:nvSpPr>
          <p:spPr bwMode="auto">
            <a:xfrm>
              <a:off x="6278307" y="2195545"/>
              <a:ext cx="1764006" cy="31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5" name="组合 24"/>
          <p:cNvGrpSpPr/>
          <p:nvPr/>
        </p:nvGrpSpPr>
        <p:grpSpPr>
          <a:xfrm>
            <a:off x="1930325" y="3961571"/>
            <a:ext cx="971024" cy="971151"/>
            <a:chOff x="1302940" y="2971177"/>
            <a:chExt cx="728363" cy="728363"/>
          </a:xfrm>
        </p:grpSpPr>
        <p:sp>
          <p:nvSpPr>
            <p:cNvPr id="26" name="椭圆 25"/>
            <p:cNvSpPr/>
            <p:nvPr/>
          </p:nvSpPr>
          <p:spPr>
            <a:xfrm>
              <a:off x="1302940" y="2971177"/>
              <a:ext cx="728363" cy="728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TextBox 19"/>
            <p:cNvSpPr txBox="1">
              <a:spLocks noChangeArrowheads="1"/>
            </p:cNvSpPr>
            <p:nvPr/>
          </p:nvSpPr>
          <p:spPr bwMode="auto">
            <a:xfrm>
              <a:off x="1371764"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p>
          </p:txBody>
        </p:sp>
      </p:grpSp>
      <p:grpSp>
        <p:nvGrpSpPr>
          <p:cNvPr id="28" name="组合 27"/>
          <p:cNvGrpSpPr/>
          <p:nvPr/>
        </p:nvGrpSpPr>
        <p:grpSpPr>
          <a:xfrm>
            <a:off x="4975770" y="3961570"/>
            <a:ext cx="971024" cy="971151"/>
            <a:chOff x="3587321" y="2971176"/>
            <a:chExt cx="728363" cy="728363"/>
          </a:xfrm>
        </p:grpSpPr>
        <p:sp>
          <p:nvSpPr>
            <p:cNvPr id="29" name="椭圆 28"/>
            <p:cNvSpPr/>
            <p:nvPr/>
          </p:nvSpPr>
          <p:spPr>
            <a:xfrm>
              <a:off x="3587321" y="2971176"/>
              <a:ext cx="728363" cy="7283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TextBox 19"/>
            <p:cNvSpPr txBox="1">
              <a:spLocks noChangeArrowheads="1"/>
            </p:cNvSpPr>
            <p:nvPr/>
          </p:nvSpPr>
          <p:spPr bwMode="auto">
            <a:xfrm>
              <a:off x="3635896"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p>
          </p:txBody>
        </p:sp>
      </p:grpSp>
      <p:grpSp>
        <p:nvGrpSpPr>
          <p:cNvPr id="31" name="组合 30"/>
          <p:cNvGrpSpPr/>
          <p:nvPr/>
        </p:nvGrpSpPr>
        <p:grpSpPr>
          <a:xfrm>
            <a:off x="8056973" y="3961570"/>
            <a:ext cx="971024" cy="971151"/>
            <a:chOff x="5898524" y="2971176"/>
            <a:chExt cx="728363" cy="728363"/>
          </a:xfrm>
        </p:grpSpPr>
        <p:sp>
          <p:nvSpPr>
            <p:cNvPr id="32" name="椭圆 31"/>
            <p:cNvSpPr/>
            <p:nvPr/>
          </p:nvSpPr>
          <p:spPr>
            <a:xfrm>
              <a:off x="5898524" y="2971176"/>
              <a:ext cx="728363" cy="7283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TextBox 19"/>
            <p:cNvSpPr txBox="1">
              <a:spLocks noChangeArrowheads="1"/>
            </p:cNvSpPr>
            <p:nvPr/>
          </p:nvSpPr>
          <p:spPr bwMode="auto">
            <a:xfrm>
              <a:off x="5979598" y="3115228"/>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p>
          </p:txBody>
        </p:sp>
      </p:grpSp>
      <p:grpSp>
        <p:nvGrpSpPr>
          <p:cNvPr id="34" name="组合 33"/>
          <p:cNvGrpSpPr/>
          <p:nvPr/>
        </p:nvGrpSpPr>
        <p:grpSpPr>
          <a:xfrm>
            <a:off x="3453581" y="2439186"/>
            <a:ext cx="971024" cy="971151"/>
            <a:chOff x="2445531" y="1829388"/>
            <a:chExt cx="728363" cy="728363"/>
          </a:xfrm>
        </p:grpSpPr>
        <p:sp>
          <p:nvSpPr>
            <p:cNvPr id="35" name="椭圆 34"/>
            <p:cNvSpPr/>
            <p:nvPr/>
          </p:nvSpPr>
          <p:spPr>
            <a:xfrm>
              <a:off x="2445531" y="1829388"/>
              <a:ext cx="728363" cy="7283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TextBox 19"/>
            <p:cNvSpPr txBox="1">
              <a:spLocks noChangeArrowheads="1"/>
            </p:cNvSpPr>
            <p:nvPr/>
          </p:nvSpPr>
          <p:spPr bwMode="auto">
            <a:xfrm>
              <a:off x="2527495"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p>
          </p:txBody>
        </p:sp>
      </p:grpSp>
      <p:grpSp>
        <p:nvGrpSpPr>
          <p:cNvPr id="37" name="组合 36"/>
          <p:cNvGrpSpPr/>
          <p:nvPr/>
        </p:nvGrpSpPr>
        <p:grpSpPr>
          <a:xfrm>
            <a:off x="6497957" y="2439186"/>
            <a:ext cx="971024" cy="971151"/>
            <a:chOff x="4729110" y="1829388"/>
            <a:chExt cx="728363" cy="728363"/>
          </a:xfrm>
        </p:grpSpPr>
        <p:sp>
          <p:nvSpPr>
            <p:cNvPr id="38" name="椭圆 37"/>
            <p:cNvSpPr/>
            <p:nvPr/>
          </p:nvSpPr>
          <p:spPr>
            <a:xfrm>
              <a:off x="4729110" y="1829388"/>
              <a:ext cx="728363" cy="728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19"/>
            <p:cNvSpPr txBox="1">
              <a:spLocks noChangeArrowheads="1"/>
            </p:cNvSpPr>
            <p:nvPr/>
          </p:nvSpPr>
          <p:spPr bwMode="auto">
            <a:xfrm>
              <a:off x="4833688"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p>
          </p:txBody>
        </p:sp>
      </p:grpSp>
      <p:grpSp>
        <p:nvGrpSpPr>
          <p:cNvPr id="40" name="组合 39"/>
          <p:cNvGrpSpPr/>
          <p:nvPr/>
        </p:nvGrpSpPr>
        <p:grpSpPr>
          <a:xfrm>
            <a:off x="9579160" y="2439186"/>
            <a:ext cx="971024" cy="971151"/>
            <a:chOff x="7040313" y="1829388"/>
            <a:chExt cx="728363" cy="728363"/>
          </a:xfrm>
        </p:grpSpPr>
        <p:sp>
          <p:nvSpPr>
            <p:cNvPr id="41" name="椭圆 40"/>
            <p:cNvSpPr/>
            <p:nvPr/>
          </p:nvSpPr>
          <p:spPr>
            <a:xfrm>
              <a:off x="7040313" y="1829388"/>
              <a:ext cx="728363" cy="7283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TextBox 19"/>
            <p:cNvSpPr txBox="1">
              <a:spLocks noChangeArrowheads="1"/>
            </p:cNvSpPr>
            <p:nvPr/>
          </p:nvSpPr>
          <p:spPr bwMode="auto">
            <a:xfrm>
              <a:off x="7143469" y="1980240"/>
              <a:ext cx="566214" cy="38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7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p>
          </p:txBody>
        </p:sp>
      </p:grpSp>
      <p:sp>
        <p:nvSpPr>
          <p:cNvPr id="43" name="标题 4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anim calcmode="lin" valueType="num">
                                      <p:cBhvr>
                                        <p:cTn id="63" dur="500" fill="hold"/>
                                        <p:tgtEl>
                                          <p:spTgt spid="4"/>
                                        </p:tgtEl>
                                        <p:attrNameLst>
                                          <p:attrName>ppt_x</p:attrName>
                                        </p:attrNameLst>
                                      </p:cBhvr>
                                      <p:tavLst>
                                        <p:tav tm="0">
                                          <p:val>
                                            <p:strVal val="#ppt_x"/>
                                          </p:val>
                                        </p:tav>
                                        <p:tav tm="100000">
                                          <p:val>
                                            <p:strVal val="#ppt_x"/>
                                          </p:val>
                                        </p:tav>
                                      </p:tavLst>
                                    </p:anim>
                                    <p:anim calcmode="lin" valueType="num">
                                      <p:cBhvr>
                                        <p:cTn id="64" dur="5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strVal val="#ppt_x"/>
                                          </p:val>
                                        </p:tav>
                                        <p:tav tm="100000">
                                          <p:val>
                                            <p:strVal val="#ppt_x"/>
                                          </p:val>
                                        </p:tav>
                                      </p:tavLst>
                                    </p:anim>
                                    <p:anim calcmode="lin" valueType="num">
                                      <p:cBhvr>
                                        <p:cTn id="7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anim calcmode="lin" valueType="num">
                                      <p:cBhvr>
                                        <p:cTn id="85" dur="500" fill="hold"/>
                                        <p:tgtEl>
                                          <p:spTgt spid="19"/>
                                        </p:tgtEl>
                                        <p:attrNameLst>
                                          <p:attrName>ppt_x</p:attrName>
                                        </p:attrNameLst>
                                      </p:cBhvr>
                                      <p:tavLst>
                                        <p:tav tm="0">
                                          <p:val>
                                            <p:strVal val="#ppt_x"/>
                                          </p:val>
                                        </p:tav>
                                        <p:tav tm="100000">
                                          <p:val>
                                            <p:strVal val="#ppt_x"/>
                                          </p:val>
                                        </p:tav>
                                      </p:tavLst>
                                    </p:anim>
                                    <p:anim calcmode="lin" valueType="num">
                                      <p:cBhvr>
                                        <p:cTn id="86" dur="500" fill="hold"/>
                                        <p:tgtEl>
                                          <p:spTgt spid="19"/>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anim calcmode="lin" valueType="num">
                                      <p:cBhvr>
                                        <p:cTn id="90" dur="500" fill="hold"/>
                                        <p:tgtEl>
                                          <p:spTgt spid="22"/>
                                        </p:tgtEl>
                                        <p:attrNameLst>
                                          <p:attrName>ppt_x</p:attrName>
                                        </p:attrNameLst>
                                      </p:cBhvr>
                                      <p:tavLst>
                                        <p:tav tm="0">
                                          <p:val>
                                            <p:strVal val="#ppt_x"/>
                                          </p:val>
                                        </p:tav>
                                        <p:tav tm="100000">
                                          <p:val>
                                            <p:strVal val="#ppt_x"/>
                                          </p:val>
                                        </p:tav>
                                      </p:tavLst>
                                    </p:anim>
                                    <p:anim calcmode="lin" valueType="num">
                                      <p:cBhvr>
                                        <p:cTn id="9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31331" y="3499410"/>
            <a:ext cx="2169827" cy="1847617"/>
            <a:chOff x="4208894" y="3762612"/>
            <a:chExt cx="1822450" cy="1551623"/>
          </a:xfrm>
        </p:grpSpPr>
        <p:sp>
          <p:nvSpPr>
            <p:cNvPr id="3" name="等腰三角形 2"/>
            <p:cNvSpPr/>
            <p:nvPr/>
          </p:nvSpPr>
          <p:spPr>
            <a:xfrm rot="10800000">
              <a:off x="4208894" y="3762612"/>
              <a:ext cx="1822450" cy="1551623"/>
            </a:xfrm>
            <a:prstGeom prst="triangle">
              <a:avLst/>
            </a:prstGeom>
            <a:solidFill>
              <a:schemeClr val="tx2"/>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4711452" y="3969357"/>
              <a:ext cx="824027" cy="620328"/>
            </a:xfrm>
            <a:prstGeom prst="rect">
              <a:avLst/>
            </a:prstGeom>
          </p:spPr>
          <p:txBody>
            <a:bodyPr wrap="square" rtlCol="0">
              <a:spAutoFit/>
            </a:bodyPr>
            <a:lstStyle/>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标题</a:t>
              </a:r>
              <a:endParaRPr lang="en-US" altLang="zh-CN" sz="2100"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文字</a:t>
              </a:r>
            </a:p>
          </p:txBody>
        </p:sp>
      </p:grpSp>
      <p:grpSp>
        <p:nvGrpSpPr>
          <p:cNvPr id="5" name="组合 4"/>
          <p:cNvGrpSpPr/>
          <p:nvPr/>
        </p:nvGrpSpPr>
        <p:grpSpPr>
          <a:xfrm>
            <a:off x="6191999" y="3636445"/>
            <a:ext cx="2101488" cy="1786865"/>
            <a:chOff x="5237842" y="4004098"/>
            <a:chExt cx="1765052" cy="1500603"/>
          </a:xfrm>
        </p:grpSpPr>
        <p:sp>
          <p:nvSpPr>
            <p:cNvPr id="6"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accent2"/>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Box 6"/>
            <p:cNvSpPr txBox="1"/>
            <p:nvPr/>
          </p:nvSpPr>
          <p:spPr>
            <a:xfrm>
              <a:off x="6027157" y="4958700"/>
              <a:ext cx="607483" cy="348934"/>
            </a:xfrm>
            <a:prstGeom prst="rect">
              <a:avLst/>
            </a:prstGeom>
            <a:noFill/>
          </p:spPr>
          <p:txBody>
            <a:bodyPr wrap="none" rtlCol="0">
              <a:spAutoFit/>
            </a:bodyPr>
            <a:lstStyle/>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8" name="组合 7"/>
          <p:cNvGrpSpPr/>
          <p:nvPr/>
        </p:nvGrpSpPr>
        <p:grpSpPr>
          <a:xfrm>
            <a:off x="4878219" y="1487659"/>
            <a:ext cx="2139287" cy="1749321"/>
            <a:chOff x="4244067" y="2343574"/>
            <a:chExt cx="1796802" cy="1469072"/>
          </a:xfrm>
        </p:grpSpPr>
        <p:sp>
          <p:nvSpPr>
            <p:cNvPr id="9"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accent1"/>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TextBox 9"/>
            <p:cNvSpPr txBox="1"/>
            <p:nvPr/>
          </p:nvSpPr>
          <p:spPr>
            <a:xfrm>
              <a:off x="4830821" y="3047006"/>
              <a:ext cx="607484" cy="348933"/>
            </a:xfrm>
            <a:prstGeom prst="rect">
              <a:avLst/>
            </a:prstGeom>
            <a:noFill/>
          </p:spPr>
          <p:txBody>
            <a:bodyPr wrap="none" rtlCol="0">
              <a:spAutoFit/>
            </a:bodyPr>
            <a:lstStyle/>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1" name="组合 10"/>
          <p:cNvGrpSpPr/>
          <p:nvPr/>
        </p:nvGrpSpPr>
        <p:grpSpPr>
          <a:xfrm>
            <a:off x="3587222" y="3636445"/>
            <a:ext cx="2101488" cy="1786865"/>
            <a:chOff x="3275692" y="4004098"/>
            <a:chExt cx="1765052" cy="1500603"/>
          </a:xfrm>
        </p:grpSpPr>
        <p:sp>
          <p:nvSpPr>
            <p:cNvPr id="12"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accent4"/>
            </a:solidFill>
            <a:ln w="3175" cap="flat" cmpd="sng" algn="ctr">
              <a:noFill/>
              <a:prstDash val="solid"/>
            </a:ln>
            <a:effectLst/>
          </p:spPr>
          <p:txBody>
            <a:bodyPr anchor="ctr"/>
            <a:lstStyle/>
            <a:p>
              <a:pPr algn="ctr">
                <a:defRPr/>
              </a:pPr>
              <a:endParaRPr lang="zh-CN" altLang="en-US" sz="2100"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TextBox 12"/>
            <p:cNvSpPr txBox="1"/>
            <p:nvPr/>
          </p:nvSpPr>
          <p:spPr>
            <a:xfrm>
              <a:off x="3652358" y="4936591"/>
              <a:ext cx="607483" cy="348934"/>
            </a:xfrm>
            <a:prstGeom prst="rect">
              <a:avLst/>
            </a:prstGeom>
            <a:noFill/>
          </p:spPr>
          <p:txBody>
            <a:bodyPr wrap="none" rtlCol="0">
              <a:spAutoFit/>
            </a:bodyPr>
            <a:lstStyle/>
            <a:p>
              <a:pPr algn="ctr">
                <a:defRPr/>
              </a:pPr>
              <a:r>
                <a:rPr lang="zh-CN" altLang="en-US" sz="2100"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4" name="组合 13"/>
          <p:cNvGrpSpPr/>
          <p:nvPr/>
        </p:nvGrpSpPr>
        <p:grpSpPr>
          <a:xfrm>
            <a:off x="6767989" y="1862063"/>
            <a:ext cx="3396983" cy="1077680"/>
            <a:chOff x="5740568" y="2797139"/>
            <a:chExt cx="2548069" cy="808260"/>
          </a:xfrm>
        </p:grpSpPr>
        <p:grpSp>
          <p:nvGrpSpPr>
            <p:cNvPr id="15" name="组合 44"/>
            <p:cNvGrpSpPr/>
            <p:nvPr/>
          </p:nvGrpSpPr>
          <p:grpSpPr bwMode="auto">
            <a:xfrm flipH="1">
              <a:off x="6042252" y="3141849"/>
              <a:ext cx="2184400" cy="369332"/>
              <a:chOff x="-362770" y="3102960"/>
              <a:chExt cx="2183514" cy="369332"/>
            </a:xfrm>
          </p:grpSpPr>
          <p:sp>
            <p:nvSpPr>
              <p:cNvPr id="18"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6" name="TextBox 11"/>
            <p:cNvSpPr txBox="1">
              <a:spLocks noChangeArrowheads="1"/>
            </p:cNvSpPr>
            <p:nvPr/>
          </p:nvSpPr>
          <p:spPr bwMode="auto">
            <a:xfrm flipH="1">
              <a:off x="6028600" y="279713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a:off x="5740568" y="3605399"/>
              <a:ext cx="2548069" cy="0"/>
            </a:xfrm>
            <a:prstGeom prst="line">
              <a:avLst/>
            </a:prstGeom>
            <a:noFill/>
            <a:ln w="12700" cap="flat" cmpd="sng" algn="ctr">
              <a:solidFill>
                <a:schemeClr val="bg1"/>
              </a:solidFill>
              <a:prstDash val="sysDot"/>
              <a:headEnd type="oval"/>
              <a:tailEnd type="oval"/>
            </a:ln>
            <a:effectLst/>
          </p:spPr>
        </p:cxnSp>
      </p:grpSp>
      <p:grpSp>
        <p:nvGrpSpPr>
          <p:cNvPr id="20" name="组合 19"/>
          <p:cNvGrpSpPr/>
          <p:nvPr/>
        </p:nvGrpSpPr>
        <p:grpSpPr>
          <a:xfrm>
            <a:off x="856012" y="3457650"/>
            <a:ext cx="3519519" cy="1058991"/>
            <a:chOff x="821899" y="3802559"/>
            <a:chExt cx="2639983" cy="794243"/>
          </a:xfrm>
        </p:grpSpPr>
        <p:grpSp>
          <p:nvGrpSpPr>
            <p:cNvPr id="21" name="组合 44"/>
            <p:cNvGrpSpPr/>
            <p:nvPr/>
          </p:nvGrpSpPr>
          <p:grpSpPr bwMode="auto">
            <a:xfrm flipH="1">
              <a:off x="821899" y="4133252"/>
              <a:ext cx="2184400" cy="369332"/>
              <a:chOff x="-362770" y="3102960"/>
              <a:chExt cx="2183514" cy="369332"/>
            </a:xfrm>
          </p:grpSpPr>
          <p:sp>
            <p:nvSpPr>
              <p:cNvPr id="24"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2" name="TextBox 11"/>
            <p:cNvSpPr txBox="1">
              <a:spLocks noChangeArrowheads="1"/>
            </p:cNvSpPr>
            <p:nvPr/>
          </p:nvSpPr>
          <p:spPr bwMode="auto">
            <a:xfrm flipH="1">
              <a:off x="844254" y="3802559"/>
              <a:ext cx="1456585" cy="31162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26" name="组合 25"/>
          <p:cNvGrpSpPr/>
          <p:nvPr/>
        </p:nvGrpSpPr>
        <p:grpSpPr>
          <a:xfrm>
            <a:off x="8004883" y="4074748"/>
            <a:ext cx="3429387" cy="1045920"/>
            <a:chOff x="5654277" y="2820959"/>
            <a:chExt cx="2572375" cy="784440"/>
          </a:xfrm>
        </p:grpSpPr>
        <p:grpSp>
          <p:nvGrpSpPr>
            <p:cNvPr id="27" name="组合 44"/>
            <p:cNvGrpSpPr/>
            <p:nvPr/>
          </p:nvGrpSpPr>
          <p:grpSpPr bwMode="auto">
            <a:xfrm flipH="1">
              <a:off x="6042252" y="3141849"/>
              <a:ext cx="2184400" cy="369332"/>
              <a:chOff x="-362770" y="3102960"/>
              <a:chExt cx="2183514" cy="369332"/>
            </a:xfrm>
          </p:grpSpPr>
          <p:sp>
            <p:nvSpPr>
              <p:cNvPr id="30" name="TextBox 11"/>
              <p:cNvSpPr txBox="1">
                <a:spLocks noChangeArrowheads="1"/>
              </p:cNvSpPr>
              <p:nvPr/>
            </p:nvSpPr>
            <p:spPr bwMode="auto">
              <a:xfrm>
                <a:off x="675034"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11"/>
              <p:cNvSpPr txBox="1">
                <a:spLocks noChangeArrowheads="1"/>
              </p:cNvSpPr>
              <p:nvPr/>
            </p:nvSpPr>
            <p:spPr bwMode="auto">
              <a:xfrm>
                <a:off x="-362770" y="3102960"/>
                <a:ext cx="1145710" cy="36933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    </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点击添加文本</a:t>
                </a:r>
                <a:endParaRPr lang="en-US" altLang="zh-CN"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 name="TextBox 11"/>
            <p:cNvSpPr txBox="1">
              <a:spLocks noChangeArrowheads="1"/>
            </p:cNvSpPr>
            <p:nvPr/>
          </p:nvSpPr>
          <p:spPr bwMode="auto">
            <a:xfrm flipH="1">
              <a:off x="6014317" y="2820959"/>
              <a:ext cx="1456585" cy="3116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标题文字</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a:off x="5654277" y="3605399"/>
              <a:ext cx="2548069" cy="0"/>
            </a:xfrm>
            <a:prstGeom prst="line">
              <a:avLst/>
            </a:prstGeom>
            <a:noFill/>
            <a:ln w="12700" cap="flat" cmpd="sng" algn="ctr">
              <a:solidFill>
                <a:schemeClr val="bg2"/>
              </a:solidFill>
              <a:prstDash val="sysDot"/>
              <a:headEnd type="oval"/>
              <a:tailEnd type="oval"/>
            </a:ln>
            <a:effectLst/>
          </p:spPr>
        </p:cxnSp>
      </p:grpSp>
      <p:sp>
        <p:nvSpPr>
          <p:cNvPr id="32" name="标题 3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49" presetClass="path" presetSubtype="0" accel="50000" decel="50000" fill="hold" nodeType="withEffect">
                                  <p:stCondLst>
                                    <p:cond delay="0"/>
                                  </p:stCondLst>
                                  <p:childTnLst>
                                    <p:animMotion origin="layout" path="M 0.00031 0.00023 L -0.09464 -0.04669 " pathEditMode="relative" rAng="0" ptsTypes="AA">
                                      <p:cBhvr>
                                        <p:cTn id="21" dur="1000" spd="-100000" fill="hold"/>
                                        <p:tgtEl>
                                          <p:spTgt spid="5"/>
                                        </p:tgtEl>
                                        <p:attrNameLst>
                                          <p:attrName>ppt_x</p:attrName>
                                          <p:attrName>ppt_y</p:attrName>
                                        </p:attrNameLst>
                                      </p:cBhvr>
                                      <p:rCtr x="-4755" y="-235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49" presetClass="path" presetSubtype="0" accel="50000" decel="50000" fill="hold" nodeType="withEffect">
                                  <p:stCondLst>
                                    <p:cond delay="0"/>
                                  </p:stCondLst>
                                  <p:childTnLst>
                                    <p:animMotion origin="layout" path="M 0.00061 0.00046 L 0.09618 -0.04669 " pathEditMode="relative" rAng="0" ptsTypes="AA">
                                      <p:cBhvr>
                                        <p:cTn id="28" dur="1000" spd="-100000" fill="hold"/>
                                        <p:tgtEl>
                                          <p:spTgt spid="11"/>
                                        </p:tgtEl>
                                        <p:attrNameLst>
                                          <p:attrName>ppt_x</p:attrName>
                                          <p:attrName>ppt_y</p:attrName>
                                        </p:attrNameLst>
                                      </p:cBhvr>
                                      <p:rCtr x="4771" y="-2358"/>
                                    </p:animMotion>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Right)">
                                      <p:cBhvr>
                                        <p:cTn id="32" dur="1000"/>
                                        <p:tgtEl>
                                          <p:spTgt spid="14"/>
                                        </p:tgtEl>
                                      </p:cBhvr>
                                    </p:animEffect>
                                  </p:childTnLst>
                                </p:cTn>
                              </p:par>
                              <p:par>
                                <p:cTn id="33" presetID="1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lide(fromLeft)">
                                      <p:cBhvr>
                                        <p:cTn id="35" dur="1000"/>
                                        <p:tgtEl>
                                          <p:spTgt spid="20"/>
                                        </p:tgtEl>
                                      </p:cBhvr>
                                    </p:animEffect>
                                  </p:childTnLst>
                                </p:cTn>
                              </p:par>
                            </p:childTnLst>
                          </p:cTn>
                        </p:par>
                        <p:par>
                          <p:cTn id="36" fill="hold">
                            <p:stCondLst>
                              <p:cond delay="2000"/>
                            </p:stCondLst>
                            <p:childTnLst>
                              <p:par>
                                <p:cTn id="37" presetID="12" presetClass="entr" presetSubtype="2"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Right)">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24"/>
          <p:cNvGrpSpPr/>
          <p:nvPr/>
        </p:nvGrpSpPr>
        <p:grpSpPr>
          <a:xfrm>
            <a:off x="2148003" y="2209109"/>
            <a:ext cx="1521225" cy="2950591"/>
            <a:chOff x="967058" y="1348737"/>
            <a:chExt cx="1521423" cy="2950591"/>
          </a:xfrm>
        </p:grpSpPr>
        <p:sp>
          <p:nvSpPr>
            <p:cNvPr id="6" name="圆角矩形 5"/>
            <p:cNvSpPr/>
            <p:nvPr/>
          </p:nvSpPr>
          <p:spPr>
            <a:xfrm rot="5400000">
              <a:off x="252474" y="2063321"/>
              <a:ext cx="2950591" cy="1521423"/>
            </a:xfrm>
            <a:prstGeom prst="roundRect">
              <a:avLst>
                <a:gd name="adj" fmla="val 2909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a:cs typeface="+mn-ea"/>
              </a:endParaRPr>
            </a:p>
          </p:txBody>
        </p:sp>
        <p:sp>
          <p:nvSpPr>
            <p:cNvPr id="7" name="椭圆 6"/>
            <p:cNvSpPr/>
            <p:nvPr/>
          </p:nvSpPr>
          <p:spPr>
            <a:xfrm>
              <a:off x="1119728" y="1525492"/>
              <a:ext cx="1189128" cy="11891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cs typeface="+mn-ea"/>
              </a:endParaRPr>
            </a:p>
          </p:txBody>
        </p:sp>
        <p:sp>
          <p:nvSpPr>
            <p:cNvPr id="8"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1"/>
                  </a:solidFill>
                  <a:effectLst>
                    <a:outerShdw blurRad="76200" dist="50800" dir="5400000" algn="tl" rotWithShape="0">
                      <a:srgbClr val="000000">
                        <a:alpha val="65000"/>
                      </a:srgbClr>
                    </a:outerShdw>
                  </a:effectLst>
                  <a:latin typeface="Haettenschweiler" panose="020B0706040902060204" pitchFamily="34" charset="0"/>
                  <a:cs typeface="+mn-ea"/>
                </a:rPr>
                <a:t>1</a:t>
              </a:r>
            </a:p>
          </p:txBody>
        </p:sp>
        <p:sp>
          <p:nvSpPr>
            <p:cNvPr id="9" name="矩形 8"/>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1"/>
                  </a:solidFill>
                  <a:latin typeface="+mn-ea"/>
                  <a:cs typeface="+mn-ea"/>
                </a:rPr>
                <a:t>添加文字</a:t>
              </a:r>
              <a:endParaRPr lang="en-US" altLang="zh-CN" sz="1400" b="1" dirty="0">
                <a:solidFill>
                  <a:schemeClr val="accent1"/>
                </a:solidFill>
                <a:latin typeface="+mn-ea"/>
                <a:cs typeface="+mn-ea"/>
              </a:endParaRPr>
            </a:p>
          </p:txBody>
        </p:sp>
        <p:sp>
          <p:nvSpPr>
            <p:cNvPr id="10"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grpSp>
        <p:nvGrpSpPr>
          <p:cNvPr id="11" name="组合 430"/>
          <p:cNvGrpSpPr/>
          <p:nvPr/>
        </p:nvGrpSpPr>
        <p:grpSpPr>
          <a:xfrm>
            <a:off x="4323902" y="2209109"/>
            <a:ext cx="1521225" cy="2950591"/>
            <a:chOff x="967058" y="1348737"/>
            <a:chExt cx="1521423" cy="2950591"/>
          </a:xfrm>
        </p:grpSpPr>
        <p:sp>
          <p:nvSpPr>
            <p:cNvPr id="12" name="圆角矩形 11"/>
            <p:cNvSpPr/>
            <p:nvPr/>
          </p:nvSpPr>
          <p:spPr>
            <a:xfrm rot="5400000">
              <a:off x="252474" y="2063321"/>
              <a:ext cx="2950591" cy="1521423"/>
            </a:xfrm>
            <a:prstGeom prst="roundRect">
              <a:avLst>
                <a:gd name="adj" fmla="val 2822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600">
                <a:cs typeface="+mn-ea"/>
              </a:endParaRPr>
            </a:p>
          </p:txBody>
        </p:sp>
        <p:sp>
          <p:nvSpPr>
            <p:cNvPr id="13" name="椭圆 12"/>
            <p:cNvSpPr/>
            <p:nvPr/>
          </p:nvSpPr>
          <p:spPr>
            <a:xfrm>
              <a:off x="1119728" y="1525492"/>
              <a:ext cx="1189128" cy="118912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cs typeface="+mn-ea"/>
              </a:endParaRPr>
            </a:p>
          </p:txBody>
        </p:sp>
        <p:sp>
          <p:nvSpPr>
            <p:cNvPr id="14"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3"/>
                  </a:solidFill>
                  <a:effectLst>
                    <a:outerShdw blurRad="76200" dist="50800" dir="5400000" algn="tl" rotWithShape="0">
                      <a:srgbClr val="000000">
                        <a:alpha val="65000"/>
                      </a:srgbClr>
                    </a:outerShdw>
                  </a:effectLst>
                  <a:latin typeface="Haettenschweiler" panose="020B0706040902060204" pitchFamily="34" charset="0"/>
                  <a:cs typeface="+mn-ea"/>
                </a:rPr>
                <a:t>2</a:t>
              </a:r>
            </a:p>
          </p:txBody>
        </p:sp>
        <p:sp>
          <p:nvSpPr>
            <p:cNvPr id="15" name="矩形 14"/>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3"/>
                  </a:solidFill>
                  <a:latin typeface="+mn-ea"/>
                  <a:cs typeface="+mn-ea"/>
                </a:rPr>
                <a:t>添加文字</a:t>
              </a:r>
              <a:endParaRPr lang="en-US" altLang="zh-CN" sz="1400" b="1" dirty="0">
                <a:solidFill>
                  <a:schemeClr val="accent3"/>
                </a:solidFill>
                <a:latin typeface="+mn-ea"/>
                <a:cs typeface="+mn-ea"/>
              </a:endParaRPr>
            </a:p>
          </p:txBody>
        </p:sp>
        <p:sp>
          <p:nvSpPr>
            <p:cNvPr id="16"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sp>
        <p:nvSpPr>
          <p:cNvPr id="17" name="燕尾形 16"/>
          <p:cNvSpPr/>
          <p:nvPr/>
        </p:nvSpPr>
        <p:spPr>
          <a:xfrm>
            <a:off x="3838685" y="3443654"/>
            <a:ext cx="285715" cy="28575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cs typeface="+mn-ea"/>
            </a:endParaRPr>
          </a:p>
        </p:txBody>
      </p:sp>
      <p:grpSp>
        <p:nvGrpSpPr>
          <p:cNvPr id="18" name="组合 439"/>
          <p:cNvGrpSpPr/>
          <p:nvPr/>
        </p:nvGrpSpPr>
        <p:grpSpPr>
          <a:xfrm>
            <a:off x="6505154" y="2209109"/>
            <a:ext cx="1521225" cy="2950591"/>
            <a:chOff x="967058" y="1348737"/>
            <a:chExt cx="1521423" cy="2950591"/>
          </a:xfrm>
        </p:grpSpPr>
        <p:sp>
          <p:nvSpPr>
            <p:cNvPr id="19" name="圆角矩形 18"/>
            <p:cNvSpPr/>
            <p:nvPr/>
          </p:nvSpPr>
          <p:spPr>
            <a:xfrm rot="5400000">
              <a:off x="252474" y="2063321"/>
              <a:ext cx="2950591" cy="1521423"/>
            </a:xfrm>
            <a:prstGeom prst="roundRect">
              <a:avLst>
                <a:gd name="adj" fmla="val 2648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1600">
                <a:cs typeface="+mn-ea"/>
              </a:endParaRPr>
            </a:p>
          </p:txBody>
        </p:sp>
        <p:sp>
          <p:nvSpPr>
            <p:cNvPr id="20" name="椭圆 19"/>
            <p:cNvSpPr/>
            <p:nvPr/>
          </p:nvSpPr>
          <p:spPr>
            <a:xfrm>
              <a:off x="1119728" y="1525492"/>
              <a:ext cx="1189128" cy="118912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mn-ea"/>
              </a:endParaRPr>
            </a:p>
          </p:txBody>
        </p:sp>
        <p:sp>
          <p:nvSpPr>
            <p:cNvPr id="21"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4"/>
                  </a:solidFill>
                  <a:effectLst>
                    <a:outerShdw blurRad="76200" dist="50800" dir="5400000" algn="tl" rotWithShape="0">
                      <a:srgbClr val="000000">
                        <a:alpha val="65000"/>
                      </a:srgbClr>
                    </a:outerShdw>
                  </a:effectLst>
                  <a:latin typeface="Haettenschweiler" panose="020B0706040902060204" pitchFamily="34" charset="0"/>
                  <a:cs typeface="+mn-ea"/>
                </a:rPr>
                <a:t>3</a:t>
              </a:r>
            </a:p>
          </p:txBody>
        </p:sp>
        <p:sp>
          <p:nvSpPr>
            <p:cNvPr id="22" name="矩形 21"/>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4"/>
                  </a:solidFill>
                  <a:latin typeface="+mn-ea"/>
                  <a:cs typeface="+mn-ea"/>
                </a:rPr>
                <a:t>添加文字</a:t>
              </a:r>
              <a:endParaRPr lang="en-US" altLang="zh-CN" sz="1400" b="1" dirty="0">
                <a:solidFill>
                  <a:schemeClr val="accent4"/>
                </a:solidFill>
                <a:latin typeface="+mn-ea"/>
                <a:cs typeface="+mn-ea"/>
              </a:endParaRPr>
            </a:p>
          </p:txBody>
        </p:sp>
        <p:sp>
          <p:nvSpPr>
            <p:cNvPr id="23"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grpSp>
        <p:nvGrpSpPr>
          <p:cNvPr id="24" name="组合 445"/>
          <p:cNvGrpSpPr/>
          <p:nvPr/>
        </p:nvGrpSpPr>
        <p:grpSpPr>
          <a:xfrm>
            <a:off x="8626793" y="2209109"/>
            <a:ext cx="1521225" cy="2950591"/>
            <a:chOff x="967058" y="1348737"/>
            <a:chExt cx="1521423" cy="2950591"/>
          </a:xfrm>
        </p:grpSpPr>
        <p:sp>
          <p:nvSpPr>
            <p:cNvPr id="25" name="圆角矩形 24"/>
            <p:cNvSpPr/>
            <p:nvPr/>
          </p:nvSpPr>
          <p:spPr>
            <a:xfrm rot="5400000">
              <a:off x="252474" y="2063321"/>
              <a:ext cx="2950591" cy="1521423"/>
            </a:xfrm>
            <a:prstGeom prst="roundRect">
              <a:avLst>
                <a:gd name="adj" fmla="val 2822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600">
                <a:cs typeface="+mn-ea"/>
              </a:endParaRPr>
            </a:p>
          </p:txBody>
        </p:sp>
        <p:sp>
          <p:nvSpPr>
            <p:cNvPr id="26" name="椭圆 25"/>
            <p:cNvSpPr/>
            <p:nvPr/>
          </p:nvSpPr>
          <p:spPr>
            <a:xfrm>
              <a:off x="1119728" y="1525492"/>
              <a:ext cx="1189128" cy="11891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endParaRPr>
            </a:p>
          </p:txBody>
        </p:sp>
        <p:sp>
          <p:nvSpPr>
            <p:cNvPr id="27"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6"/>
                  </a:solidFill>
                  <a:effectLst>
                    <a:outerShdw blurRad="76200" dist="50800" dir="5400000" algn="tl" rotWithShape="0">
                      <a:srgbClr val="000000">
                        <a:alpha val="65000"/>
                      </a:srgbClr>
                    </a:outerShdw>
                  </a:effectLst>
                  <a:latin typeface="Haettenschweiler" panose="020B0706040902060204" pitchFamily="34" charset="0"/>
                  <a:cs typeface="+mn-ea"/>
                </a:rPr>
                <a:t>4</a:t>
              </a:r>
            </a:p>
          </p:txBody>
        </p:sp>
        <p:sp>
          <p:nvSpPr>
            <p:cNvPr id="28" name="矩形 27"/>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6"/>
                  </a:solidFill>
                  <a:latin typeface="+mn-ea"/>
                  <a:cs typeface="+mn-ea"/>
                </a:rPr>
                <a:t>添加文字</a:t>
              </a:r>
              <a:endParaRPr lang="en-US" altLang="zh-CN" sz="1400" b="1" dirty="0">
                <a:solidFill>
                  <a:schemeClr val="accent6"/>
                </a:solidFill>
                <a:latin typeface="+mn-ea"/>
                <a:cs typeface="+mn-ea"/>
              </a:endParaRPr>
            </a:p>
          </p:txBody>
        </p:sp>
        <p:sp>
          <p:nvSpPr>
            <p:cNvPr id="29"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sp>
        <p:nvSpPr>
          <p:cNvPr id="30" name="燕尾形 29"/>
          <p:cNvSpPr/>
          <p:nvPr/>
        </p:nvSpPr>
        <p:spPr>
          <a:xfrm>
            <a:off x="8195836" y="3443654"/>
            <a:ext cx="285715" cy="285752"/>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tx1"/>
              </a:solidFill>
              <a:cs typeface="+mn-ea"/>
            </a:endParaRPr>
          </a:p>
        </p:txBody>
      </p:sp>
      <p:sp>
        <p:nvSpPr>
          <p:cNvPr id="31" name="燕尾形 30"/>
          <p:cNvSpPr/>
          <p:nvPr/>
        </p:nvSpPr>
        <p:spPr>
          <a:xfrm>
            <a:off x="6052975" y="3443654"/>
            <a:ext cx="285715" cy="285752"/>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
          <p:cNvSpPr>
            <a:spLocks noChangeArrowheads="1"/>
          </p:cNvSpPr>
          <p:nvPr/>
        </p:nvSpPr>
        <p:spPr bwMode="auto">
          <a:xfrm>
            <a:off x="1907987" y="3026232"/>
            <a:ext cx="1685706" cy="1685925"/>
          </a:xfrm>
          <a:prstGeom prst="ellipse">
            <a:avLst/>
          </a:prstGeom>
        </p:spPr>
        <p:style>
          <a:lnRef idx="1">
            <a:schemeClr val="accent2"/>
          </a:lnRef>
          <a:fillRef idx="3">
            <a:schemeClr val="accent2"/>
          </a:fillRef>
          <a:effectRef idx="2">
            <a:schemeClr val="accent2"/>
          </a:effectRef>
          <a:fontRef idx="minor">
            <a:schemeClr val="lt1"/>
          </a:fontRef>
        </p:style>
        <p:txBody>
          <a:bodyPr lIns="90000" tIns="67932" rIns="90000" bIns="45000" anchor="ctr"/>
          <a:lstStyle>
            <a:lvl1pPr eaLnBrk="0">
              <a:tabLst>
                <a:tab pos="723900" algn="l"/>
                <a:tab pos="14478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b="1" dirty="0">
                <a:solidFill>
                  <a:srgbClr val="FFFFFF"/>
                </a:solidFill>
                <a:latin typeface="+mn-ea"/>
                <a:ea typeface="+mn-ea"/>
                <a:cs typeface="+mn-ea"/>
              </a:rPr>
              <a:t>输入标题</a:t>
            </a:r>
            <a:endParaRPr lang="en-US" altLang="zh-CN" b="1" dirty="0">
              <a:solidFill>
                <a:srgbClr val="FFFFFF"/>
              </a:solidFill>
              <a:latin typeface="+mn-ea"/>
              <a:ea typeface="+mn-ea"/>
              <a:cs typeface="+mn-ea"/>
            </a:endParaRPr>
          </a:p>
        </p:txBody>
      </p:sp>
      <p:sp>
        <p:nvSpPr>
          <p:cNvPr id="6" name="Oval 2"/>
          <p:cNvSpPr>
            <a:spLocks noChangeArrowheads="1"/>
          </p:cNvSpPr>
          <p:nvPr/>
        </p:nvSpPr>
        <p:spPr bwMode="auto">
          <a:xfrm>
            <a:off x="4555592" y="3291343"/>
            <a:ext cx="1168248" cy="1168400"/>
          </a:xfrm>
          <a:prstGeom prst="ellipse">
            <a:avLst/>
          </a:prstGeom>
        </p:spPr>
        <p:style>
          <a:lnRef idx="1">
            <a:schemeClr val="accent6"/>
          </a:lnRef>
          <a:fillRef idx="3">
            <a:schemeClr val="accent6"/>
          </a:fillRef>
          <a:effectRef idx="2">
            <a:schemeClr val="accent6"/>
          </a:effectRef>
          <a:fontRef idx="minor">
            <a:schemeClr val="lt1"/>
          </a:fontRef>
        </p:style>
        <p:txBody>
          <a:bodyPr lIns="90000" tIns="64404" rIns="90000" bIns="45000" anchor="ctr"/>
          <a:lstStyle>
            <a:lvl1pPr eaLnBrk="0">
              <a:tabLst>
                <a:tab pos="723900" algn="l"/>
              </a:tabLst>
              <a:defRPr>
                <a:solidFill>
                  <a:schemeClr val="tx1"/>
                </a:solidFill>
                <a:latin typeface="Arial" panose="020B0604020202020204" pitchFamily="34" charset="0"/>
                <a:ea typeface="宋体" panose="02010600030101010101" pitchFamily="2" charset="-122"/>
              </a:defRPr>
            </a:lvl1pPr>
            <a:lvl2pPr eaLnBrk="0">
              <a:tabLst>
                <a:tab pos="723900" algn="l"/>
              </a:tabLst>
              <a:defRPr>
                <a:solidFill>
                  <a:schemeClr val="tx1"/>
                </a:solidFill>
                <a:latin typeface="Arial" panose="020B0604020202020204" pitchFamily="34" charset="0"/>
                <a:ea typeface="宋体" panose="02010600030101010101" pitchFamily="2" charset="-122"/>
              </a:defRPr>
            </a:lvl2pPr>
            <a:lvl3pPr eaLnBrk="0">
              <a:tabLst>
                <a:tab pos="723900" algn="l"/>
              </a:tabLst>
              <a:defRPr>
                <a:solidFill>
                  <a:schemeClr val="tx1"/>
                </a:solidFill>
                <a:latin typeface="Arial" panose="020B0604020202020204" pitchFamily="34" charset="0"/>
                <a:ea typeface="宋体" panose="02010600030101010101" pitchFamily="2" charset="-122"/>
              </a:defRPr>
            </a:lvl3pPr>
            <a:lvl4pPr eaLnBrk="0">
              <a:tabLst>
                <a:tab pos="723900" algn="l"/>
              </a:tabLst>
              <a:defRPr>
                <a:solidFill>
                  <a:schemeClr val="tx1"/>
                </a:solidFill>
                <a:latin typeface="Arial" panose="020B0604020202020204" pitchFamily="34" charset="0"/>
                <a:ea typeface="宋体" panose="02010600030101010101" pitchFamily="2" charset="-122"/>
              </a:defRPr>
            </a:lvl4pPr>
            <a:lvl5pPr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dirty="0">
                <a:solidFill>
                  <a:srgbClr val="FFFFFF"/>
                </a:solidFill>
                <a:latin typeface="+mn-ea"/>
                <a:ea typeface="+mn-ea"/>
                <a:cs typeface="+mn-ea"/>
              </a:rPr>
              <a:t>输入标题</a:t>
            </a:r>
            <a:endParaRPr lang="en-US" altLang="zh-CN" sz="2200" dirty="0">
              <a:solidFill>
                <a:srgbClr val="FFFFFF"/>
              </a:solidFill>
              <a:latin typeface="+mn-ea"/>
              <a:ea typeface="+mn-ea"/>
              <a:cs typeface="+mn-ea"/>
            </a:endParaRPr>
          </a:p>
        </p:txBody>
      </p:sp>
      <p:sp>
        <p:nvSpPr>
          <p:cNvPr id="7" name="Oval 3"/>
          <p:cNvSpPr>
            <a:spLocks noChangeArrowheads="1"/>
          </p:cNvSpPr>
          <p:nvPr/>
        </p:nvSpPr>
        <p:spPr bwMode="auto">
          <a:xfrm>
            <a:off x="4303212" y="4853443"/>
            <a:ext cx="1168248" cy="1168400"/>
          </a:xfrm>
          <a:prstGeom prst="ellipse">
            <a:avLst/>
          </a:prstGeom>
        </p:spPr>
        <p:style>
          <a:lnRef idx="1">
            <a:schemeClr val="accent6"/>
          </a:lnRef>
          <a:fillRef idx="3">
            <a:schemeClr val="accent6"/>
          </a:fillRef>
          <a:effectRef idx="2">
            <a:schemeClr val="accent6"/>
          </a:effectRef>
          <a:fontRef idx="minor">
            <a:schemeClr val="lt1"/>
          </a:fontRef>
        </p:style>
        <p:txBody>
          <a:bodyPr lIns="90000" tIns="64404" rIns="90000" bIns="45000" anchor="ctr"/>
          <a:lstStyle>
            <a:lvl1pPr eaLnBrk="0">
              <a:tabLst>
                <a:tab pos="723900" algn="l"/>
              </a:tabLst>
              <a:defRPr>
                <a:solidFill>
                  <a:schemeClr val="tx1"/>
                </a:solidFill>
                <a:latin typeface="Arial" panose="020B0604020202020204" pitchFamily="34" charset="0"/>
                <a:ea typeface="宋体" panose="02010600030101010101" pitchFamily="2" charset="-122"/>
              </a:defRPr>
            </a:lvl1pPr>
            <a:lvl2pPr eaLnBrk="0">
              <a:tabLst>
                <a:tab pos="723900" algn="l"/>
              </a:tabLst>
              <a:defRPr>
                <a:solidFill>
                  <a:schemeClr val="tx1"/>
                </a:solidFill>
                <a:latin typeface="Arial" panose="020B0604020202020204" pitchFamily="34" charset="0"/>
                <a:ea typeface="宋体" panose="02010600030101010101" pitchFamily="2" charset="-122"/>
              </a:defRPr>
            </a:lvl2pPr>
            <a:lvl3pPr eaLnBrk="0">
              <a:tabLst>
                <a:tab pos="723900" algn="l"/>
              </a:tabLst>
              <a:defRPr>
                <a:solidFill>
                  <a:schemeClr val="tx1"/>
                </a:solidFill>
                <a:latin typeface="Arial" panose="020B0604020202020204" pitchFamily="34" charset="0"/>
                <a:ea typeface="宋体" panose="02010600030101010101" pitchFamily="2" charset="-122"/>
              </a:defRPr>
            </a:lvl3pPr>
            <a:lvl4pPr eaLnBrk="0">
              <a:tabLst>
                <a:tab pos="723900" algn="l"/>
              </a:tabLst>
              <a:defRPr>
                <a:solidFill>
                  <a:schemeClr val="tx1"/>
                </a:solidFill>
                <a:latin typeface="Arial" panose="020B0604020202020204" pitchFamily="34" charset="0"/>
                <a:ea typeface="宋体" panose="02010600030101010101" pitchFamily="2" charset="-122"/>
              </a:defRPr>
            </a:lvl4pPr>
            <a:lvl5pPr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dirty="0">
                <a:solidFill>
                  <a:srgbClr val="FFFFFF"/>
                </a:solidFill>
                <a:latin typeface="+mn-ea"/>
                <a:ea typeface="+mn-ea"/>
                <a:cs typeface="+mn-ea"/>
              </a:rPr>
              <a:t>输入标题</a:t>
            </a:r>
            <a:endParaRPr lang="en-US" altLang="zh-CN" sz="2200" dirty="0">
              <a:solidFill>
                <a:srgbClr val="FFFFFF"/>
              </a:solidFill>
              <a:latin typeface="+mn-ea"/>
              <a:ea typeface="+mn-ea"/>
              <a:cs typeface="+mn-ea"/>
            </a:endParaRPr>
          </a:p>
        </p:txBody>
      </p:sp>
      <p:sp>
        <p:nvSpPr>
          <p:cNvPr id="8" name="Oval 4"/>
          <p:cNvSpPr>
            <a:spLocks noChangeArrowheads="1"/>
          </p:cNvSpPr>
          <p:nvPr/>
        </p:nvSpPr>
        <p:spPr bwMode="auto">
          <a:xfrm>
            <a:off x="4303212" y="1724480"/>
            <a:ext cx="1168248" cy="1168400"/>
          </a:xfrm>
          <a:prstGeom prst="ellipse">
            <a:avLst/>
          </a:prstGeom>
        </p:spPr>
        <p:style>
          <a:lnRef idx="1">
            <a:schemeClr val="accent6"/>
          </a:lnRef>
          <a:fillRef idx="3">
            <a:schemeClr val="accent6"/>
          </a:fillRef>
          <a:effectRef idx="2">
            <a:schemeClr val="accent6"/>
          </a:effectRef>
          <a:fontRef idx="minor">
            <a:schemeClr val="lt1"/>
          </a:fontRef>
        </p:style>
        <p:txBody>
          <a:bodyPr lIns="90000" tIns="64404" rIns="90000" bIns="45000" anchor="ctr"/>
          <a:lstStyle>
            <a:lvl1pPr eaLnBrk="0">
              <a:tabLst>
                <a:tab pos="723900" algn="l"/>
              </a:tabLst>
              <a:defRPr>
                <a:solidFill>
                  <a:schemeClr val="tx1"/>
                </a:solidFill>
                <a:latin typeface="Arial" panose="020B0604020202020204" pitchFamily="34" charset="0"/>
                <a:ea typeface="宋体" panose="02010600030101010101" pitchFamily="2" charset="-122"/>
              </a:defRPr>
            </a:lvl1pPr>
            <a:lvl2pPr eaLnBrk="0">
              <a:tabLst>
                <a:tab pos="723900" algn="l"/>
              </a:tabLst>
              <a:defRPr>
                <a:solidFill>
                  <a:schemeClr val="tx1"/>
                </a:solidFill>
                <a:latin typeface="Arial" panose="020B0604020202020204" pitchFamily="34" charset="0"/>
                <a:ea typeface="宋体" panose="02010600030101010101" pitchFamily="2" charset="-122"/>
              </a:defRPr>
            </a:lvl2pPr>
            <a:lvl3pPr eaLnBrk="0">
              <a:tabLst>
                <a:tab pos="723900" algn="l"/>
              </a:tabLst>
              <a:defRPr>
                <a:solidFill>
                  <a:schemeClr val="tx1"/>
                </a:solidFill>
                <a:latin typeface="Arial" panose="020B0604020202020204" pitchFamily="34" charset="0"/>
                <a:ea typeface="宋体" panose="02010600030101010101" pitchFamily="2" charset="-122"/>
              </a:defRPr>
            </a:lvl3pPr>
            <a:lvl4pPr eaLnBrk="0">
              <a:tabLst>
                <a:tab pos="723900" algn="l"/>
              </a:tabLst>
              <a:defRPr>
                <a:solidFill>
                  <a:schemeClr val="tx1"/>
                </a:solidFill>
                <a:latin typeface="Arial" panose="020B0604020202020204" pitchFamily="34" charset="0"/>
                <a:ea typeface="宋体" panose="02010600030101010101" pitchFamily="2" charset="-122"/>
              </a:defRPr>
            </a:lvl4pPr>
            <a:lvl5pPr eaLnBrk="0">
              <a:tabLst>
                <a:tab pos="7239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Lst>
              <a:defRPr>
                <a:solidFill>
                  <a:schemeClr val="tx1"/>
                </a:solidFill>
                <a:latin typeface="Arial" panose="020B0604020202020204" pitchFamily="34" charset="0"/>
                <a:ea typeface="宋体" panose="02010600030101010101" pitchFamily="2" charset="-122"/>
              </a:defRPr>
            </a:lvl9pPr>
          </a:lstStyle>
          <a:p>
            <a:pPr algn="ctr" eaLnBrk="1"/>
            <a:r>
              <a:rPr lang="zh-CN" altLang="en-US" sz="2200" dirty="0">
                <a:solidFill>
                  <a:srgbClr val="FFFFFF"/>
                </a:solidFill>
                <a:latin typeface="+mn-ea"/>
                <a:ea typeface="+mn-ea"/>
                <a:cs typeface="+mn-ea"/>
              </a:rPr>
              <a:t>输入标题</a:t>
            </a:r>
            <a:endParaRPr lang="en-US" altLang="zh-CN" sz="2200" dirty="0">
              <a:solidFill>
                <a:srgbClr val="FFFFFF"/>
              </a:solidFill>
              <a:latin typeface="+mn-ea"/>
              <a:ea typeface="+mn-ea"/>
              <a:cs typeface="+mn-ea"/>
            </a:endParaRPr>
          </a:p>
        </p:txBody>
      </p:sp>
      <p:sp>
        <p:nvSpPr>
          <p:cNvPr id="9" name="AutoShape 5"/>
          <p:cNvSpPr>
            <a:spLocks noChangeArrowheads="1"/>
          </p:cNvSpPr>
          <p:nvPr/>
        </p:nvSpPr>
        <p:spPr bwMode="auto">
          <a:xfrm>
            <a:off x="5907966" y="1726068"/>
            <a:ext cx="3534902" cy="1117600"/>
          </a:xfrm>
          <a:prstGeom prst="roundRect">
            <a:avLst>
              <a:gd name="adj" fmla="val 8153"/>
            </a:avLst>
          </a:prstGeom>
        </p:spPr>
        <p:style>
          <a:lnRef idx="1">
            <a:schemeClr val="accent4"/>
          </a:lnRef>
          <a:fillRef idx="3">
            <a:schemeClr val="accent4"/>
          </a:fillRef>
          <a:effectRef idx="2">
            <a:schemeClr val="accent4"/>
          </a:effectRef>
          <a:fontRef idx="minor">
            <a:schemeClr val="lt1"/>
          </a:fontRef>
        </p:style>
        <p:txBody>
          <a:bodyPr lIns="360000" tIns="-18000" rIns="90000" bIns="-18000" anchor="ctr"/>
          <a:lstStyle>
            <a:lvl1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9pPr>
          </a:lstStyle>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p:txBody>
      </p:sp>
      <p:cxnSp>
        <p:nvCxnSpPr>
          <p:cNvPr id="10" name="AutoShape 6"/>
          <p:cNvCxnSpPr>
            <a:cxnSpLocks noChangeShapeType="1"/>
            <a:stCxn id="5" idx="7"/>
            <a:endCxn id="8" idx="2"/>
          </p:cNvCxnSpPr>
          <p:nvPr/>
        </p:nvCxnSpPr>
        <p:spPr bwMode="auto">
          <a:xfrm flipV="1">
            <a:off x="3344488" y="2308682"/>
            <a:ext cx="958725" cy="963613"/>
          </a:xfrm>
          <a:prstGeom prst="straightConnector1">
            <a:avLst/>
          </a:prstGeom>
          <a:noFill/>
          <a:ln w="9525" cmpd="sng">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7"/>
          <p:cNvCxnSpPr>
            <a:cxnSpLocks noChangeShapeType="1"/>
            <a:stCxn id="5" idx="5"/>
            <a:endCxn id="7" idx="2"/>
          </p:cNvCxnSpPr>
          <p:nvPr/>
        </p:nvCxnSpPr>
        <p:spPr bwMode="auto">
          <a:xfrm>
            <a:off x="3344488" y="4464505"/>
            <a:ext cx="958725" cy="973138"/>
          </a:xfrm>
          <a:prstGeom prst="straightConnector1">
            <a:avLst/>
          </a:prstGeom>
          <a:noFill/>
          <a:ln w="9525" cmpd="sng">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AutoShape 8"/>
          <p:cNvCxnSpPr>
            <a:cxnSpLocks noChangeShapeType="1"/>
            <a:stCxn id="5" idx="6"/>
            <a:endCxn id="6" idx="2"/>
          </p:cNvCxnSpPr>
          <p:nvPr/>
        </p:nvCxnSpPr>
        <p:spPr bwMode="auto">
          <a:xfrm>
            <a:off x="3592105" y="3869193"/>
            <a:ext cx="963488" cy="6350"/>
          </a:xfrm>
          <a:prstGeom prst="straightConnector1">
            <a:avLst/>
          </a:prstGeom>
          <a:noFill/>
          <a:ln w="9525" cmpd="sng">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AutoShape 9"/>
          <p:cNvSpPr>
            <a:spLocks noChangeArrowheads="1"/>
          </p:cNvSpPr>
          <p:nvPr/>
        </p:nvSpPr>
        <p:spPr bwMode="auto">
          <a:xfrm>
            <a:off x="5907966" y="3289755"/>
            <a:ext cx="3534902" cy="1117600"/>
          </a:xfrm>
          <a:prstGeom prst="roundRect">
            <a:avLst>
              <a:gd name="adj" fmla="val 8153"/>
            </a:avLst>
          </a:prstGeom>
        </p:spPr>
        <p:style>
          <a:lnRef idx="1">
            <a:schemeClr val="accent4"/>
          </a:lnRef>
          <a:fillRef idx="3">
            <a:schemeClr val="accent4"/>
          </a:fillRef>
          <a:effectRef idx="2">
            <a:schemeClr val="accent4"/>
          </a:effectRef>
          <a:fontRef idx="minor">
            <a:schemeClr val="lt1"/>
          </a:fontRef>
        </p:style>
        <p:txBody>
          <a:bodyPr lIns="360000" tIns="-18000" rIns="90000" bIns="-18000" anchor="ctr"/>
          <a:lstStyle>
            <a:lvl1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9pPr>
          </a:lstStyle>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p:txBody>
      </p:sp>
      <p:sp>
        <p:nvSpPr>
          <p:cNvPr id="14" name="AutoShape 10"/>
          <p:cNvSpPr>
            <a:spLocks noChangeArrowheads="1"/>
          </p:cNvSpPr>
          <p:nvPr/>
        </p:nvSpPr>
        <p:spPr bwMode="auto">
          <a:xfrm>
            <a:off x="5907966" y="4821693"/>
            <a:ext cx="3534902" cy="1117600"/>
          </a:xfrm>
          <a:prstGeom prst="roundRect">
            <a:avLst>
              <a:gd name="adj" fmla="val 8153"/>
            </a:avLst>
          </a:prstGeom>
        </p:spPr>
        <p:style>
          <a:lnRef idx="1">
            <a:schemeClr val="accent4"/>
          </a:lnRef>
          <a:fillRef idx="3">
            <a:schemeClr val="accent4"/>
          </a:fillRef>
          <a:effectRef idx="2">
            <a:schemeClr val="accent4"/>
          </a:effectRef>
          <a:fontRef idx="minor">
            <a:schemeClr val="lt1"/>
          </a:fontRef>
        </p:style>
        <p:txBody>
          <a:bodyPr lIns="360000" tIns="-18000" rIns="90000" bIns="-18000" anchor="ctr"/>
          <a:lstStyle>
            <a:lvl1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5pPr>
            <a:lvl6pPr marL="25146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6pPr>
            <a:lvl7pPr marL="29718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7pPr>
            <a:lvl8pPr marL="34290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8pPr>
            <a:lvl9pPr marL="3886200" indent="-228600" defTabSz="448945" eaLnBrk="0" fontAlgn="base" hangingPunct="0">
              <a:lnSpc>
                <a:spcPct val="93000"/>
              </a:lnSpc>
              <a:spcBef>
                <a:spcPct val="0"/>
              </a:spcBef>
              <a:spcAft>
                <a:spcPct val="0"/>
              </a:spcAft>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宋体" panose="02010600030101010101" pitchFamily="2" charset="-122"/>
              </a:defRPr>
            </a:lvl9pPr>
          </a:lstStyle>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a:p>
            <a:pPr eaLnBrk="1"/>
            <a:r>
              <a:rPr lang="zh-CN" altLang="en-US" dirty="0">
                <a:solidFill>
                  <a:srgbClr val="FFFFFF"/>
                </a:solidFill>
                <a:latin typeface="+mn-ea"/>
                <a:ea typeface="+mn-ea"/>
                <a:cs typeface="+mn-ea"/>
              </a:rPr>
              <a:t>输入文字内容</a:t>
            </a:r>
            <a:endParaRPr lang="en-US" altLang="zh-CN" dirty="0">
              <a:solidFill>
                <a:srgbClr val="FFFFFF"/>
              </a:solidFill>
              <a:latin typeface="+mn-ea"/>
              <a:ea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梯形 3"/>
          <p:cNvSpPr/>
          <p:nvPr/>
        </p:nvSpPr>
        <p:spPr>
          <a:xfrm rot="16200000">
            <a:off x="2442021" y="-2095718"/>
            <a:ext cx="7296811" cy="12201564"/>
          </a:xfrm>
          <a:prstGeom prst="trapezoi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cs typeface="+mn-ea"/>
            </a:endParaRPr>
          </a:p>
        </p:txBody>
      </p:sp>
      <p:pic>
        <p:nvPicPr>
          <p:cNvPr id="28" name="Picture 3" descr="I:\f\PPT库\剪影人物\167.png"/>
          <p:cNvPicPr>
            <a:picLocks noChangeAspect="1" noChangeArrowheads="1"/>
          </p:cNvPicPr>
          <p:nvPr/>
        </p:nvPicPr>
        <p:blipFill>
          <a:blip r:embed="rId3" cstate="email">
            <a:duotone>
              <a:schemeClr val="accent2">
                <a:shade val="45000"/>
                <a:satMod val="135000"/>
              </a:schemeClr>
              <a:prstClr val="white"/>
            </a:duotone>
          </a:blip>
          <a:srcRect/>
          <a:stretch>
            <a:fillRect/>
          </a:stretch>
        </p:blipFill>
        <p:spPr bwMode="auto">
          <a:xfrm>
            <a:off x="1019484" y="2519903"/>
            <a:ext cx="1106619" cy="2998764"/>
          </a:xfrm>
          <a:prstGeom prst="rect">
            <a:avLst/>
          </a:prstGeom>
          <a:noFill/>
          <a:effectLst>
            <a:reflection blurRad="6350" stA="52000" endA="300" endPos="35000" dir="5400000" sy="-100000" algn="bl" rotWithShape="0"/>
          </a:effectLst>
        </p:spPr>
      </p:pic>
      <p:pic>
        <p:nvPicPr>
          <p:cNvPr id="29" name="Picture 4" descr="I:\f\PPT库\剪影人物\191.png"/>
          <p:cNvPicPr>
            <a:picLocks noChangeAspect="1" noChangeArrowheads="1"/>
          </p:cNvPicPr>
          <p:nvPr/>
        </p:nvPicPr>
        <p:blipFill>
          <a:blip r:embed="rId4" cstate="email"/>
          <a:srcRect/>
          <a:stretch>
            <a:fillRect/>
          </a:stretch>
        </p:blipFill>
        <p:spPr bwMode="auto">
          <a:xfrm>
            <a:off x="2201886" y="1760144"/>
            <a:ext cx="1439973" cy="4301735"/>
          </a:xfrm>
          <a:prstGeom prst="rect">
            <a:avLst/>
          </a:prstGeom>
          <a:noFill/>
          <a:effectLst>
            <a:reflection blurRad="6350" stA="52000" endA="300" endPos="35000" dir="5400000" sy="-100000" algn="bl" rotWithShape="0"/>
          </a:effectLst>
        </p:spPr>
      </p:pic>
      <p:sp>
        <p:nvSpPr>
          <p:cNvPr id="11" name="TextBox 10"/>
          <p:cNvSpPr txBox="1"/>
          <p:nvPr/>
        </p:nvSpPr>
        <p:spPr>
          <a:xfrm>
            <a:off x="4560030" y="2180862"/>
            <a:ext cx="7007866" cy="3813810"/>
          </a:xfrm>
          <a:prstGeom prst="rect">
            <a:avLst/>
          </a:prstGeom>
          <a:noFill/>
        </p:spPr>
        <p:txBody>
          <a:bodyPr wrap="square" lIns="121908" tIns="60954" rIns="121908" bIns="60954" rtlCol="0">
            <a:spAutoFit/>
          </a:bodyPr>
          <a:lstStyle/>
          <a:p>
            <a:pPr>
              <a:lnSpc>
                <a:spcPct val="150000"/>
              </a:lnSpc>
            </a:pPr>
            <a:r>
              <a:rPr lang="zh-CN" altLang="en-US" sz="1600" dirty="0">
                <a:solidFill>
                  <a:schemeClr val="bg1"/>
                </a:solidFill>
                <a:latin typeface="+mn-ea"/>
                <a:cs typeface="+mn-ea"/>
              </a:rPr>
              <a:t>　　</a:t>
            </a:r>
            <a:r>
              <a:rPr sz="1600" dirty="0">
                <a:solidFill>
                  <a:schemeClr val="bg1"/>
                </a:solidFill>
                <a:latin typeface="+mn-ea"/>
                <a:cs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br>
              <a:rPr lang="zh-CN" altLang="en-US" sz="1600" dirty="0">
                <a:solidFill>
                  <a:schemeClr val="bg1"/>
                </a:solidFill>
                <a:latin typeface="+mn-ea"/>
                <a:cs typeface="+mn-ea"/>
              </a:rPr>
            </a:br>
            <a:br>
              <a:rPr lang="zh-CN" altLang="en-US" sz="1600" dirty="0">
                <a:solidFill>
                  <a:schemeClr val="bg1"/>
                </a:solidFill>
                <a:latin typeface="+mn-ea"/>
                <a:cs typeface="+mn-ea"/>
              </a:rPr>
            </a:br>
            <a:r>
              <a:rPr lang="zh-CN" altLang="en-US" sz="1600" dirty="0">
                <a:solidFill>
                  <a:schemeClr val="bg1"/>
                </a:solidFill>
                <a:latin typeface="+mn-ea"/>
                <a:cs typeface="+mn-ea"/>
              </a:rPr>
              <a:t>　　</a:t>
            </a:r>
            <a:r>
              <a:rPr sz="1600" dirty="0">
                <a:solidFill>
                  <a:schemeClr val="bg1"/>
                </a:solidFill>
                <a:latin typeface="+mn-ea"/>
                <a:cs typeface="+mn-ea"/>
              </a:rPr>
              <a:t>您的内容打在这里，或者通过复制您的文本后，在此框中选择粘贴，并选择只保留文字。您的内容打在这里，或者通过复制您的文本后，在此框中选择粘贴，并选择只保留文字。更多模板亮亮图文旗舰店：https://liangliangtuwen.tmall.com</a:t>
            </a: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110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872755" y="2132483"/>
            <a:ext cx="3221370" cy="792513"/>
          </a:xfrm>
          <a:prstGeom prst="rect">
            <a:avLst/>
          </a:prstGeom>
          <a:noFill/>
        </p:spPr>
        <p:txBody>
          <a:bodyPr wrap="none" lIns="121908" tIns="60954" rIns="121908" bIns="60954" rtlCol="0">
            <a:spAutoFit/>
          </a:bodyPr>
          <a:lstStyle/>
          <a:p>
            <a:pPr>
              <a:lnSpc>
                <a:spcPct val="150000"/>
              </a:lnSpc>
            </a:pPr>
            <a:r>
              <a:rPr lang="zh-CN" altLang="en-US" sz="2900" dirty="0">
                <a:solidFill>
                  <a:schemeClr val="tx2"/>
                </a:solidFill>
                <a:latin typeface="+mn-ea"/>
                <a:cs typeface="+mn-ea"/>
              </a:rPr>
              <a:t>点击此处添加标题</a:t>
            </a:r>
          </a:p>
        </p:txBody>
      </p:sp>
      <p:sp>
        <p:nvSpPr>
          <p:cNvPr id="31" name="椭圆 30"/>
          <p:cNvSpPr/>
          <p:nvPr/>
        </p:nvSpPr>
        <p:spPr>
          <a:xfrm>
            <a:off x="2080886" y="2004291"/>
            <a:ext cx="3551932" cy="3552395"/>
          </a:xfrm>
          <a:prstGeom prst="ellipse">
            <a:avLst/>
          </a:prstGeom>
          <a:noFill/>
          <a:ln w="9525">
            <a:solidFill>
              <a:srgbClr val="394C5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2" name="弧形 31"/>
          <p:cNvSpPr/>
          <p:nvPr/>
        </p:nvSpPr>
        <p:spPr>
          <a:xfrm flipH="1" flipV="1">
            <a:off x="2297055" y="2220488"/>
            <a:ext cx="3119594" cy="3120000"/>
          </a:xfrm>
          <a:prstGeom prst="arc">
            <a:avLst/>
          </a:prstGeom>
          <a:ln w="127000">
            <a:solidFill>
              <a:schemeClr val="tx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cs typeface="+mn-ea"/>
            </a:endParaRPr>
          </a:p>
        </p:txBody>
      </p:sp>
      <p:sp>
        <p:nvSpPr>
          <p:cNvPr id="33" name="TextBox 32"/>
          <p:cNvSpPr txBox="1"/>
          <p:nvPr/>
        </p:nvSpPr>
        <p:spPr>
          <a:xfrm>
            <a:off x="2548124" y="3348442"/>
            <a:ext cx="2554521" cy="1208011"/>
          </a:xfrm>
          <a:prstGeom prst="rect">
            <a:avLst/>
          </a:prstGeom>
          <a:noFill/>
        </p:spPr>
        <p:txBody>
          <a:bodyPr wrap="none" lIns="121908" tIns="60954" rIns="121908" bIns="60954" rtlCol="0">
            <a:spAutoFit/>
          </a:bodyPr>
          <a:lstStyle/>
          <a:p>
            <a:pPr algn="ctr"/>
            <a:r>
              <a:rPr lang="zh-CN" altLang="en-US" dirty="0">
                <a:solidFill>
                  <a:srgbClr val="0BAD7B"/>
                </a:solidFill>
                <a:latin typeface="+mn-ea"/>
                <a:cs typeface="+mn-ea"/>
              </a:rPr>
              <a:t> </a:t>
            </a:r>
            <a:r>
              <a:rPr lang="zh-CN" altLang="en-US" dirty="0">
                <a:solidFill>
                  <a:schemeClr val="tx2"/>
                </a:solidFill>
                <a:latin typeface="+mn-ea"/>
                <a:cs typeface="+mn-ea"/>
              </a:rPr>
              <a:t>点击此处添加标题</a:t>
            </a:r>
            <a:endParaRPr lang="en-US" altLang="zh-CN" dirty="0">
              <a:solidFill>
                <a:schemeClr val="tx2"/>
              </a:solidFill>
              <a:latin typeface="+mn-ea"/>
              <a:cs typeface="+mn-ea"/>
            </a:endParaRPr>
          </a:p>
          <a:p>
            <a:pPr algn="ctr"/>
            <a:r>
              <a:rPr lang="zh-CN" altLang="en-US" sz="1500" dirty="0">
                <a:solidFill>
                  <a:srgbClr val="394C53"/>
                </a:solidFill>
                <a:latin typeface="+mn-ea"/>
                <a:cs typeface="+mn-ea"/>
              </a:rPr>
              <a:t>点击此处添加文字内容说明</a:t>
            </a:r>
            <a:endParaRPr lang="en-US" altLang="zh-CN" sz="1500" dirty="0">
              <a:solidFill>
                <a:srgbClr val="394C53"/>
              </a:solidFill>
              <a:latin typeface="+mn-ea"/>
              <a:cs typeface="+mn-ea"/>
            </a:endParaRPr>
          </a:p>
          <a:p>
            <a:pPr algn="ctr">
              <a:lnSpc>
                <a:spcPct val="150000"/>
              </a:lnSpc>
            </a:pPr>
            <a:r>
              <a:rPr lang="zh-CN" altLang="en-US" sz="1300" dirty="0">
                <a:solidFill>
                  <a:srgbClr val="394C53"/>
                </a:solidFill>
                <a:latin typeface="+mn-ea"/>
                <a:cs typeface="+mn-ea"/>
              </a:rPr>
              <a:t>点击此处添加文字内容说明</a:t>
            </a:r>
            <a:endParaRPr lang="en-US" altLang="zh-CN" sz="1300" dirty="0">
              <a:solidFill>
                <a:srgbClr val="394C53"/>
              </a:solidFill>
              <a:latin typeface="+mn-ea"/>
              <a:cs typeface="+mn-ea"/>
            </a:endParaRPr>
          </a:p>
          <a:p>
            <a:pPr algn="ctr">
              <a:lnSpc>
                <a:spcPct val="150000"/>
              </a:lnSpc>
            </a:pPr>
            <a:r>
              <a:rPr lang="zh-CN" altLang="en-US" sz="1200" dirty="0">
                <a:solidFill>
                  <a:srgbClr val="394C53"/>
                </a:solidFill>
                <a:latin typeface="+mn-ea"/>
                <a:cs typeface="+mn-ea"/>
              </a:rPr>
              <a:t>点击此处添加文字内容说明</a:t>
            </a:r>
          </a:p>
        </p:txBody>
      </p:sp>
      <p:grpSp>
        <p:nvGrpSpPr>
          <p:cNvPr id="34" name="组合 33"/>
          <p:cNvGrpSpPr/>
          <p:nvPr/>
        </p:nvGrpSpPr>
        <p:grpSpPr>
          <a:xfrm>
            <a:off x="3274305" y="2119893"/>
            <a:ext cx="1165096" cy="1164988"/>
            <a:chOff x="5825710" y="2332989"/>
            <a:chExt cx="1663687" cy="1663315"/>
          </a:xfrm>
        </p:grpSpPr>
        <p:sp>
          <p:nvSpPr>
            <p:cNvPr id="35" name="Freeform 6"/>
            <p:cNvSpPr/>
            <p:nvPr/>
          </p:nvSpPr>
          <p:spPr bwMode="auto">
            <a:xfrm>
              <a:off x="5825710" y="2332989"/>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1"/>
            </a:solidFill>
            <a:ln w="3175" cap="flat" cmpd="sng" algn="ctr">
              <a:noFill/>
              <a:prstDash val="solid"/>
            </a:ln>
            <a:effectLst/>
          </p:spPr>
          <p:txBody>
            <a:bodyPr lIns="0" rIns="0" anchor="ctr"/>
            <a:lstStyle/>
            <a:p>
              <a:pPr algn="ctr" defTabSz="1218565" fontAlgn="base">
                <a:lnSpc>
                  <a:spcPct val="120000"/>
                </a:lnSpc>
                <a:spcBef>
                  <a:spcPts val="800"/>
                </a:spcBef>
                <a:spcAft>
                  <a:spcPts val="800"/>
                </a:spcAft>
                <a:defRPr/>
              </a:pPr>
              <a:endParaRPr lang="en-US" sz="3700" kern="0" dirty="0">
                <a:solidFill>
                  <a:sysClr val="window" lastClr="FFFFFF"/>
                </a:solidFill>
                <a:latin typeface="Impact" panose="020B0806030902050204" pitchFamily="34" charset="0"/>
                <a:cs typeface="+mn-ea"/>
              </a:endParaRPr>
            </a:p>
          </p:txBody>
        </p:sp>
        <p:sp>
          <p:nvSpPr>
            <p:cNvPr id="36" name="Oval 7"/>
            <p:cNvSpPr>
              <a:spLocks noChangeArrowheads="1"/>
            </p:cNvSpPr>
            <p:nvPr/>
          </p:nvSpPr>
          <p:spPr bwMode="auto">
            <a:xfrm>
              <a:off x="6155760" y="2665951"/>
              <a:ext cx="1003588" cy="997392"/>
            </a:xfrm>
            <a:prstGeom prst="ellipse">
              <a:avLst/>
            </a:prstGeom>
            <a:solidFill>
              <a:schemeClr val="bg1"/>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218565">
                <a:defRPr/>
              </a:pPr>
              <a:endParaRPr lang="en-US" sz="2400" kern="0" dirty="0">
                <a:solidFill>
                  <a:sysClr val="windowText" lastClr="000000"/>
                </a:solidFill>
                <a:cs typeface="+mn-ea"/>
              </a:endParaRPr>
            </a:p>
          </p:txBody>
        </p:sp>
      </p:grpSp>
      <p:grpSp>
        <p:nvGrpSpPr>
          <p:cNvPr id="52" name="组合 51"/>
          <p:cNvGrpSpPr/>
          <p:nvPr/>
        </p:nvGrpSpPr>
        <p:grpSpPr>
          <a:xfrm>
            <a:off x="1024907" y="4764213"/>
            <a:ext cx="1727967" cy="888484"/>
            <a:chOff x="251520" y="3705587"/>
            <a:chExt cx="1296144" cy="666363"/>
          </a:xfrm>
        </p:grpSpPr>
        <p:cxnSp>
          <p:nvCxnSpPr>
            <p:cNvPr id="53" name="直接连接符 52"/>
            <p:cNvCxnSpPr/>
            <p:nvPr/>
          </p:nvCxnSpPr>
          <p:spPr>
            <a:xfrm flipH="1">
              <a:off x="1043608" y="3705587"/>
              <a:ext cx="504056" cy="6663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251520" y="4371950"/>
              <a:ext cx="7920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928908" y="5242328"/>
            <a:ext cx="1235250" cy="415486"/>
          </a:xfrm>
          <a:prstGeom prst="rect">
            <a:avLst/>
          </a:prstGeom>
          <a:noFill/>
        </p:spPr>
        <p:txBody>
          <a:bodyPr wrap="none" lIns="121908" tIns="60954" rIns="121908" bIns="60954" rtlCol="0">
            <a:spAutoFit/>
          </a:bodyPr>
          <a:lstStyle/>
          <a:p>
            <a:r>
              <a:rPr lang="zh-CN" altLang="en-US" sz="1900" dirty="0">
                <a:solidFill>
                  <a:schemeClr val="tx2"/>
                </a:solidFill>
                <a:latin typeface="+mn-ea"/>
                <a:cs typeface="+mn-ea"/>
              </a:rPr>
              <a:t>提升</a:t>
            </a:r>
            <a:r>
              <a:rPr lang="en-US" altLang="zh-CN" sz="1900" dirty="0">
                <a:solidFill>
                  <a:schemeClr val="tx2"/>
                </a:solidFill>
                <a:latin typeface="+mn-ea"/>
                <a:cs typeface="+mn-ea"/>
              </a:rPr>
              <a:t>25%</a:t>
            </a:r>
            <a:endParaRPr lang="zh-CN" altLang="en-US" sz="1900" dirty="0">
              <a:solidFill>
                <a:schemeClr val="tx2"/>
              </a:solidFill>
              <a:latin typeface="+mn-ea"/>
              <a:cs typeface="+mn-ea"/>
            </a:endParaRPr>
          </a:p>
        </p:txBody>
      </p:sp>
      <p:sp>
        <p:nvSpPr>
          <p:cNvPr id="56" name="TextBox 55"/>
          <p:cNvSpPr txBox="1"/>
          <p:nvPr/>
        </p:nvSpPr>
        <p:spPr>
          <a:xfrm>
            <a:off x="6847177" y="2943525"/>
            <a:ext cx="4144730" cy="2336165"/>
          </a:xfrm>
          <a:prstGeom prst="rect">
            <a:avLst/>
          </a:prstGeom>
          <a:noFill/>
        </p:spPr>
        <p:txBody>
          <a:bodyPr wrap="square" lIns="121908" tIns="60954" rIns="121908" bIns="60954"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394C53"/>
                </a:solidFill>
                <a:ea typeface="+mn-ea"/>
                <a:cs typeface="+mn-ea"/>
              </a:rPr>
              <a:t>此处添加文字说明此处添加文字说明</a:t>
            </a:r>
            <a:endParaRPr lang="en-US" altLang="zh-CN" dirty="0">
              <a:solidFill>
                <a:srgbClr val="394C53"/>
              </a:solidFill>
              <a:ea typeface="+mn-ea"/>
              <a:cs typeface="+mn-ea"/>
            </a:endParaRPr>
          </a:p>
          <a:p>
            <a:r>
              <a:rPr lang="zh-CN" altLang="en-US" dirty="0">
                <a:solidFill>
                  <a:srgbClr val="394C53"/>
                </a:solidFill>
                <a:ea typeface="+mn-ea"/>
                <a:cs typeface="+mn-ea"/>
              </a:rPr>
              <a:t>此处添加文字说明此处添加文字说明</a:t>
            </a:r>
          </a:p>
          <a:p>
            <a:r>
              <a:rPr lang="zh-CN" altLang="en-US" dirty="0">
                <a:solidFill>
                  <a:srgbClr val="394C53"/>
                </a:solidFill>
                <a:ea typeface="+mn-ea"/>
                <a:cs typeface="+mn-ea"/>
              </a:rPr>
              <a:t>此处添加文字说明此处添加文字说明</a:t>
            </a:r>
          </a:p>
          <a:p>
            <a:r>
              <a:rPr lang="zh-CN" altLang="en-US" dirty="0">
                <a:solidFill>
                  <a:srgbClr val="394C53"/>
                </a:solidFill>
                <a:ea typeface="+mn-ea"/>
                <a:cs typeface="+mn-ea"/>
              </a:rPr>
              <a:t>此处添加文字说明此处添加文字说明</a:t>
            </a:r>
          </a:p>
          <a:p>
            <a:r>
              <a:rPr lang="zh-CN" altLang="en-US" dirty="0">
                <a:solidFill>
                  <a:srgbClr val="394C53"/>
                </a:solidFill>
                <a:ea typeface="+mn-ea"/>
                <a:cs typeface="+mn-ea"/>
              </a:rPr>
              <a:t>此处添加文字说明此处添加文字说明</a:t>
            </a:r>
          </a:p>
          <a:p>
            <a:r>
              <a:rPr lang="zh-CN" altLang="en-US" dirty="0">
                <a:solidFill>
                  <a:srgbClr val="394C53"/>
                </a:solidFill>
                <a:ea typeface="+mn-ea"/>
                <a:cs typeface="+mn-ea"/>
              </a:rPr>
              <a:t>此处添加文字说明更多模板亮亮图文旗舰店：https://liangliangtuwen.tmall.com</a:t>
            </a:r>
          </a:p>
          <a:p>
            <a:endParaRPr lang="zh-CN" altLang="en-US" dirty="0">
              <a:solidFill>
                <a:srgbClr val="394C53"/>
              </a:solidFill>
              <a:ea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8" presetClass="emph" presetSubtype="0" fill="hold" nodeType="withEffect">
                                      <p:stCondLst>
                                        <p:cond delay="500"/>
                                      </p:stCondLst>
                                      <p:childTnLst>
                                        <p:animRot by="21600000">
                                          <p:cBhvr>
                                            <p:cTn id="9" dur="8000" fill="hold"/>
                                            <p:tgtEl>
                                              <p:spTgt spid="34"/>
                                            </p:tgtEl>
                                            <p:attrNameLst>
                                              <p:attrName>r</p:attrName>
                                            </p:attrNameLst>
                                          </p:cBhvr>
                                        </p:animRot>
                                      </p:childTnLst>
                                    </p:cTn>
                                  </p:par>
                                  <p:par>
                                    <p:cTn id="10" presetID="10" presetClass="entr" presetSubtype="0" fill="hold" grpId="0" nodeType="withEffect">
                                      <p:stCondLst>
                                        <p:cond delay="5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8" presetClass="entr" presetSubtype="6"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strips(downRight)">
                                          <p:cBhvr>
                                            <p:cTn id="15" dur="500"/>
                                            <p:tgtEl>
                                              <p:spTgt spid="33"/>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2" fill="hold" nodeType="withEffect">
                                      <p:stCondLst>
                                        <p:cond delay="1500"/>
                                      </p:stCondLst>
                                      <p:childTnLst>
                                        <p:set>
                                          <p:cBhvr>
                                            <p:cTn id="20" dur="1" fill="hold">
                                              <p:stCondLst>
                                                <p:cond delay="0"/>
                                              </p:stCondLst>
                                            </p:cTn>
                                            <p:tgtEl>
                                              <p:spTgt spid="52"/>
                                            </p:tgtEl>
                                            <p:attrNameLst>
                                              <p:attrName>style.visibility</p:attrName>
                                            </p:attrNameLst>
                                          </p:cBhvr>
                                          <p:to>
                                            <p:strVal val="visible"/>
                                          </p:to>
                                        </p:set>
                                        <p:animEffect transition="in" filter="wipe(right)">
                                          <p:cBhvr>
                                            <p:cTn id="21" dur="500"/>
                                            <p:tgtEl>
                                              <p:spTgt spid="52"/>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 presetClass="entr" presetSubtype="2" fill="hold" grpId="0" nodeType="withEffect" p14:presetBounceEnd="46000">
                                      <p:stCondLst>
                                        <p:cond delay="2500"/>
                                      </p:stCondLst>
                                      <p:childTnLst>
                                        <p:set>
                                          <p:cBhvr>
                                            <p:cTn id="26" dur="1" fill="hold">
                                              <p:stCondLst>
                                                <p:cond delay="0"/>
                                              </p:stCondLst>
                                            </p:cTn>
                                            <p:tgtEl>
                                              <p:spTgt spid="29"/>
                                            </p:tgtEl>
                                            <p:attrNameLst>
                                              <p:attrName>style.visibility</p:attrName>
                                            </p:attrNameLst>
                                          </p:cBhvr>
                                          <p:to>
                                            <p:strVal val="visible"/>
                                          </p:to>
                                        </p:set>
                                        <p:anim calcmode="lin" valueType="num" p14:bounceEnd="46000">
                                          <p:cBhvr additive="base">
                                            <p:cTn id="27" dur="500" fill="hold"/>
                                            <p:tgtEl>
                                              <p:spTgt spid="29"/>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扑2.wav"/>
                                            </p:tgtEl>
                                          </p:cMediaNode>
                                        </p:audio>
                                      </p:subTnLst>
                                    </p:cTn>
                                  </p:par>
                                  <p:par>
                                    <p:cTn id="29" presetID="22" presetClass="entr" presetSubtype="1" fill="hold" grpId="0" nodeType="withEffect">
                                      <p:stCondLst>
                                        <p:cond delay="300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3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33"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8" presetClass="emph" presetSubtype="0" fill="hold" nodeType="withEffect">
                                      <p:stCondLst>
                                        <p:cond delay="500"/>
                                      </p:stCondLst>
                                      <p:childTnLst>
                                        <p:animRot by="21600000">
                                          <p:cBhvr>
                                            <p:cTn id="9" dur="8000" fill="hold"/>
                                            <p:tgtEl>
                                              <p:spTgt spid="34"/>
                                            </p:tgtEl>
                                            <p:attrNameLst>
                                              <p:attrName>r</p:attrName>
                                            </p:attrNameLst>
                                          </p:cBhvr>
                                        </p:animRot>
                                      </p:childTnLst>
                                    </p:cTn>
                                  </p:par>
                                  <p:par>
                                    <p:cTn id="10" presetID="10" presetClass="entr" presetSubtype="0" fill="hold" grpId="0" nodeType="withEffect">
                                      <p:stCondLst>
                                        <p:cond delay="5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8" presetClass="entr" presetSubtype="6"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strips(downRight)">
                                          <p:cBhvr>
                                            <p:cTn id="15" dur="500"/>
                                            <p:tgtEl>
                                              <p:spTgt spid="33"/>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2" fill="hold" nodeType="withEffect">
                                      <p:stCondLst>
                                        <p:cond delay="1500"/>
                                      </p:stCondLst>
                                      <p:childTnLst>
                                        <p:set>
                                          <p:cBhvr>
                                            <p:cTn id="20" dur="1" fill="hold">
                                              <p:stCondLst>
                                                <p:cond delay="0"/>
                                              </p:stCondLst>
                                            </p:cTn>
                                            <p:tgtEl>
                                              <p:spTgt spid="52"/>
                                            </p:tgtEl>
                                            <p:attrNameLst>
                                              <p:attrName>style.visibility</p:attrName>
                                            </p:attrNameLst>
                                          </p:cBhvr>
                                          <p:to>
                                            <p:strVal val="visible"/>
                                          </p:to>
                                        </p:set>
                                        <p:animEffect transition="in" filter="wipe(right)">
                                          <p:cBhvr>
                                            <p:cTn id="21" dur="500"/>
                                            <p:tgtEl>
                                              <p:spTgt spid="52"/>
                                            </p:tgtEl>
                                          </p:cBhvr>
                                        </p:animEffect>
                                      </p:childTnLst>
                                    </p:cTn>
                                  </p:par>
                                  <p:par>
                                    <p:cTn id="22" presetID="22" presetClass="entr" presetSubtype="8" fill="hold" grpId="0" nodeType="withEffect">
                                      <p:stCondLst>
                                        <p:cond delay="200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 presetClass="entr" presetSubtype="2" fill="hold" grpId="0" nodeType="withEffect">
                                      <p:stCondLst>
                                        <p:cond delay="25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扑2.wav"/>
                                            </p:tgtEl>
                                          </p:cMediaNode>
                                        </p:audio>
                                      </p:subTnLst>
                                    </p:cTn>
                                  </p:par>
                                  <p:par>
                                    <p:cTn id="29" presetID="22" presetClass="entr" presetSubtype="1" fill="hold" grpId="0" nodeType="withEffect">
                                      <p:stCondLst>
                                        <p:cond delay="300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3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33" grpId="0"/>
          <p:bldP spid="55" grpId="0"/>
          <p:bldP spid="5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704952" y="1824709"/>
            <a:ext cx="10766944" cy="601275"/>
            <a:chOff x="439194" y="413857"/>
            <a:chExt cx="8612670" cy="473504"/>
          </a:xfrm>
        </p:grpSpPr>
        <p:sp>
          <p:nvSpPr>
            <p:cNvPr id="45" name="矩形 44"/>
            <p:cNvSpPr/>
            <p:nvPr/>
          </p:nvSpPr>
          <p:spPr>
            <a:xfrm>
              <a:off x="439194" y="413857"/>
              <a:ext cx="8612670" cy="473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00" dirty="0">
                <a:cs typeface="+mn-ea"/>
              </a:endParaRPr>
            </a:p>
          </p:txBody>
        </p:sp>
        <p:sp>
          <p:nvSpPr>
            <p:cNvPr id="46" name="TextBox 45"/>
            <p:cNvSpPr txBox="1"/>
            <p:nvPr/>
          </p:nvSpPr>
          <p:spPr>
            <a:xfrm>
              <a:off x="3275856" y="428218"/>
              <a:ext cx="2664296" cy="375680"/>
            </a:xfrm>
            <a:prstGeom prst="rect">
              <a:avLst/>
            </a:prstGeom>
            <a:noFill/>
            <a:ln>
              <a:noFill/>
            </a:ln>
          </p:spPr>
          <p:txBody>
            <a:bodyPr wrap="square" rtlCol="0">
              <a:spAutoFit/>
            </a:bodyPr>
            <a:lstStyle/>
            <a:p>
              <a:pPr algn="ctr"/>
              <a:r>
                <a:rPr lang="zh-CN" altLang="en-US" sz="2500" b="1" dirty="0">
                  <a:solidFill>
                    <a:schemeClr val="bg1"/>
                  </a:solidFill>
                  <a:cs typeface="+mn-ea"/>
                </a:rPr>
                <a:t>单击此处填加主标题</a:t>
              </a:r>
            </a:p>
          </p:txBody>
        </p:sp>
      </p:grpSp>
      <p:graphicFrame>
        <p:nvGraphicFramePr>
          <p:cNvPr id="47" name="表格 46"/>
          <p:cNvGraphicFramePr>
            <a:graphicFrameLocks noGrp="1"/>
          </p:cNvGraphicFramePr>
          <p:nvPr/>
        </p:nvGraphicFramePr>
        <p:xfrm>
          <a:off x="688006" y="2569528"/>
          <a:ext cx="10783134" cy="3486116"/>
        </p:xfrm>
        <a:graphic>
          <a:graphicData uri="http://schemas.openxmlformats.org/drawingml/2006/table">
            <a:tbl>
              <a:tblPr firstRow="1" firstCol="1" bandRow="1">
                <a:tableStyleId>{F5AB1C69-6EDB-4FF4-983F-18BD219EF322}</a:tableStyleId>
              </a:tblPr>
              <a:tblGrid>
                <a:gridCol w="2222909">
                  <a:extLst>
                    <a:ext uri="{9D8B030D-6E8A-4147-A177-3AD203B41FA5}">
                      <a16:colId xmlns:a16="http://schemas.microsoft.com/office/drawing/2014/main" val="20000"/>
                    </a:ext>
                  </a:extLst>
                </a:gridCol>
                <a:gridCol w="2044554">
                  <a:extLst>
                    <a:ext uri="{9D8B030D-6E8A-4147-A177-3AD203B41FA5}">
                      <a16:colId xmlns:a16="http://schemas.microsoft.com/office/drawing/2014/main" val="20001"/>
                    </a:ext>
                  </a:extLst>
                </a:gridCol>
                <a:gridCol w="1860948">
                  <a:extLst>
                    <a:ext uri="{9D8B030D-6E8A-4147-A177-3AD203B41FA5}">
                      <a16:colId xmlns:a16="http://schemas.microsoft.com/office/drawing/2014/main" val="20002"/>
                    </a:ext>
                  </a:extLst>
                </a:gridCol>
                <a:gridCol w="2788142">
                  <a:extLst>
                    <a:ext uri="{9D8B030D-6E8A-4147-A177-3AD203B41FA5}">
                      <a16:colId xmlns:a16="http://schemas.microsoft.com/office/drawing/2014/main" val="20003"/>
                    </a:ext>
                  </a:extLst>
                </a:gridCol>
                <a:gridCol w="1866581">
                  <a:extLst>
                    <a:ext uri="{9D8B030D-6E8A-4147-A177-3AD203B41FA5}">
                      <a16:colId xmlns:a16="http://schemas.microsoft.com/office/drawing/2014/main" val="20004"/>
                    </a:ext>
                  </a:extLst>
                </a:gridCol>
              </a:tblGrid>
              <a:tr h="871529">
                <a:tc>
                  <a:txBody>
                    <a:bodyPr/>
                    <a:lstStyle/>
                    <a:p>
                      <a:pPr algn="ctr">
                        <a:spcAft>
                          <a:spcPts val="0"/>
                        </a:spcAft>
                      </a:pPr>
                      <a:r>
                        <a:rPr lang="zh-CN" sz="2700" kern="2800" dirty="0">
                          <a:effectLst/>
                          <a:ea typeface="+mn-ea"/>
                          <a:cs typeface="+mn-ea"/>
                        </a:rPr>
                        <a:t>时 间</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zh-CN" altLang="en-US" sz="2700" kern="2800" dirty="0">
                          <a:effectLst/>
                          <a:ea typeface="+mn-ea"/>
                          <a:cs typeface="+mn-ea"/>
                        </a:rPr>
                        <a:t>标题一</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zh-CN" altLang="en-US" sz="2700" kern="2800" dirty="0">
                          <a:effectLst/>
                          <a:ea typeface="+mn-ea"/>
                          <a:cs typeface="+mn-ea"/>
                        </a:rPr>
                        <a:t>标题二</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zh-CN" altLang="en-US" sz="2700" kern="2800" dirty="0">
                          <a:effectLst/>
                          <a:ea typeface="+mn-ea"/>
                          <a:cs typeface="+mn-ea"/>
                        </a:rPr>
                        <a:t>标题三</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zh-CN" sz="2700" kern="2800" dirty="0">
                          <a:effectLst/>
                          <a:ea typeface="+mn-ea"/>
                          <a:cs typeface="+mn-ea"/>
                        </a:rPr>
                        <a:t>备 注</a:t>
                      </a:r>
                      <a:endParaRPr lang="zh-CN" sz="3700" kern="2800" dirty="0">
                        <a:effectLst/>
                        <a:latin typeface="Times New Roman" panose="02020603050405020304"/>
                        <a:ea typeface="+mn-ea"/>
                        <a:cs typeface="+mn-ea"/>
                      </a:endParaRPr>
                    </a:p>
                  </a:txBody>
                  <a:tcPr marL="88608" marR="88608" marT="0" marB="0" anchor="ctr"/>
                </a:tc>
                <a:extLst>
                  <a:ext uri="{0D108BD9-81ED-4DB2-BD59-A6C34878D82A}">
                    <a16:rowId xmlns:a16="http://schemas.microsoft.com/office/drawing/2014/main" val="10000"/>
                  </a:ext>
                </a:extLst>
              </a:tr>
              <a:tr h="871529">
                <a:tc>
                  <a:txBody>
                    <a:bodyPr/>
                    <a:lstStyle/>
                    <a:p>
                      <a:pPr algn="ctr">
                        <a:spcAft>
                          <a:spcPts val="0"/>
                        </a:spcAft>
                      </a:pPr>
                      <a:r>
                        <a:rPr lang="en-US" sz="2700" kern="2800" dirty="0">
                          <a:effectLst/>
                          <a:ea typeface="+mn-ea"/>
                          <a:cs typeface="+mn-ea"/>
                        </a:rPr>
                        <a:t>2016</a:t>
                      </a:r>
                      <a:r>
                        <a:rPr lang="zh-CN" sz="2700" kern="2800" dirty="0">
                          <a:effectLst/>
                          <a:ea typeface="+mn-ea"/>
                          <a:cs typeface="+mn-ea"/>
                        </a:rPr>
                        <a:t>年</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extLst>
                  <a:ext uri="{0D108BD9-81ED-4DB2-BD59-A6C34878D82A}">
                    <a16:rowId xmlns:a16="http://schemas.microsoft.com/office/drawing/2014/main" val="10001"/>
                  </a:ext>
                </a:extLst>
              </a:tr>
              <a:tr h="871529">
                <a:tc>
                  <a:txBody>
                    <a:bodyPr/>
                    <a:lstStyle/>
                    <a:p>
                      <a:pPr algn="ctr">
                        <a:spcAft>
                          <a:spcPts val="0"/>
                        </a:spcAft>
                      </a:pPr>
                      <a:r>
                        <a:rPr lang="en-US" sz="2700" kern="2800" dirty="0">
                          <a:effectLst/>
                          <a:ea typeface="+mn-ea"/>
                          <a:cs typeface="+mn-ea"/>
                        </a:rPr>
                        <a:t>2017</a:t>
                      </a:r>
                      <a:r>
                        <a:rPr lang="zh-CN" sz="2700" kern="2800" dirty="0">
                          <a:effectLst/>
                          <a:ea typeface="+mn-ea"/>
                          <a:cs typeface="+mn-ea"/>
                        </a:rPr>
                        <a:t>年</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extLst>
                  <a:ext uri="{0D108BD9-81ED-4DB2-BD59-A6C34878D82A}">
                    <a16:rowId xmlns:a16="http://schemas.microsoft.com/office/drawing/2014/main" val="10002"/>
                  </a:ext>
                </a:extLst>
              </a:tr>
              <a:tr h="871529">
                <a:tc>
                  <a:txBody>
                    <a:bodyPr/>
                    <a:lstStyle/>
                    <a:p>
                      <a:pPr algn="ctr">
                        <a:spcAft>
                          <a:spcPts val="0"/>
                        </a:spcAft>
                      </a:pPr>
                      <a:r>
                        <a:rPr lang="zh-CN" sz="2700" kern="2800" dirty="0">
                          <a:effectLst/>
                          <a:ea typeface="+mn-ea"/>
                          <a:cs typeface="+mn-ea"/>
                        </a:rPr>
                        <a:t>同比增加</a:t>
                      </a: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endParaRPr lang="zh-CN" sz="3700" kern="2800" dirty="0">
                        <a:effectLst/>
                        <a:latin typeface="Times New Roman" panose="02020603050405020304"/>
                        <a:ea typeface="+mn-ea"/>
                        <a:cs typeface="+mn-ea"/>
                      </a:endParaRPr>
                    </a:p>
                  </a:txBody>
                  <a:tcPr marL="88608" marR="88608" marT="0" marB="0" anchor="ctr"/>
                </a:tc>
                <a:tc>
                  <a:txBody>
                    <a:bodyPr/>
                    <a:lstStyle/>
                    <a:p>
                      <a:pPr algn="ctr">
                        <a:spcAft>
                          <a:spcPts val="0"/>
                        </a:spcAft>
                      </a:pPr>
                      <a:r>
                        <a:rPr lang="en-US" sz="2700" kern="2800" dirty="0">
                          <a:effectLst/>
                          <a:ea typeface="+mn-ea"/>
                          <a:cs typeface="+mn-ea"/>
                        </a:rPr>
                        <a:t> </a:t>
                      </a:r>
                      <a:endParaRPr lang="zh-CN" sz="3700" kern="2800" dirty="0">
                        <a:effectLst/>
                        <a:latin typeface="Times New Roman" panose="02020603050405020304"/>
                        <a:ea typeface="+mn-ea"/>
                        <a:cs typeface="+mn-ea"/>
                      </a:endParaRPr>
                    </a:p>
                  </a:txBody>
                  <a:tcPr marL="88608" marR="88608" marT="0" marB="0" anchor="ctr"/>
                </a:tc>
                <a:extLst>
                  <a:ext uri="{0D108BD9-81ED-4DB2-BD59-A6C34878D82A}">
                    <a16:rowId xmlns:a16="http://schemas.microsoft.com/office/drawing/2014/main" val="10003"/>
                  </a:ext>
                </a:extLst>
              </a:tr>
            </a:tbl>
          </a:graphicData>
        </a:graphic>
      </p:graphicFrame>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619623" y="1852509"/>
            <a:ext cx="2859758" cy="1231106"/>
          </a:xfrm>
          <a:prstGeom prst="rect">
            <a:avLst/>
          </a:prstGeom>
          <a:noFill/>
        </p:spPr>
        <p:txBody>
          <a:bodyPr wrap="none" lIns="0" tIns="0" rIns="0" bIns="0" rtlCol="0">
            <a:spAutoFit/>
          </a:bodyPr>
          <a:lstStyle/>
          <a:p>
            <a:pPr algn="ctr"/>
            <a:r>
              <a:rPr lang="en-US" altLang="zh-CN" sz="8000" dirty="0">
                <a:solidFill>
                  <a:schemeClr val="tx2"/>
                </a:solidFill>
                <a:latin typeface="Agency FB" panose="020B0503020202020204" pitchFamily="34" charset="0"/>
                <a:ea typeface="微软雅黑" panose="020B0503020204020204" pitchFamily="34" charset="-122"/>
              </a:rPr>
              <a:t>PART  04</a:t>
            </a:r>
            <a:endParaRPr lang="zh-CN" altLang="en-US" sz="8000" dirty="0">
              <a:solidFill>
                <a:schemeClr val="tx2"/>
              </a:solidFill>
              <a:latin typeface="Agency FB" panose="020B0503020202020204" pitchFamily="34" charset="0"/>
              <a:ea typeface="微软雅黑" panose="020B0503020204020204" pitchFamily="34" charset="-122"/>
            </a:endParaRPr>
          </a:p>
        </p:txBody>
      </p:sp>
      <p:sp>
        <p:nvSpPr>
          <p:cNvPr id="3" name="文本框 3"/>
          <p:cNvSpPr txBox="1"/>
          <p:nvPr/>
        </p:nvSpPr>
        <p:spPr>
          <a:xfrm>
            <a:off x="2965337" y="2918950"/>
            <a:ext cx="6168331" cy="1107996"/>
          </a:xfrm>
          <a:prstGeom prst="rect">
            <a:avLst/>
          </a:prstGeom>
          <a:noFill/>
        </p:spPr>
        <p:txBody>
          <a:bodyPr wrap="square" rtlCol="0">
            <a:spAutoFit/>
          </a:bodyPr>
          <a:lstStyle/>
          <a:p>
            <a:pPr algn="ctr"/>
            <a:r>
              <a:rPr lang="zh-CN" altLang="en-US" sz="6600" b="1" dirty="0">
                <a:solidFill>
                  <a:schemeClr val="accent1"/>
                </a:solidFill>
                <a:latin typeface="微软雅黑" panose="020B0503020204020204" pitchFamily="34" charset="-122"/>
                <a:ea typeface="微软雅黑" panose="020B0503020204020204" pitchFamily="34" charset="-122"/>
              </a:rPr>
              <a:t>单击添加大标题</a:t>
            </a:r>
          </a:p>
        </p:txBody>
      </p:sp>
      <p:sp>
        <p:nvSpPr>
          <p:cNvPr id="4" name="Rectangle 20"/>
          <p:cNvSpPr>
            <a:spLocks noChangeArrowheads="1"/>
          </p:cNvSpPr>
          <p:nvPr/>
        </p:nvSpPr>
        <p:spPr bwMode="auto">
          <a:xfrm>
            <a:off x="3344327" y="4061507"/>
            <a:ext cx="5410351" cy="48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We have many PowerPoint </a:t>
            </a:r>
            <a:r>
              <a:rPr lang="zh-CN" altLang="en-US" sz="1050" dirty="0">
                <a:solidFill>
                  <a:schemeClr val="tx1">
                    <a:lumMod val="65000"/>
                    <a:lumOff val="35000"/>
                  </a:schemeClr>
                </a:solidFill>
                <a:latin typeface="Arial" panose="020B0604020202020204" pitchFamily="34" charset="0"/>
                <a:cs typeface="Arial" panose="020B0604020202020204" pitchFamily="34" charset="0"/>
              </a:rPr>
              <a:t>templates</a:t>
            </a:r>
            <a:r>
              <a:rPr lang="en-US" altLang="zh-CN" sz="1050" dirty="0">
                <a:solidFill>
                  <a:schemeClr val="tx1">
                    <a:lumMod val="65000"/>
                    <a:lumOff val="3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time.更多模板亮亮图文旗舰店：https://liangliangtuwen.tmall.com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16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79521" y="1751289"/>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2"/>
                </a:solidFill>
                <a:latin typeface="Agency FB" panose="020B0503020202020204" pitchFamily="34" charset="0"/>
                <a:cs typeface="+mn-ea"/>
              </a:rPr>
              <a:t>01</a:t>
            </a:r>
            <a:endParaRPr lang="zh-CN" altLang="en-US" sz="5300" b="1" dirty="0">
              <a:solidFill>
                <a:schemeClr val="accent2"/>
              </a:solidFill>
              <a:latin typeface="Agency FB" panose="020B0503020202020204" pitchFamily="34" charset="0"/>
              <a:cs typeface="+mn-ea"/>
            </a:endParaRPr>
          </a:p>
        </p:txBody>
      </p:sp>
      <p:sp>
        <p:nvSpPr>
          <p:cNvPr id="5" name="矩形 4"/>
          <p:cNvSpPr/>
          <p:nvPr/>
        </p:nvSpPr>
        <p:spPr>
          <a:xfrm>
            <a:off x="-19337" y="3119443"/>
            <a:ext cx="1869933"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6" name="同心圆 5"/>
          <p:cNvSpPr/>
          <p:nvPr/>
        </p:nvSpPr>
        <p:spPr>
          <a:xfrm>
            <a:off x="816402" y="1508787"/>
            <a:ext cx="1898177"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7" name="TextBox 6"/>
          <p:cNvSpPr txBox="1"/>
          <p:nvPr/>
        </p:nvSpPr>
        <p:spPr>
          <a:xfrm>
            <a:off x="2725994" y="1604798"/>
            <a:ext cx="3516323" cy="1577343"/>
          </a:xfrm>
          <a:prstGeom prst="rect">
            <a:avLst/>
          </a:prstGeom>
          <a:noFill/>
        </p:spPr>
        <p:txBody>
          <a:bodyPr wrap="none" lIns="121908" tIns="60954" rIns="121908" bIns="60954" rtlCol="0">
            <a:spAutoFit/>
          </a:bodyPr>
          <a:lstStyle/>
          <a:p>
            <a:pPr>
              <a:lnSpc>
                <a:spcPct val="150000"/>
              </a:lnSpc>
            </a:pPr>
            <a:r>
              <a:rPr lang="zh-CN" altLang="en-US" b="1" dirty="0">
                <a:solidFill>
                  <a:schemeClr val="accent2"/>
                </a:solidFill>
                <a:latin typeface="+mn-ea"/>
                <a:cs typeface="+mn-ea"/>
              </a:rPr>
              <a:t>单击此处添加标题</a:t>
            </a:r>
            <a:endParaRPr lang="en-US" altLang="zh-CN" b="1" dirty="0">
              <a:solidFill>
                <a:schemeClr val="accent2"/>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p>
        </p:txBody>
      </p:sp>
      <p:sp>
        <p:nvSpPr>
          <p:cNvPr id="8" name="椭圆 7"/>
          <p:cNvSpPr/>
          <p:nvPr/>
        </p:nvSpPr>
        <p:spPr>
          <a:xfrm>
            <a:off x="6523391" y="2525593"/>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3"/>
                </a:solidFill>
                <a:latin typeface="Agency FB" panose="020B0503020202020204" pitchFamily="34" charset="0"/>
                <a:cs typeface="+mn-ea"/>
              </a:rPr>
              <a:t>02</a:t>
            </a:r>
            <a:endParaRPr lang="zh-CN" altLang="en-US" sz="5300" b="1" dirty="0">
              <a:solidFill>
                <a:schemeClr val="accent3"/>
              </a:solidFill>
              <a:latin typeface="Agency FB" panose="020B0503020202020204" pitchFamily="34" charset="0"/>
              <a:cs typeface="+mn-ea"/>
            </a:endParaRPr>
          </a:p>
        </p:txBody>
      </p:sp>
      <p:sp>
        <p:nvSpPr>
          <p:cNvPr id="9" name="矩形 8"/>
          <p:cNvSpPr/>
          <p:nvPr/>
        </p:nvSpPr>
        <p:spPr>
          <a:xfrm>
            <a:off x="-19336" y="3893747"/>
            <a:ext cx="7236291" cy="261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10" name="同心圆 9"/>
          <p:cNvSpPr/>
          <p:nvPr/>
        </p:nvSpPr>
        <p:spPr>
          <a:xfrm>
            <a:off x="6267867" y="2283091"/>
            <a:ext cx="1898177" cy="1872208"/>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11" name="椭圆 10"/>
          <p:cNvSpPr/>
          <p:nvPr/>
        </p:nvSpPr>
        <p:spPr>
          <a:xfrm>
            <a:off x="5091014" y="4845157"/>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4"/>
                </a:solidFill>
                <a:latin typeface="Agency FB" panose="020B0503020202020204" pitchFamily="34" charset="0"/>
                <a:cs typeface="+mn-ea"/>
              </a:rPr>
              <a:t>03</a:t>
            </a:r>
            <a:endParaRPr lang="zh-CN" altLang="en-US" sz="5300" b="1" dirty="0">
              <a:solidFill>
                <a:schemeClr val="accent4"/>
              </a:solidFill>
              <a:latin typeface="Agency FB" panose="020B0503020202020204" pitchFamily="34" charset="0"/>
              <a:cs typeface="+mn-ea"/>
            </a:endParaRPr>
          </a:p>
        </p:txBody>
      </p:sp>
      <p:sp>
        <p:nvSpPr>
          <p:cNvPr id="12" name="矩形 11"/>
          <p:cNvSpPr/>
          <p:nvPr/>
        </p:nvSpPr>
        <p:spPr>
          <a:xfrm>
            <a:off x="-19335" y="4594369"/>
            <a:ext cx="5807211"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13" name="同心圆 12"/>
          <p:cNvSpPr/>
          <p:nvPr/>
        </p:nvSpPr>
        <p:spPr>
          <a:xfrm flipV="1">
            <a:off x="4827895" y="4594367"/>
            <a:ext cx="1898177"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C0000"/>
              </a:solidFill>
              <a:cs typeface="+mn-ea"/>
            </a:endParaRPr>
          </a:p>
        </p:txBody>
      </p:sp>
      <p:sp>
        <p:nvSpPr>
          <p:cNvPr id="14" name="TextBox 13"/>
          <p:cNvSpPr txBox="1"/>
          <p:nvPr/>
        </p:nvSpPr>
        <p:spPr>
          <a:xfrm>
            <a:off x="8220666" y="2276873"/>
            <a:ext cx="3516323" cy="1577343"/>
          </a:xfrm>
          <a:prstGeom prst="rect">
            <a:avLst/>
          </a:prstGeom>
          <a:noFill/>
        </p:spPr>
        <p:txBody>
          <a:bodyPr wrap="none" lIns="121908" tIns="60954" rIns="121908" bIns="60954" rtlCol="0">
            <a:spAutoFit/>
          </a:bodyPr>
          <a:lstStyle/>
          <a:p>
            <a:pPr>
              <a:lnSpc>
                <a:spcPct val="150000"/>
              </a:lnSpc>
            </a:pPr>
            <a:r>
              <a:rPr lang="zh-CN" altLang="en-US" b="1" dirty="0">
                <a:solidFill>
                  <a:schemeClr val="accent3"/>
                </a:solidFill>
                <a:latin typeface="+mn-ea"/>
                <a:cs typeface="+mn-ea"/>
              </a:rPr>
              <a:t>单击此处添加标题</a:t>
            </a:r>
            <a:endParaRPr lang="en-US" altLang="zh-CN" b="1" dirty="0">
              <a:solidFill>
                <a:schemeClr val="accent3"/>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p>
        </p:txBody>
      </p:sp>
      <p:sp>
        <p:nvSpPr>
          <p:cNvPr id="15" name="TextBox 14"/>
          <p:cNvSpPr txBox="1"/>
          <p:nvPr/>
        </p:nvSpPr>
        <p:spPr>
          <a:xfrm>
            <a:off x="6939854" y="4677140"/>
            <a:ext cx="3516323" cy="1577343"/>
          </a:xfrm>
          <a:prstGeom prst="rect">
            <a:avLst/>
          </a:prstGeom>
          <a:noFill/>
        </p:spPr>
        <p:txBody>
          <a:bodyPr wrap="none" lIns="121908" tIns="60954" rIns="121908" bIns="60954" rtlCol="0">
            <a:spAutoFit/>
          </a:bodyPr>
          <a:lstStyle/>
          <a:p>
            <a:pPr>
              <a:lnSpc>
                <a:spcPct val="150000"/>
              </a:lnSpc>
            </a:pPr>
            <a:r>
              <a:rPr lang="zh-CN" altLang="en-US" b="1" dirty="0">
                <a:solidFill>
                  <a:schemeClr val="accent4"/>
                </a:solidFill>
                <a:latin typeface="+mn-ea"/>
                <a:cs typeface="+mn-ea"/>
              </a:rPr>
              <a:t>单击此处添加标题</a:t>
            </a:r>
            <a:endParaRPr lang="en-US" altLang="zh-CN" b="1" dirty="0">
              <a:solidFill>
                <a:schemeClr val="accent4"/>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a:t>
            </a: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animBg="1"/>
      <p:bldP spid="10" grpId="0" animBg="1"/>
      <p:bldP spid="11" grpId="0"/>
      <p:bldP spid="12" grpId="0" animBg="1"/>
      <p:bldP spid="13"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711796" y="1852509"/>
            <a:ext cx="2675412" cy="1231106"/>
          </a:xfrm>
          <a:prstGeom prst="rect">
            <a:avLst/>
          </a:prstGeom>
          <a:noFill/>
        </p:spPr>
        <p:txBody>
          <a:bodyPr wrap="none" lIns="0" tIns="0" rIns="0" bIns="0" rtlCol="0">
            <a:spAutoFit/>
          </a:bodyPr>
          <a:lstStyle/>
          <a:p>
            <a:pPr algn="ctr"/>
            <a:r>
              <a:rPr lang="en-US" altLang="zh-CN" sz="8000" dirty="0">
                <a:solidFill>
                  <a:schemeClr val="tx2"/>
                </a:solidFill>
                <a:latin typeface="Agency FB" panose="020B0503020202020204" pitchFamily="34" charset="0"/>
                <a:ea typeface="微软雅黑" panose="020B0503020204020204" pitchFamily="34" charset="-122"/>
              </a:rPr>
              <a:t>PART  01</a:t>
            </a:r>
            <a:endParaRPr lang="zh-CN" altLang="en-US" sz="8000" dirty="0">
              <a:solidFill>
                <a:schemeClr val="tx2"/>
              </a:solidFill>
              <a:latin typeface="Agency FB" panose="020B0503020202020204" pitchFamily="34" charset="0"/>
              <a:ea typeface="微软雅黑" panose="020B0503020204020204" pitchFamily="34" charset="-122"/>
            </a:endParaRPr>
          </a:p>
        </p:txBody>
      </p:sp>
      <p:sp>
        <p:nvSpPr>
          <p:cNvPr id="3" name="文本框 3"/>
          <p:cNvSpPr txBox="1"/>
          <p:nvPr/>
        </p:nvSpPr>
        <p:spPr>
          <a:xfrm>
            <a:off x="2965337" y="2918950"/>
            <a:ext cx="6168331" cy="1107996"/>
          </a:xfrm>
          <a:prstGeom prst="rect">
            <a:avLst/>
          </a:prstGeom>
          <a:noFill/>
        </p:spPr>
        <p:txBody>
          <a:bodyPr wrap="square" rtlCol="0">
            <a:spAutoFit/>
          </a:bodyPr>
          <a:lstStyle/>
          <a:p>
            <a:pPr algn="ctr"/>
            <a:r>
              <a:rPr lang="zh-CN" altLang="en-US" sz="6600" b="1" dirty="0">
                <a:solidFill>
                  <a:schemeClr val="accent1"/>
                </a:solidFill>
                <a:latin typeface="微软雅黑" panose="020B0503020204020204" pitchFamily="34" charset="-122"/>
                <a:ea typeface="微软雅黑" panose="020B0503020204020204" pitchFamily="34" charset="-122"/>
              </a:rPr>
              <a:t>单击添加大标题</a:t>
            </a:r>
          </a:p>
        </p:txBody>
      </p:sp>
      <p:sp>
        <p:nvSpPr>
          <p:cNvPr id="4" name="Rectangle 20"/>
          <p:cNvSpPr>
            <a:spLocks noChangeArrowheads="1"/>
          </p:cNvSpPr>
          <p:nvPr/>
        </p:nvSpPr>
        <p:spPr bwMode="auto">
          <a:xfrm>
            <a:off x="3344327" y="4061507"/>
            <a:ext cx="5410351" cy="48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1050" dirty="0">
                <a:solidFill>
                  <a:schemeClr val="tx1">
                    <a:lumMod val="65000"/>
                    <a:lumOff val="35000"/>
                  </a:schemeClr>
                </a:solidFill>
                <a:latin typeface="Arial" panose="020B0604020202020204" pitchFamily="34" charset="0"/>
                <a:cs typeface="Arial" panose="020B0604020202020204" pitchFamily="34" charset="0"/>
              </a:rPr>
              <a:t>We have many PowerPoint </a:t>
            </a:r>
            <a:r>
              <a:rPr lang="zh-CN" altLang="en-US" sz="1050" dirty="0">
                <a:solidFill>
                  <a:schemeClr val="tx1">
                    <a:lumMod val="65000"/>
                    <a:lumOff val="35000"/>
                  </a:schemeClr>
                </a:solidFill>
                <a:latin typeface="Arial" panose="020B0604020202020204" pitchFamily="34" charset="0"/>
                <a:cs typeface="Arial" panose="020B0604020202020204" pitchFamily="34" charset="0"/>
              </a:rPr>
              <a:t>templates</a:t>
            </a:r>
            <a:r>
              <a:rPr lang="en-US" altLang="zh-CN" sz="1050" dirty="0">
                <a:solidFill>
                  <a:schemeClr val="tx1">
                    <a:lumMod val="65000"/>
                    <a:lumOff val="3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       更多模板亮亮图文旗舰店：https://liangliangtuwen.tmall.com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par>
                          <p:cTn id="15" fill="hold">
                            <p:stCondLst>
                              <p:cond delay="16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90238" y="1783103"/>
            <a:ext cx="10152418" cy="548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66" tIns="57584" rIns="115166" bIns="57584" rtlCol="0" anchor="ctr"/>
          <a:lstStyle/>
          <a:p>
            <a:pPr algn="ctr"/>
            <a:r>
              <a:rPr lang="zh-CN" altLang="en-US" b="1" dirty="0">
                <a:solidFill>
                  <a:schemeClr val="bg1"/>
                </a:solidFill>
                <a:latin typeface="+mn-ea"/>
                <a:cs typeface="+mn-ea"/>
              </a:rPr>
              <a:t>发展历史</a:t>
            </a:r>
          </a:p>
        </p:txBody>
      </p:sp>
      <p:grpSp>
        <p:nvGrpSpPr>
          <p:cNvPr id="16" name="组合 15"/>
          <p:cNvGrpSpPr/>
          <p:nvPr/>
        </p:nvGrpSpPr>
        <p:grpSpPr>
          <a:xfrm>
            <a:off x="1090239" y="1783103"/>
            <a:ext cx="2257305" cy="4032396"/>
            <a:chOff x="3903539" y="1099791"/>
            <a:chExt cx="1464402" cy="2583172"/>
          </a:xfrm>
          <a:effectLst/>
        </p:grpSpPr>
        <p:grpSp>
          <p:nvGrpSpPr>
            <p:cNvPr id="17" name="组合 16"/>
            <p:cNvGrpSpPr/>
            <p:nvPr/>
          </p:nvGrpSpPr>
          <p:grpSpPr>
            <a:xfrm>
              <a:off x="3903539" y="1099791"/>
              <a:ext cx="1464402" cy="2583172"/>
              <a:chOff x="3921785" y="1099791"/>
              <a:chExt cx="1464402" cy="2583172"/>
            </a:xfrm>
          </p:grpSpPr>
          <p:sp>
            <p:nvSpPr>
              <p:cNvPr id="20" name="矩形 19"/>
              <p:cNvSpPr/>
              <p:nvPr/>
            </p:nvSpPr>
            <p:spPr>
              <a:xfrm>
                <a:off x="3921785" y="1861035"/>
                <a:ext cx="1464402" cy="182192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mn-ea"/>
                  <a:cs typeface="+mn-ea"/>
                </a:endParaRPr>
              </a:p>
            </p:txBody>
          </p:sp>
          <p:sp>
            <p:nvSpPr>
              <p:cNvPr id="21" name="任意多边形 20"/>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endParaRPr>
              </a:p>
            </p:txBody>
          </p:sp>
        </p:grpSp>
        <p:sp>
          <p:nvSpPr>
            <p:cNvPr id="18" name="文本框 17"/>
            <p:cNvSpPr txBox="1"/>
            <p:nvPr/>
          </p:nvSpPr>
          <p:spPr>
            <a:xfrm>
              <a:off x="4079267" y="1566045"/>
              <a:ext cx="1082603" cy="285156"/>
            </a:xfrm>
            <a:prstGeom prst="rect">
              <a:avLst/>
            </a:prstGeom>
            <a:noFill/>
          </p:spPr>
          <p:txBody>
            <a:bodyPr wrap="none" rtlCol="0">
              <a:spAutoFit/>
            </a:bodyPr>
            <a:lstStyle/>
            <a:p>
              <a:r>
                <a:rPr lang="en-US" altLang="zh-CN" sz="2300" b="1" dirty="0">
                  <a:solidFill>
                    <a:schemeClr val="bg1"/>
                  </a:solidFill>
                  <a:latin typeface="+mn-ea"/>
                  <a:cs typeface="+mn-ea"/>
                </a:rPr>
                <a:t>2014</a:t>
              </a:r>
              <a:r>
                <a:rPr lang="zh-CN" altLang="en-US" sz="2300" b="1" dirty="0">
                  <a:solidFill>
                    <a:schemeClr val="bg1"/>
                  </a:solidFill>
                  <a:latin typeface="+mn-ea"/>
                  <a:cs typeface="+mn-ea"/>
                </a:rPr>
                <a:t>年</a:t>
              </a:r>
              <a:r>
                <a:rPr lang="en-US" altLang="zh-CN" sz="2300" b="1" dirty="0">
                  <a:solidFill>
                    <a:schemeClr val="bg1"/>
                  </a:solidFill>
                  <a:latin typeface="+mn-ea"/>
                  <a:cs typeface="+mn-ea"/>
                </a:rPr>
                <a:t>4</a:t>
              </a:r>
              <a:r>
                <a:rPr lang="zh-CN" altLang="en-US" sz="2300" b="1" dirty="0">
                  <a:solidFill>
                    <a:schemeClr val="bg1"/>
                  </a:solidFill>
                  <a:latin typeface="+mn-ea"/>
                  <a:cs typeface="+mn-ea"/>
                </a:rPr>
                <a:t>月</a:t>
              </a:r>
            </a:p>
          </p:txBody>
        </p:sp>
        <p:sp>
          <p:nvSpPr>
            <p:cNvPr id="19" name="文本框 18"/>
            <p:cNvSpPr txBox="1"/>
            <p:nvPr/>
          </p:nvSpPr>
          <p:spPr>
            <a:xfrm>
              <a:off x="4079267" y="2006551"/>
              <a:ext cx="1118134" cy="1404787"/>
            </a:xfrm>
            <a:prstGeom prst="rect">
              <a:avLst/>
            </a:prstGeom>
            <a:noFill/>
          </p:spPr>
          <p:txBody>
            <a:bodyPr wrap="none" rtlCol="0">
              <a:spAutoFit/>
            </a:bodyPr>
            <a:lstStyle/>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p>
          </p:txBody>
        </p:sp>
      </p:grpSp>
      <p:grpSp>
        <p:nvGrpSpPr>
          <p:cNvPr id="34" name="组合 33"/>
          <p:cNvGrpSpPr/>
          <p:nvPr/>
        </p:nvGrpSpPr>
        <p:grpSpPr>
          <a:xfrm>
            <a:off x="3708713" y="1783103"/>
            <a:ext cx="2257305" cy="4032396"/>
            <a:chOff x="3903539" y="1099791"/>
            <a:chExt cx="1464402" cy="2583172"/>
          </a:xfrm>
          <a:effectLst/>
        </p:grpSpPr>
        <p:grpSp>
          <p:nvGrpSpPr>
            <p:cNvPr id="35" name="组合 34"/>
            <p:cNvGrpSpPr/>
            <p:nvPr/>
          </p:nvGrpSpPr>
          <p:grpSpPr>
            <a:xfrm>
              <a:off x="3903539" y="1099791"/>
              <a:ext cx="1464402" cy="2583172"/>
              <a:chOff x="3921785" y="1099791"/>
              <a:chExt cx="1464402" cy="2583172"/>
            </a:xfrm>
          </p:grpSpPr>
          <p:sp>
            <p:nvSpPr>
              <p:cNvPr id="38" name="矩形 37"/>
              <p:cNvSpPr/>
              <p:nvPr/>
            </p:nvSpPr>
            <p:spPr>
              <a:xfrm>
                <a:off x="3921785" y="1861035"/>
                <a:ext cx="1464402" cy="182192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mn-ea"/>
                  <a:cs typeface="+mn-ea"/>
                </a:endParaRPr>
              </a:p>
            </p:txBody>
          </p:sp>
          <p:sp>
            <p:nvSpPr>
              <p:cNvPr id="39" name="任意多边形 38"/>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endParaRPr>
              </a:p>
            </p:txBody>
          </p:sp>
        </p:grpSp>
        <p:sp>
          <p:nvSpPr>
            <p:cNvPr id="36" name="文本框 17"/>
            <p:cNvSpPr txBox="1"/>
            <p:nvPr/>
          </p:nvSpPr>
          <p:spPr>
            <a:xfrm>
              <a:off x="4079267" y="1566045"/>
              <a:ext cx="1082603" cy="285156"/>
            </a:xfrm>
            <a:prstGeom prst="rect">
              <a:avLst/>
            </a:prstGeom>
            <a:noFill/>
          </p:spPr>
          <p:txBody>
            <a:bodyPr wrap="none" rtlCol="0">
              <a:spAutoFit/>
            </a:bodyPr>
            <a:lstStyle/>
            <a:p>
              <a:r>
                <a:rPr lang="en-US" altLang="zh-CN" sz="2300" b="1" dirty="0">
                  <a:solidFill>
                    <a:schemeClr val="bg1"/>
                  </a:solidFill>
                  <a:latin typeface="+mn-ea"/>
                  <a:cs typeface="+mn-ea"/>
                </a:rPr>
                <a:t>2015</a:t>
              </a:r>
              <a:r>
                <a:rPr lang="zh-CN" altLang="en-US" sz="2300" b="1" dirty="0">
                  <a:solidFill>
                    <a:schemeClr val="bg1"/>
                  </a:solidFill>
                  <a:latin typeface="+mn-ea"/>
                  <a:cs typeface="+mn-ea"/>
                </a:rPr>
                <a:t>年</a:t>
              </a:r>
              <a:r>
                <a:rPr lang="en-US" altLang="zh-CN" sz="2300" b="1" dirty="0">
                  <a:solidFill>
                    <a:schemeClr val="bg1"/>
                  </a:solidFill>
                  <a:latin typeface="+mn-ea"/>
                  <a:cs typeface="+mn-ea"/>
                </a:rPr>
                <a:t>8</a:t>
              </a:r>
              <a:r>
                <a:rPr lang="zh-CN" altLang="en-US" sz="2300" b="1" dirty="0">
                  <a:solidFill>
                    <a:schemeClr val="bg1"/>
                  </a:solidFill>
                  <a:latin typeface="+mn-ea"/>
                  <a:cs typeface="+mn-ea"/>
                </a:rPr>
                <a:t>月</a:t>
              </a:r>
            </a:p>
          </p:txBody>
        </p:sp>
        <p:sp>
          <p:nvSpPr>
            <p:cNvPr id="37" name="文本框 18"/>
            <p:cNvSpPr txBox="1"/>
            <p:nvPr/>
          </p:nvSpPr>
          <p:spPr>
            <a:xfrm>
              <a:off x="4079267" y="2006551"/>
              <a:ext cx="1118134" cy="1404787"/>
            </a:xfrm>
            <a:prstGeom prst="rect">
              <a:avLst/>
            </a:prstGeom>
            <a:noFill/>
          </p:spPr>
          <p:txBody>
            <a:bodyPr wrap="none" rtlCol="0">
              <a:spAutoFit/>
            </a:bodyPr>
            <a:lstStyle/>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p>
          </p:txBody>
        </p:sp>
      </p:grpSp>
      <p:grpSp>
        <p:nvGrpSpPr>
          <p:cNvPr id="40" name="组合 39"/>
          <p:cNvGrpSpPr/>
          <p:nvPr/>
        </p:nvGrpSpPr>
        <p:grpSpPr>
          <a:xfrm>
            <a:off x="6327187" y="1783103"/>
            <a:ext cx="2257305" cy="4032396"/>
            <a:chOff x="3903539" y="1099791"/>
            <a:chExt cx="1464402" cy="2583172"/>
          </a:xfrm>
          <a:effectLst/>
        </p:grpSpPr>
        <p:grpSp>
          <p:nvGrpSpPr>
            <p:cNvPr id="41" name="组合 40"/>
            <p:cNvGrpSpPr/>
            <p:nvPr/>
          </p:nvGrpSpPr>
          <p:grpSpPr>
            <a:xfrm>
              <a:off x="3903539" y="1099791"/>
              <a:ext cx="1464402" cy="2583172"/>
              <a:chOff x="3921785" y="1099791"/>
              <a:chExt cx="1464402" cy="2583172"/>
            </a:xfrm>
          </p:grpSpPr>
          <p:sp>
            <p:nvSpPr>
              <p:cNvPr id="44" name="矩形 43"/>
              <p:cNvSpPr/>
              <p:nvPr/>
            </p:nvSpPr>
            <p:spPr>
              <a:xfrm>
                <a:off x="3921785" y="1861035"/>
                <a:ext cx="1464402" cy="182192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mn-ea"/>
                  <a:cs typeface="+mn-ea"/>
                </a:endParaRPr>
              </a:p>
            </p:txBody>
          </p:sp>
          <p:sp>
            <p:nvSpPr>
              <p:cNvPr id="45" name="任意多边形 44"/>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endParaRPr>
              </a:p>
            </p:txBody>
          </p:sp>
        </p:grpSp>
        <p:sp>
          <p:nvSpPr>
            <p:cNvPr id="42" name="文本框 17"/>
            <p:cNvSpPr txBox="1"/>
            <p:nvPr/>
          </p:nvSpPr>
          <p:spPr>
            <a:xfrm>
              <a:off x="4079267" y="1566045"/>
              <a:ext cx="1082603" cy="285156"/>
            </a:xfrm>
            <a:prstGeom prst="rect">
              <a:avLst/>
            </a:prstGeom>
            <a:noFill/>
          </p:spPr>
          <p:txBody>
            <a:bodyPr wrap="none" rtlCol="0">
              <a:spAutoFit/>
            </a:bodyPr>
            <a:lstStyle/>
            <a:p>
              <a:r>
                <a:rPr lang="en-US" altLang="zh-CN" sz="2300" b="1" dirty="0">
                  <a:solidFill>
                    <a:schemeClr val="bg1"/>
                  </a:solidFill>
                  <a:latin typeface="+mn-ea"/>
                  <a:cs typeface="+mn-ea"/>
                </a:rPr>
                <a:t>2016</a:t>
              </a:r>
              <a:r>
                <a:rPr lang="zh-CN" altLang="en-US" sz="2300" b="1" dirty="0">
                  <a:solidFill>
                    <a:schemeClr val="bg1"/>
                  </a:solidFill>
                  <a:latin typeface="+mn-ea"/>
                  <a:cs typeface="+mn-ea"/>
                </a:rPr>
                <a:t>年</a:t>
              </a:r>
              <a:r>
                <a:rPr lang="en-US" altLang="zh-CN" sz="2300" b="1" dirty="0">
                  <a:solidFill>
                    <a:schemeClr val="bg1"/>
                  </a:solidFill>
                  <a:latin typeface="+mn-ea"/>
                  <a:cs typeface="+mn-ea"/>
                </a:rPr>
                <a:t>5</a:t>
              </a:r>
              <a:r>
                <a:rPr lang="zh-CN" altLang="en-US" sz="2300" b="1" dirty="0">
                  <a:solidFill>
                    <a:schemeClr val="bg1"/>
                  </a:solidFill>
                  <a:latin typeface="+mn-ea"/>
                  <a:cs typeface="+mn-ea"/>
                </a:rPr>
                <a:t>月</a:t>
              </a:r>
            </a:p>
          </p:txBody>
        </p:sp>
        <p:sp>
          <p:nvSpPr>
            <p:cNvPr id="43" name="文本框 18"/>
            <p:cNvSpPr txBox="1"/>
            <p:nvPr/>
          </p:nvSpPr>
          <p:spPr>
            <a:xfrm>
              <a:off x="4079267" y="2006551"/>
              <a:ext cx="1118134" cy="1404787"/>
            </a:xfrm>
            <a:prstGeom prst="rect">
              <a:avLst/>
            </a:prstGeom>
            <a:noFill/>
          </p:spPr>
          <p:txBody>
            <a:bodyPr wrap="none" rtlCol="0">
              <a:spAutoFit/>
            </a:bodyPr>
            <a:lstStyle/>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p>
          </p:txBody>
        </p:sp>
      </p:grpSp>
      <p:grpSp>
        <p:nvGrpSpPr>
          <p:cNvPr id="46" name="组合 45"/>
          <p:cNvGrpSpPr/>
          <p:nvPr/>
        </p:nvGrpSpPr>
        <p:grpSpPr>
          <a:xfrm>
            <a:off x="8979719" y="1783103"/>
            <a:ext cx="2257305" cy="4032396"/>
            <a:chOff x="3903539" y="1099791"/>
            <a:chExt cx="1464402" cy="2583172"/>
          </a:xfrm>
          <a:effectLst/>
        </p:grpSpPr>
        <p:grpSp>
          <p:nvGrpSpPr>
            <p:cNvPr id="47" name="组合 46"/>
            <p:cNvGrpSpPr/>
            <p:nvPr/>
          </p:nvGrpSpPr>
          <p:grpSpPr>
            <a:xfrm>
              <a:off x="3903539" y="1099791"/>
              <a:ext cx="1464402" cy="2583172"/>
              <a:chOff x="3921785" y="1099791"/>
              <a:chExt cx="1464402" cy="2583172"/>
            </a:xfrm>
          </p:grpSpPr>
          <p:sp>
            <p:nvSpPr>
              <p:cNvPr id="50" name="矩形 49"/>
              <p:cNvSpPr/>
              <p:nvPr/>
            </p:nvSpPr>
            <p:spPr>
              <a:xfrm>
                <a:off x="3921785" y="1861035"/>
                <a:ext cx="1464402" cy="1821928"/>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mn-ea"/>
                  <a:cs typeface="+mn-ea"/>
                </a:endParaRPr>
              </a:p>
            </p:txBody>
          </p:sp>
          <p:sp>
            <p:nvSpPr>
              <p:cNvPr id="51" name="任意多边形 50"/>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 name="connsiteX0-1" fmla="*/ 1561445 w 1561445"/>
                  <a:gd name="connsiteY0-2" fmla="*/ 254586 h 1561444"/>
                  <a:gd name="connsiteX1-3" fmla="*/ 254587 w 1561445"/>
                  <a:gd name="connsiteY1-4" fmla="*/ 1561444 h 1561444"/>
                  <a:gd name="connsiteX2-5" fmla="*/ 173787 w 1561445"/>
                  <a:gd name="connsiteY2-6" fmla="*/ 1480644 h 1561444"/>
                  <a:gd name="connsiteX3-7" fmla="*/ 79385 w 1561445"/>
                  <a:gd name="connsiteY3-8" fmla="*/ 1386242 h 1561444"/>
                  <a:gd name="connsiteX4-9" fmla="*/ 0 w 1561445"/>
                  <a:gd name="connsiteY4-10" fmla="*/ 1306857 h 1561444"/>
                  <a:gd name="connsiteX5-11" fmla="*/ 1306858 w 1561445"/>
                  <a:gd name="connsiteY5-12" fmla="*/ 0 h 1561444"/>
                  <a:gd name="connsiteX6-13" fmla="*/ 1561445 w 1561445"/>
                  <a:gd name="connsiteY6-14" fmla="*/ 254586 h 15614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61445" h="1561444">
                    <a:moveTo>
                      <a:pt x="1561445" y="254586"/>
                    </a:moveTo>
                    <a:lnTo>
                      <a:pt x="254587" y="1561444"/>
                    </a:lnTo>
                    <a:lnTo>
                      <a:pt x="173787" y="1480644"/>
                    </a:lnTo>
                    <a:lnTo>
                      <a:pt x="79385" y="1386242"/>
                    </a:lnTo>
                    <a:lnTo>
                      <a:pt x="0" y="1306857"/>
                    </a:lnTo>
                    <a:lnTo>
                      <a:pt x="1306858" y="0"/>
                    </a:lnTo>
                    <a:lnTo>
                      <a:pt x="1561445" y="254586"/>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cs typeface="+mn-ea"/>
                </a:endParaRPr>
              </a:p>
            </p:txBody>
          </p:sp>
        </p:grpSp>
        <p:sp>
          <p:nvSpPr>
            <p:cNvPr id="48" name="文本框 17"/>
            <p:cNvSpPr txBox="1"/>
            <p:nvPr/>
          </p:nvSpPr>
          <p:spPr>
            <a:xfrm>
              <a:off x="4079267" y="1566045"/>
              <a:ext cx="1082603" cy="285156"/>
            </a:xfrm>
            <a:prstGeom prst="rect">
              <a:avLst/>
            </a:prstGeom>
            <a:noFill/>
          </p:spPr>
          <p:txBody>
            <a:bodyPr wrap="none" rtlCol="0">
              <a:spAutoFit/>
            </a:bodyPr>
            <a:lstStyle/>
            <a:p>
              <a:r>
                <a:rPr lang="en-US" altLang="zh-CN" sz="2300" b="1" dirty="0">
                  <a:solidFill>
                    <a:schemeClr val="bg1"/>
                  </a:solidFill>
                  <a:latin typeface="+mn-ea"/>
                  <a:cs typeface="+mn-ea"/>
                </a:rPr>
                <a:t>2017</a:t>
              </a:r>
              <a:r>
                <a:rPr lang="zh-CN" altLang="en-US" sz="2300" b="1" dirty="0">
                  <a:solidFill>
                    <a:schemeClr val="bg1"/>
                  </a:solidFill>
                  <a:latin typeface="+mn-ea"/>
                  <a:cs typeface="+mn-ea"/>
                </a:rPr>
                <a:t>年</a:t>
              </a:r>
              <a:r>
                <a:rPr lang="en-US" altLang="zh-CN" sz="2300" b="1" dirty="0">
                  <a:solidFill>
                    <a:schemeClr val="bg1"/>
                  </a:solidFill>
                  <a:latin typeface="+mn-ea"/>
                  <a:cs typeface="+mn-ea"/>
                </a:rPr>
                <a:t>1</a:t>
              </a:r>
              <a:r>
                <a:rPr lang="zh-CN" altLang="en-US" sz="2300" b="1" dirty="0">
                  <a:solidFill>
                    <a:schemeClr val="bg1"/>
                  </a:solidFill>
                  <a:latin typeface="+mn-ea"/>
                  <a:cs typeface="+mn-ea"/>
                </a:rPr>
                <a:t>月</a:t>
              </a:r>
            </a:p>
          </p:txBody>
        </p:sp>
        <p:sp>
          <p:nvSpPr>
            <p:cNvPr id="49" name="文本框 18"/>
            <p:cNvSpPr txBox="1"/>
            <p:nvPr/>
          </p:nvSpPr>
          <p:spPr>
            <a:xfrm>
              <a:off x="4079267" y="2006551"/>
              <a:ext cx="1118134" cy="1404787"/>
            </a:xfrm>
            <a:prstGeom prst="rect">
              <a:avLst/>
            </a:prstGeom>
            <a:noFill/>
          </p:spPr>
          <p:txBody>
            <a:bodyPr wrap="none" rtlCol="0">
              <a:spAutoFit/>
            </a:bodyPr>
            <a:lstStyle/>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p>
            <a:p>
              <a:pPr>
                <a:lnSpc>
                  <a:spcPct val="130000"/>
                </a:lnSpc>
              </a:pPr>
              <a:r>
                <a:rPr lang="zh-CN" altLang="en-US" sz="1500" dirty="0">
                  <a:solidFill>
                    <a:schemeClr val="tx1">
                      <a:lumMod val="75000"/>
                      <a:lumOff val="25000"/>
                    </a:schemeClr>
                  </a:solidFill>
                  <a:latin typeface="+mn-ea"/>
                  <a:cs typeface="+mn-ea"/>
                </a:rPr>
                <a:t>单击此处添加文本</a:t>
              </a:r>
              <a:endParaRPr lang="en-US" altLang="zh-CN" sz="1500" dirty="0">
                <a:solidFill>
                  <a:schemeClr val="tx1">
                    <a:lumMod val="75000"/>
                    <a:lumOff val="25000"/>
                  </a:schemeClr>
                </a:solidFill>
                <a:latin typeface="+mn-ea"/>
                <a:cs typeface="+mn-ea"/>
              </a:endParaRPr>
            </a:p>
            <a:p>
              <a:pPr>
                <a:lnSpc>
                  <a:spcPct val="130000"/>
                </a:lnSpc>
              </a:pPr>
              <a:r>
                <a:rPr lang="zh-CN" altLang="en-US" sz="1500" dirty="0">
                  <a:solidFill>
                    <a:schemeClr val="tx1">
                      <a:lumMod val="75000"/>
                      <a:lumOff val="25000"/>
                    </a:schemeClr>
                  </a:solidFill>
                  <a:latin typeface="+mn-ea"/>
                  <a:cs typeface="+mn-ea"/>
                </a:rPr>
                <a:t>单击此处添加文本</a:t>
              </a:r>
            </a:p>
          </p:txBody>
        </p:sp>
      </p:gr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p:tgtEl>
                                          <p:spTgt spid="34"/>
                                        </p:tgtEl>
                                        <p:attrNameLst>
                                          <p:attrName>ppt_x</p:attrName>
                                        </p:attrNameLst>
                                      </p:cBhvr>
                                      <p:tavLst>
                                        <p:tav tm="0">
                                          <p:val>
                                            <p:strVal val="#ppt_x-#ppt_w*1.125000"/>
                                          </p:val>
                                        </p:tav>
                                        <p:tav tm="100000">
                                          <p:val>
                                            <p:strVal val="#ppt_x"/>
                                          </p:val>
                                        </p:tav>
                                      </p:tavLst>
                                    </p:anim>
                                    <p:animEffect transition="in" filter="wipe(right)">
                                      <p:cBhvr>
                                        <p:cTn id="17" dur="500"/>
                                        <p:tgtEl>
                                          <p:spTgt spid="34"/>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ppt_x</p:attrName>
                                        </p:attrNameLst>
                                      </p:cBhvr>
                                      <p:tavLst>
                                        <p:tav tm="0">
                                          <p:val>
                                            <p:strVal val="#ppt_x-#ppt_w*1.125000"/>
                                          </p:val>
                                        </p:tav>
                                        <p:tav tm="100000">
                                          <p:val>
                                            <p:strVal val="#ppt_x"/>
                                          </p:val>
                                        </p:tav>
                                      </p:tavLst>
                                    </p:anim>
                                    <p:animEffect transition="in" filter="wipe(right)">
                                      <p:cBhvr>
                                        <p:cTn id="22" dur="500"/>
                                        <p:tgtEl>
                                          <p:spTgt spid="40"/>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p:tgtEl>
                                          <p:spTgt spid="46"/>
                                        </p:tgtEl>
                                        <p:attrNameLst>
                                          <p:attrName>ppt_x</p:attrName>
                                        </p:attrNameLst>
                                      </p:cBhvr>
                                      <p:tavLst>
                                        <p:tav tm="0">
                                          <p:val>
                                            <p:strVal val="#ppt_x-#ppt_w*1.125000"/>
                                          </p:val>
                                        </p:tav>
                                        <p:tav tm="100000">
                                          <p:val>
                                            <p:strVal val="#ppt_x"/>
                                          </p:val>
                                        </p:tav>
                                      </p:tavLst>
                                    </p:anim>
                                    <p:animEffect transition="in" filter="wipe(right)">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97858" y="1874728"/>
            <a:ext cx="4888864" cy="1554272"/>
          </a:xfrm>
          <a:prstGeom prst="rect">
            <a:avLst/>
          </a:prstGeom>
          <a:noFill/>
        </p:spPr>
        <p:txBody>
          <a:bodyPr wrap="square" lIns="76192" tIns="38096" rIns="76192" bIns="38096"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cs typeface="+mn-ea"/>
              </a:rPr>
              <a:t>单击此处添加文本单击此处添加文本单击此处添加文本单击此处添加文本单击此处添加文本单击此处添加文本单击此处添加文本单击此处添加文本</a:t>
            </a:r>
            <a:endParaRPr lang="en-US" altLang="zh-CN" sz="1600" dirty="0">
              <a:solidFill>
                <a:schemeClr val="tx1">
                  <a:lumMod val="65000"/>
                  <a:lumOff val="35000"/>
                </a:schemeClr>
              </a:solidFill>
              <a:latin typeface="微软雅黑" panose="020B0503020204020204" pitchFamily="34" charset="-122"/>
              <a:cs typeface="+mn-ea"/>
            </a:endParaRPr>
          </a:p>
          <a:p>
            <a:pPr>
              <a:lnSpc>
                <a:spcPct val="150000"/>
              </a:lnSpc>
            </a:pPr>
            <a:endParaRPr lang="en-US" sz="1600" dirty="0">
              <a:solidFill>
                <a:schemeClr val="tx1">
                  <a:lumMod val="65000"/>
                  <a:lumOff val="35000"/>
                </a:schemeClr>
              </a:solidFill>
              <a:latin typeface="+mn-ea"/>
              <a:cs typeface="+mn-ea"/>
            </a:endParaRPr>
          </a:p>
        </p:txBody>
      </p:sp>
      <p:sp>
        <p:nvSpPr>
          <p:cNvPr id="20" name="Shape 22"/>
          <p:cNvSpPr/>
          <p:nvPr/>
        </p:nvSpPr>
        <p:spPr>
          <a:xfrm>
            <a:off x="8130198" y="3597432"/>
            <a:ext cx="2711535" cy="2711888"/>
          </a:xfrm>
          <a:prstGeom prst="gear9">
            <a:avLst/>
          </a:prstGeom>
          <a:solidFill>
            <a:schemeClr val="accent3"/>
          </a:solidFill>
        </p:spPr>
        <p:style>
          <a:lnRef idx="0">
            <a:schemeClr val="accent1"/>
          </a:lnRef>
          <a:fillRef idx="3">
            <a:schemeClr val="accent1"/>
          </a:fillRef>
          <a:effectRef idx="3">
            <a:schemeClr val="accent1"/>
          </a:effectRef>
          <a:fontRef idx="minor">
            <a:schemeClr val="lt1"/>
          </a:fontRef>
        </p:style>
        <p:txBody>
          <a:bodyPr/>
          <a:lstStyle/>
          <a:p>
            <a:endParaRPr lang="zh-CN" altLang="en-US">
              <a:cs typeface="+mn-ea"/>
            </a:endParaRPr>
          </a:p>
        </p:txBody>
      </p:sp>
      <p:sp>
        <p:nvSpPr>
          <p:cNvPr id="21" name="Shape 20"/>
          <p:cNvSpPr/>
          <p:nvPr/>
        </p:nvSpPr>
        <p:spPr>
          <a:xfrm rot="19625411">
            <a:off x="6760555" y="2280094"/>
            <a:ext cx="2167185" cy="2167467"/>
          </a:xfrm>
          <a:prstGeom prst="gear6">
            <a:avLst/>
          </a:prstGeom>
          <a:solidFill>
            <a:schemeClr val="accent5"/>
          </a:solidFill>
        </p:spPr>
        <p:style>
          <a:lnRef idx="0">
            <a:schemeClr val="accent1"/>
          </a:lnRef>
          <a:fillRef idx="3">
            <a:schemeClr val="accent1"/>
          </a:fillRef>
          <a:effectRef idx="3">
            <a:schemeClr val="accent1"/>
          </a:effectRef>
          <a:fontRef idx="minor">
            <a:schemeClr val="lt1"/>
          </a:fontRef>
        </p:style>
        <p:txBody>
          <a:bodyPr/>
          <a:lstStyle/>
          <a:p>
            <a:endParaRPr lang="zh-CN" altLang="en-US">
              <a:cs typeface="+mn-ea"/>
            </a:endParaRPr>
          </a:p>
        </p:txBody>
      </p:sp>
      <p:sp>
        <p:nvSpPr>
          <p:cNvPr id="22" name="Shape 18"/>
          <p:cNvSpPr/>
          <p:nvPr/>
        </p:nvSpPr>
        <p:spPr>
          <a:xfrm rot="20700000">
            <a:off x="8311574" y="943794"/>
            <a:ext cx="2123398" cy="2123675"/>
          </a:xfrm>
          <a:prstGeom prst="gear6">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a:lstStyle/>
          <a:p>
            <a:endParaRPr lang="zh-CN" altLang="en-US">
              <a:cs typeface="+mn-ea"/>
            </a:endParaRPr>
          </a:p>
        </p:txBody>
      </p:sp>
      <p:sp>
        <p:nvSpPr>
          <p:cNvPr id="23" name="TextBox 22"/>
          <p:cNvSpPr txBox="1"/>
          <p:nvPr/>
        </p:nvSpPr>
        <p:spPr>
          <a:xfrm>
            <a:off x="8729773" y="1779435"/>
            <a:ext cx="1269700" cy="446276"/>
          </a:xfrm>
          <a:prstGeom prst="rect">
            <a:avLst/>
          </a:prstGeom>
          <a:noFill/>
        </p:spPr>
        <p:txBody>
          <a:bodyPr wrap="square" lIns="76192" tIns="38096" rIns="76192" bIns="38096" rtlCol="0">
            <a:spAutoFit/>
          </a:bodyPr>
          <a:lstStyle/>
          <a:p>
            <a:pPr algn="ctr"/>
            <a:r>
              <a:rPr lang="zh-CN" altLang="en-US" sz="2400" b="1" dirty="0">
                <a:solidFill>
                  <a:schemeClr val="bg1"/>
                </a:solidFill>
                <a:latin typeface="+mn-ea"/>
                <a:cs typeface="+mn-ea"/>
              </a:rPr>
              <a:t>分析</a:t>
            </a:r>
            <a:endParaRPr lang="en-US" sz="2400" b="1" dirty="0">
              <a:solidFill>
                <a:schemeClr val="bg1"/>
              </a:solidFill>
              <a:latin typeface="+mn-ea"/>
              <a:cs typeface="+mn-ea"/>
            </a:endParaRPr>
          </a:p>
        </p:txBody>
      </p:sp>
      <p:sp>
        <p:nvSpPr>
          <p:cNvPr id="24" name="TextBox 23"/>
          <p:cNvSpPr txBox="1"/>
          <p:nvPr/>
        </p:nvSpPr>
        <p:spPr>
          <a:xfrm>
            <a:off x="8653613" y="4662203"/>
            <a:ext cx="1516133" cy="651460"/>
          </a:xfrm>
          <a:prstGeom prst="rect">
            <a:avLst/>
          </a:prstGeom>
          <a:noFill/>
        </p:spPr>
        <p:txBody>
          <a:bodyPr wrap="square" lIns="76192" tIns="38096" rIns="76192" bIns="38096" rtlCol="0">
            <a:spAutoFit/>
          </a:bodyPr>
          <a:lstStyle/>
          <a:p>
            <a:pPr algn="ctr"/>
            <a:r>
              <a:rPr lang="zh-CN" altLang="en-US" sz="3700" b="1" dirty="0">
                <a:solidFill>
                  <a:schemeClr val="bg1"/>
                </a:solidFill>
                <a:latin typeface="+mn-ea"/>
                <a:cs typeface="+mn-ea"/>
              </a:rPr>
              <a:t>创意</a:t>
            </a:r>
            <a:endParaRPr lang="en-US" sz="3700" b="1" dirty="0">
              <a:solidFill>
                <a:schemeClr val="bg1"/>
              </a:solidFill>
              <a:latin typeface="+mn-ea"/>
              <a:cs typeface="+mn-ea"/>
            </a:endParaRPr>
          </a:p>
        </p:txBody>
      </p:sp>
      <p:sp>
        <p:nvSpPr>
          <p:cNvPr id="25" name="TextBox 24"/>
          <p:cNvSpPr txBox="1"/>
          <p:nvPr/>
        </p:nvSpPr>
        <p:spPr>
          <a:xfrm>
            <a:off x="7094481" y="3112935"/>
            <a:ext cx="1516133" cy="446276"/>
          </a:xfrm>
          <a:prstGeom prst="rect">
            <a:avLst/>
          </a:prstGeom>
          <a:noFill/>
        </p:spPr>
        <p:txBody>
          <a:bodyPr wrap="square" lIns="76192" tIns="38096" rIns="76192" bIns="38096" rtlCol="0">
            <a:spAutoFit/>
          </a:bodyPr>
          <a:lstStyle/>
          <a:p>
            <a:pPr algn="ctr"/>
            <a:r>
              <a:rPr lang="zh-CN" altLang="en-US" sz="2400" b="1" dirty="0">
                <a:solidFill>
                  <a:schemeClr val="bg1"/>
                </a:solidFill>
                <a:latin typeface="+mn-ea"/>
                <a:cs typeface="+mn-ea"/>
              </a:rPr>
              <a:t>优化</a:t>
            </a:r>
            <a:endParaRPr lang="en-US" sz="2400" b="1" dirty="0">
              <a:solidFill>
                <a:schemeClr val="bg1"/>
              </a:solidFill>
              <a:latin typeface="+mn-ea"/>
              <a:cs typeface="+mn-ea"/>
            </a:endParaRPr>
          </a:p>
        </p:txBody>
      </p:sp>
      <p:pic>
        <p:nvPicPr>
          <p:cNvPr id="2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969"/>
          <a:stretch>
            <a:fillRect/>
          </a:stretch>
        </p:blipFill>
        <p:spPr bwMode="auto">
          <a:xfrm>
            <a:off x="1586814" y="3393450"/>
            <a:ext cx="4586531" cy="262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 calcmode="lin" valueType="num">
                                      <p:cBhvr>
                                        <p:cTn id="19" dur="1000" fill="hold"/>
                                        <p:tgtEl>
                                          <p:spTgt spid="22"/>
                                        </p:tgtEl>
                                        <p:attrNameLst>
                                          <p:attrName>style.rotation</p:attrName>
                                        </p:attrNameLst>
                                      </p:cBhvr>
                                      <p:tavLst>
                                        <p:tav tm="0">
                                          <p:val>
                                            <p:fltVal val="90"/>
                                          </p:val>
                                        </p:tav>
                                        <p:tav tm="100000">
                                          <p:val>
                                            <p:fltVal val="0"/>
                                          </p:val>
                                        </p:tav>
                                      </p:tavLst>
                                    </p:anim>
                                    <p:animEffect transition="in" filter="fade">
                                      <p:cBhvr>
                                        <p:cTn id="20" dur="1000"/>
                                        <p:tgtEl>
                                          <p:spTgt spid="22"/>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style.rotation</p:attrName>
                                        </p:attrNameLst>
                                      </p:cBhvr>
                                      <p:tavLst>
                                        <p:tav tm="0">
                                          <p:val>
                                            <p:fltVal val="90"/>
                                          </p:val>
                                        </p:tav>
                                        <p:tav tm="100000">
                                          <p:val>
                                            <p:fltVal val="0"/>
                                          </p:val>
                                        </p:tav>
                                      </p:tavLst>
                                    </p:anim>
                                    <p:animEffect transition="in" filter="fade">
                                      <p:cBhvr>
                                        <p:cTn id="42" dur="1000"/>
                                        <p:tgtEl>
                                          <p:spTgt spid="20"/>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rot="10800000">
            <a:off x="1980915" y="3887637"/>
            <a:ext cx="3585524" cy="100592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96225" tIns="48114" rIns="96225" bIns="48114" rtlCol="0" anchor="ctr"/>
          <a:lstStyle/>
          <a:p>
            <a:pPr algn="ctr"/>
            <a:endParaRPr lang="zh-CN" altLang="en-US" dirty="0">
              <a:cs typeface="+mn-ea"/>
            </a:endParaRPr>
          </a:p>
        </p:txBody>
      </p:sp>
      <p:sp>
        <p:nvSpPr>
          <p:cNvPr id="5" name="AutoShape 6"/>
          <p:cNvSpPr>
            <a:spLocks noChangeArrowheads="1"/>
          </p:cNvSpPr>
          <p:nvPr/>
        </p:nvSpPr>
        <p:spPr bwMode="auto">
          <a:xfrm>
            <a:off x="3057937" y="1700808"/>
            <a:ext cx="1431480" cy="1219128"/>
          </a:xfrm>
          <a:prstGeom prst="triangle">
            <a:avLst>
              <a:gd name="adj" fmla="val 50000"/>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sp>
        <p:nvSpPr>
          <p:cNvPr id="6" name="AutoShape 4"/>
          <p:cNvSpPr>
            <a:spLocks noChangeArrowheads="1"/>
          </p:cNvSpPr>
          <p:nvPr/>
        </p:nvSpPr>
        <p:spPr bwMode="auto">
          <a:xfrm rot="10800000">
            <a:off x="2607830" y="3082893"/>
            <a:ext cx="2331699" cy="65533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sp>
        <p:nvSpPr>
          <p:cNvPr id="7" name="AutoShape 5"/>
          <p:cNvSpPr>
            <a:spLocks noChangeArrowheads="1"/>
          </p:cNvSpPr>
          <p:nvPr/>
        </p:nvSpPr>
        <p:spPr bwMode="auto">
          <a:xfrm rot="10800000">
            <a:off x="1392092" y="5021803"/>
            <a:ext cx="4763175" cy="94311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96225" tIns="48114" rIns="96225" bIns="48114" rtlCol="0" anchor="ctr"/>
          <a:lstStyle/>
          <a:p>
            <a:pPr algn="ctr"/>
            <a:endParaRPr lang="zh-CN" altLang="en-US" dirty="0">
              <a:cs typeface="+mn-ea"/>
            </a:endParaRPr>
          </a:p>
        </p:txBody>
      </p:sp>
      <p:cxnSp>
        <p:nvCxnSpPr>
          <p:cNvPr id="8" name="直接连接符 7"/>
          <p:cNvCxnSpPr/>
          <p:nvPr/>
        </p:nvCxnSpPr>
        <p:spPr>
          <a:xfrm>
            <a:off x="4406959" y="2411963"/>
            <a:ext cx="5548102"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4939529" y="3412487"/>
            <a:ext cx="5015532"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5514447" y="4432273"/>
            <a:ext cx="444061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6155268" y="5441901"/>
            <a:ext cx="379979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Rectangle 10"/>
          <p:cNvSpPr/>
          <p:nvPr/>
        </p:nvSpPr>
        <p:spPr>
          <a:xfrm>
            <a:off x="8586389" y="1948732"/>
            <a:ext cx="1340363" cy="451405"/>
          </a:xfrm>
          <a:prstGeom prst="rect">
            <a:avLst/>
          </a:prstGeom>
        </p:spPr>
        <p:txBody>
          <a:bodyPr wrap="none" lIns="121908" tIns="60954" rIns="121908" bIns="60954">
            <a:spAutoFit/>
          </a:bodyPr>
          <a:lstStyle/>
          <a:p>
            <a:r>
              <a:rPr lang="zh-CN" altLang="en-US" sz="2100" b="1" dirty="0">
                <a:solidFill>
                  <a:schemeClr val="accent2"/>
                </a:solidFill>
                <a:latin typeface="+mn-ea"/>
                <a:cs typeface="+mn-ea"/>
              </a:rPr>
              <a:t>填加标题</a:t>
            </a:r>
            <a:endParaRPr lang="en-US" sz="2100" b="1" dirty="0">
              <a:solidFill>
                <a:schemeClr val="accent2"/>
              </a:solidFill>
              <a:latin typeface="+mn-ea"/>
              <a:cs typeface="+mn-ea"/>
            </a:endParaRPr>
          </a:p>
        </p:txBody>
      </p:sp>
      <p:sp>
        <p:nvSpPr>
          <p:cNvPr id="13" name="TextBox 12"/>
          <p:cNvSpPr txBox="1"/>
          <p:nvPr/>
        </p:nvSpPr>
        <p:spPr>
          <a:xfrm>
            <a:off x="6896422" y="2372883"/>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4" name="Rectangle 10"/>
          <p:cNvSpPr/>
          <p:nvPr/>
        </p:nvSpPr>
        <p:spPr>
          <a:xfrm>
            <a:off x="8586389" y="2942616"/>
            <a:ext cx="1340363" cy="451405"/>
          </a:xfrm>
          <a:prstGeom prst="rect">
            <a:avLst/>
          </a:prstGeom>
        </p:spPr>
        <p:txBody>
          <a:bodyPr wrap="none" lIns="121908" tIns="60954" rIns="121908" bIns="60954">
            <a:spAutoFit/>
          </a:bodyPr>
          <a:lstStyle/>
          <a:p>
            <a:r>
              <a:rPr lang="zh-CN" altLang="en-US" sz="2100" b="1" dirty="0">
                <a:solidFill>
                  <a:schemeClr val="accent3"/>
                </a:solidFill>
                <a:latin typeface="+mn-ea"/>
                <a:cs typeface="+mn-ea"/>
              </a:rPr>
              <a:t>填加标题</a:t>
            </a:r>
            <a:endParaRPr lang="en-US" sz="2100" b="1" dirty="0">
              <a:solidFill>
                <a:schemeClr val="accent3"/>
              </a:solidFill>
              <a:latin typeface="+mn-ea"/>
              <a:cs typeface="+mn-ea"/>
            </a:endParaRPr>
          </a:p>
        </p:txBody>
      </p:sp>
      <p:sp>
        <p:nvSpPr>
          <p:cNvPr id="15" name="TextBox 14"/>
          <p:cNvSpPr txBox="1"/>
          <p:nvPr/>
        </p:nvSpPr>
        <p:spPr>
          <a:xfrm>
            <a:off x="6896422" y="3366767"/>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6" name="Rectangle 10"/>
          <p:cNvSpPr/>
          <p:nvPr/>
        </p:nvSpPr>
        <p:spPr>
          <a:xfrm>
            <a:off x="8586389" y="3966449"/>
            <a:ext cx="1340363" cy="451405"/>
          </a:xfrm>
          <a:prstGeom prst="rect">
            <a:avLst/>
          </a:prstGeom>
        </p:spPr>
        <p:txBody>
          <a:bodyPr wrap="none" lIns="121908" tIns="60954" rIns="121908" bIns="60954">
            <a:spAutoFit/>
          </a:bodyPr>
          <a:lstStyle/>
          <a:p>
            <a:r>
              <a:rPr lang="zh-CN" altLang="en-US" sz="2100" b="1" dirty="0">
                <a:solidFill>
                  <a:schemeClr val="accent4"/>
                </a:solidFill>
                <a:latin typeface="+mn-ea"/>
                <a:cs typeface="+mn-ea"/>
              </a:rPr>
              <a:t>填加标题</a:t>
            </a:r>
            <a:endParaRPr lang="en-US" sz="2100" b="1" dirty="0">
              <a:solidFill>
                <a:schemeClr val="accent4"/>
              </a:solidFill>
              <a:latin typeface="+mn-ea"/>
              <a:cs typeface="+mn-ea"/>
            </a:endParaRPr>
          </a:p>
        </p:txBody>
      </p:sp>
      <p:sp>
        <p:nvSpPr>
          <p:cNvPr id="17" name="TextBox 16"/>
          <p:cNvSpPr txBox="1"/>
          <p:nvPr/>
        </p:nvSpPr>
        <p:spPr>
          <a:xfrm>
            <a:off x="6896422" y="4390601"/>
            <a:ext cx="3129938" cy="446264"/>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400" dirty="0">
              <a:solidFill>
                <a:schemeClr val="tx1">
                  <a:lumMod val="50000"/>
                  <a:lumOff val="50000"/>
                </a:schemeClr>
              </a:solidFill>
              <a:latin typeface="微软雅黑" panose="020B0503020204020204" pitchFamily="34" charset="-122"/>
              <a:cs typeface="+mn-ea"/>
            </a:endParaRPr>
          </a:p>
        </p:txBody>
      </p:sp>
      <p:sp>
        <p:nvSpPr>
          <p:cNvPr id="18" name="Rectangle 10"/>
          <p:cNvSpPr/>
          <p:nvPr/>
        </p:nvSpPr>
        <p:spPr>
          <a:xfrm>
            <a:off x="8586389" y="5033463"/>
            <a:ext cx="1340363" cy="451405"/>
          </a:xfrm>
          <a:prstGeom prst="rect">
            <a:avLst/>
          </a:prstGeom>
        </p:spPr>
        <p:txBody>
          <a:bodyPr wrap="none" lIns="121908" tIns="60954" rIns="121908" bIns="60954">
            <a:spAutoFit/>
          </a:bodyPr>
          <a:lstStyle/>
          <a:p>
            <a:r>
              <a:rPr lang="zh-CN" altLang="en-US" sz="2100" b="1" dirty="0">
                <a:solidFill>
                  <a:schemeClr val="accent5"/>
                </a:solidFill>
                <a:latin typeface="+mn-ea"/>
                <a:cs typeface="+mn-ea"/>
              </a:rPr>
              <a:t>填加标题</a:t>
            </a:r>
            <a:endParaRPr lang="en-US" sz="2100" b="1" dirty="0">
              <a:solidFill>
                <a:schemeClr val="accent5"/>
              </a:solidFill>
              <a:latin typeface="+mn-ea"/>
              <a:cs typeface="+mn-ea"/>
            </a:endParaRPr>
          </a:p>
        </p:txBody>
      </p:sp>
      <p:sp>
        <p:nvSpPr>
          <p:cNvPr id="19" name="TextBox 18"/>
          <p:cNvSpPr txBox="1"/>
          <p:nvPr/>
        </p:nvSpPr>
        <p:spPr>
          <a:xfrm>
            <a:off x="6896422" y="5457614"/>
            <a:ext cx="3129938" cy="766445"/>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cs typeface="+mn-ea"/>
              </a:rPr>
              <a:t>更多模板亮亮图文旗舰店：https://liangliangtuwen.tmall.com</a:t>
            </a: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64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14:bounceEnd="64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p:bldP spid="13" grpId="0"/>
          <p:bldP spid="14" grpId="0"/>
          <p:bldP spid="15" grpId="0"/>
          <p:bldP spid="16" grpId="0"/>
          <p:bldP spid="17" grpId="0"/>
          <p:bldP spid="18" grpId="0"/>
          <p:bldP spid="19"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01 130"/>
          <p:cNvSpPr/>
          <p:nvPr>
            <p:custDataLst>
              <p:tags r:id="rId1"/>
            </p:custDataLst>
          </p:nvPr>
        </p:nvSpPr>
        <p:spPr>
          <a:xfrm>
            <a:off x="2326875"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3" name="PA_01 131"/>
          <p:cNvSpPr/>
          <p:nvPr>
            <p:custDataLst>
              <p:tags r:id="rId2"/>
            </p:custDataLst>
          </p:nvPr>
        </p:nvSpPr>
        <p:spPr>
          <a:xfrm>
            <a:off x="4067258"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4" name="PA_01 132"/>
          <p:cNvSpPr/>
          <p:nvPr>
            <p:custDataLst>
              <p:tags r:id="rId3"/>
            </p:custDataLst>
          </p:nvPr>
        </p:nvSpPr>
        <p:spPr>
          <a:xfrm>
            <a:off x="5821440"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sp>
        <p:nvSpPr>
          <p:cNvPr id="5" name="PA_01 133"/>
          <p:cNvSpPr/>
          <p:nvPr>
            <p:custDataLst>
              <p:tags r:id="rId4"/>
            </p:custDataLst>
          </p:nvPr>
        </p:nvSpPr>
        <p:spPr>
          <a:xfrm>
            <a:off x="7577804" y="1168272"/>
            <a:ext cx="2093502" cy="208632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453" tIns="51226" rIns="102453" bIns="51226" rtlCol="0" anchor="ctr"/>
          <a:lstStyle/>
          <a:p>
            <a:pPr algn="ctr"/>
            <a:endParaRPr lang="zh-CN" altLang="en-US"/>
          </a:p>
        </p:txBody>
      </p:sp>
      <p:grpSp>
        <p:nvGrpSpPr>
          <p:cNvPr id="6" name="PA_01 134"/>
          <p:cNvGrpSpPr/>
          <p:nvPr>
            <p:custDataLst>
              <p:tags r:id="rId5"/>
            </p:custDataLst>
          </p:nvPr>
        </p:nvGrpSpPr>
        <p:grpSpPr>
          <a:xfrm>
            <a:off x="2489307" y="1311278"/>
            <a:ext cx="1806507" cy="1800312"/>
            <a:chOff x="3768359" y="1725446"/>
            <a:chExt cx="1930605" cy="1930605"/>
          </a:xfrm>
        </p:grpSpPr>
        <p:sp>
          <p:nvSpPr>
            <p:cNvPr id="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Oval 5"/>
            <p:cNvSpPr>
              <a:spLocks noChangeArrowheads="1"/>
            </p:cNvSpPr>
            <p:nvPr/>
          </p:nvSpPr>
          <p:spPr bwMode="auto">
            <a:xfrm>
              <a:off x="3823758" y="1780845"/>
              <a:ext cx="1819806" cy="1819806"/>
            </a:xfrm>
            <a:prstGeom prst="ellipse">
              <a:avLst/>
            </a:prstGeom>
            <a:solidFill>
              <a:srgbClr val="EA5E66"/>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9" name="PA_01 137"/>
          <p:cNvGrpSpPr/>
          <p:nvPr>
            <p:custDataLst>
              <p:tags r:id="rId6"/>
            </p:custDataLst>
          </p:nvPr>
        </p:nvGrpSpPr>
        <p:grpSpPr>
          <a:xfrm>
            <a:off x="4215689" y="1311278"/>
            <a:ext cx="1806507" cy="1800312"/>
            <a:chOff x="3768359" y="1725446"/>
            <a:chExt cx="1930605" cy="1930605"/>
          </a:xfrm>
        </p:grpSpPr>
        <p:sp>
          <p:nvSpPr>
            <p:cNvPr id="1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5"/>
            <p:cNvSpPr>
              <a:spLocks noChangeArrowheads="1"/>
            </p:cNvSpPr>
            <p:nvPr/>
          </p:nvSpPr>
          <p:spPr bwMode="auto">
            <a:xfrm>
              <a:off x="3823758" y="1780845"/>
              <a:ext cx="1819806" cy="1819806"/>
            </a:xfrm>
            <a:prstGeom prst="ellipse">
              <a:avLst/>
            </a:prstGeom>
            <a:solidFill>
              <a:srgbClr val="FFAB3F"/>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12" name="PA_01 140"/>
          <p:cNvGrpSpPr/>
          <p:nvPr>
            <p:custDataLst>
              <p:tags r:id="rId7"/>
            </p:custDataLst>
          </p:nvPr>
        </p:nvGrpSpPr>
        <p:grpSpPr>
          <a:xfrm>
            <a:off x="5963818" y="1311278"/>
            <a:ext cx="1806507" cy="1800312"/>
            <a:chOff x="3768359" y="1725446"/>
            <a:chExt cx="1930605" cy="1930605"/>
          </a:xfrm>
        </p:grpSpPr>
        <p:sp>
          <p:nvSpPr>
            <p:cNvPr id="1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15" name="PA_01 143"/>
          <p:cNvGrpSpPr/>
          <p:nvPr>
            <p:custDataLst>
              <p:tags r:id="rId8"/>
            </p:custDataLst>
          </p:nvPr>
        </p:nvGrpSpPr>
        <p:grpSpPr>
          <a:xfrm>
            <a:off x="7704429" y="1311278"/>
            <a:ext cx="1806507" cy="1800312"/>
            <a:chOff x="3768359" y="1725446"/>
            <a:chExt cx="1930605" cy="1930605"/>
          </a:xfrm>
        </p:grpSpPr>
        <p:sp>
          <p:nvSpPr>
            <p:cNvPr id="1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sp>
        <p:nvSpPr>
          <p:cNvPr id="18" name="PA_01 146"/>
          <p:cNvSpPr/>
          <p:nvPr>
            <p:custDataLst>
              <p:tags r:id="rId9"/>
            </p:custDataLst>
          </p:nvPr>
        </p:nvSpPr>
        <p:spPr>
          <a:xfrm>
            <a:off x="2770823" y="1521115"/>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a:t>
            </a:r>
          </a:p>
        </p:txBody>
      </p:sp>
      <p:sp>
        <p:nvSpPr>
          <p:cNvPr id="19" name="PA_01 147"/>
          <p:cNvSpPr/>
          <p:nvPr>
            <p:custDataLst>
              <p:tags r:id="rId10"/>
            </p:custDataLst>
          </p:nvPr>
        </p:nvSpPr>
        <p:spPr>
          <a:xfrm>
            <a:off x="4487930" y="1521115"/>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a:t>
            </a:r>
          </a:p>
        </p:txBody>
      </p:sp>
      <p:sp>
        <p:nvSpPr>
          <p:cNvPr id="20" name="PA_01 148"/>
          <p:cNvSpPr/>
          <p:nvPr>
            <p:custDataLst>
              <p:tags r:id="rId11"/>
            </p:custDataLst>
          </p:nvPr>
        </p:nvSpPr>
        <p:spPr>
          <a:xfrm>
            <a:off x="6268532" y="1521115"/>
            <a:ext cx="1245653" cy="1349627"/>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观</a:t>
            </a:r>
          </a:p>
        </p:txBody>
      </p:sp>
      <p:sp>
        <p:nvSpPr>
          <p:cNvPr id="21" name="PA_01 149"/>
          <p:cNvSpPr/>
          <p:nvPr>
            <p:custDataLst>
              <p:tags r:id="rId12"/>
            </p:custDataLst>
          </p:nvPr>
        </p:nvSpPr>
        <p:spPr>
          <a:xfrm>
            <a:off x="8009666" y="1478519"/>
            <a:ext cx="1245413" cy="1349660"/>
          </a:xfrm>
          <a:prstGeom prst="rect">
            <a:avLst/>
          </a:prstGeom>
          <a:effectLst/>
        </p:spPr>
        <p:txBody>
          <a:bodyPr wrap="none" lIns="102453" tIns="51226" rIns="102453" bIns="51226">
            <a:spAutoFit/>
          </a:bodyPr>
          <a:lstStyle/>
          <a:p>
            <a:r>
              <a:rPr lang="zh-CN" altLang="en-US" sz="8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看</a:t>
            </a:r>
          </a:p>
        </p:txBody>
      </p:sp>
      <p:grpSp>
        <p:nvGrpSpPr>
          <p:cNvPr id="22" name="PA_01 150"/>
          <p:cNvGrpSpPr/>
          <p:nvPr>
            <p:custDataLst>
              <p:tags r:id="rId13"/>
            </p:custDataLst>
          </p:nvPr>
        </p:nvGrpSpPr>
        <p:grpSpPr>
          <a:xfrm>
            <a:off x="1895338" y="2143943"/>
            <a:ext cx="431536" cy="430056"/>
            <a:chOff x="3768359" y="1725446"/>
            <a:chExt cx="1930605" cy="1930605"/>
          </a:xfrm>
        </p:grpSpPr>
        <p:sp>
          <p:nvSpPr>
            <p:cNvPr id="2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25" name="PA_01 153"/>
          <p:cNvGrpSpPr/>
          <p:nvPr>
            <p:custDataLst>
              <p:tags r:id="rId14"/>
            </p:custDataLst>
          </p:nvPr>
        </p:nvGrpSpPr>
        <p:grpSpPr>
          <a:xfrm>
            <a:off x="1473230" y="1951768"/>
            <a:ext cx="301964" cy="300928"/>
            <a:chOff x="3768359" y="1725446"/>
            <a:chExt cx="1930605" cy="1930605"/>
          </a:xfrm>
          <a:solidFill>
            <a:srgbClr val="EA5E66"/>
          </a:solidFill>
        </p:grpSpPr>
        <p:sp>
          <p:nvSpPr>
            <p:cNvPr id="26"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Oval 5"/>
            <p:cNvSpPr>
              <a:spLocks noChangeArrowheads="1"/>
            </p:cNvSpPr>
            <p:nvPr/>
          </p:nvSpPr>
          <p:spPr bwMode="auto">
            <a:xfrm>
              <a:off x="3823758" y="1780845"/>
              <a:ext cx="1819806" cy="1819806"/>
            </a:xfrm>
            <a:prstGeom prst="ellipse">
              <a:avLst/>
            </a:prstGeom>
            <a:grp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28" name="PA_01 156"/>
          <p:cNvGrpSpPr/>
          <p:nvPr>
            <p:custDataLst>
              <p:tags r:id="rId15"/>
            </p:custDataLst>
          </p:nvPr>
        </p:nvGrpSpPr>
        <p:grpSpPr>
          <a:xfrm>
            <a:off x="4016235" y="1255111"/>
            <a:ext cx="216398" cy="215655"/>
            <a:chOff x="3768359" y="1725446"/>
            <a:chExt cx="1930605" cy="1930605"/>
          </a:xfrm>
        </p:grpSpPr>
        <p:sp>
          <p:nvSpPr>
            <p:cNvPr id="29"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Oval 5"/>
            <p:cNvSpPr>
              <a:spLocks noChangeArrowheads="1"/>
            </p:cNvSpPr>
            <p:nvPr/>
          </p:nvSpPr>
          <p:spPr bwMode="auto">
            <a:xfrm>
              <a:off x="3823758" y="1780845"/>
              <a:ext cx="1819806" cy="1819806"/>
            </a:xfrm>
            <a:prstGeom prst="ellipse">
              <a:avLst/>
            </a:prstGeom>
            <a:solidFill>
              <a:srgbClr val="EA610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1" name="PA_01 159"/>
          <p:cNvGrpSpPr/>
          <p:nvPr>
            <p:custDataLst>
              <p:tags r:id="rId16"/>
            </p:custDataLst>
          </p:nvPr>
        </p:nvGrpSpPr>
        <p:grpSpPr>
          <a:xfrm>
            <a:off x="5834945" y="1197268"/>
            <a:ext cx="308786" cy="307727"/>
            <a:chOff x="3768359" y="1725446"/>
            <a:chExt cx="1930605" cy="1930605"/>
          </a:xfrm>
        </p:grpSpPr>
        <p:sp>
          <p:nvSpPr>
            <p:cNvPr id="32"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4" name="PA_01 162"/>
          <p:cNvGrpSpPr/>
          <p:nvPr>
            <p:custDataLst>
              <p:tags r:id="rId17"/>
            </p:custDataLst>
          </p:nvPr>
        </p:nvGrpSpPr>
        <p:grpSpPr>
          <a:xfrm>
            <a:off x="5812836" y="2947459"/>
            <a:ext cx="266481" cy="265568"/>
            <a:chOff x="3768359" y="1725446"/>
            <a:chExt cx="1930605" cy="1930605"/>
          </a:xfrm>
        </p:grpSpPr>
        <p:sp>
          <p:nvSpPr>
            <p:cNvPr id="3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37" name="PA_01 165"/>
          <p:cNvGrpSpPr/>
          <p:nvPr>
            <p:custDataLst>
              <p:tags r:id="rId18"/>
            </p:custDataLst>
          </p:nvPr>
        </p:nvGrpSpPr>
        <p:grpSpPr>
          <a:xfrm>
            <a:off x="4127973" y="2925061"/>
            <a:ext cx="274147" cy="273207"/>
            <a:chOff x="3768359" y="1725446"/>
            <a:chExt cx="1930605" cy="1930605"/>
          </a:xfrm>
        </p:grpSpPr>
        <p:sp>
          <p:nvSpPr>
            <p:cNvPr id="38"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0" name="PA_01 168"/>
          <p:cNvGrpSpPr/>
          <p:nvPr>
            <p:custDataLst>
              <p:tags r:id="rId19"/>
            </p:custDataLst>
          </p:nvPr>
        </p:nvGrpSpPr>
        <p:grpSpPr>
          <a:xfrm>
            <a:off x="7621294" y="1093920"/>
            <a:ext cx="269944" cy="269018"/>
            <a:chOff x="3768359" y="1725446"/>
            <a:chExt cx="1930605" cy="1930605"/>
          </a:xfrm>
        </p:grpSpPr>
        <p:sp>
          <p:nvSpPr>
            <p:cNvPr id="41"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Oval 5"/>
            <p:cNvSpPr>
              <a:spLocks noChangeArrowheads="1"/>
            </p:cNvSpPr>
            <p:nvPr/>
          </p:nvSpPr>
          <p:spPr bwMode="auto">
            <a:xfrm>
              <a:off x="3823758" y="1780845"/>
              <a:ext cx="1819806" cy="1819806"/>
            </a:xfrm>
            <a:prstGeom prst="ellipse">
              <a:avLst/>
            </a:prstGeom>
            <a:solidFill>
              <a:srgbClr val="FFC000"/>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3" name="PA_01 171"/>
          <p:cNvGrpSpPr/>
          <p:nvPr>
            <p:custDataLst>
              <p:tags r:id="rId20"/>
            </p:custDataLst>
          </p:nvPr>
        </p:nvGrpSpPr>
        <p:grpSpPr>
          <a:xfrm>
            <a:off x="7727540" y="3016902"/>
            <a:ext cx="238509" cy="237691"/>
            <a:chOff x="3768359" y="1725446"/>
            <a:chExt cx="1930605" cy="1930605"/>
          </a:xfrm>
        </p:grpSpPr>
        <p:sp>
          <p:nvSpPr>
            <p:cNvPr id="44"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Oval 5"/>
            <p:cNvSpPr>
              <a:spLocks noChangeArrowheads="1"/>
            </p:cNvSpPr>
            <p:nvPr/>
          </p:nvSpPr>
          <p:spPr bwMode="auto">
            <a:xfrm>
              <a:off x="3823758" y="1780845"/>
              <a:ext cx="1819806" cy="1819806"/>
            </a:xfrm>
            <a:prstGeom prst="ellipse">
              <a:avLst/>
            </a:prstGeom>
            <a:solidFill>
              <a:srgbClr val="00A2B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6" name="PA_01 174"/>
          <p:cNvGrpSpPr/>
          <p:nvPr>
            <p:custDataLst>
              <p:tags r:id="rId21"/>
            </p:custDataLst>
          </p:nvPr>
        </p:nvGrpSpPr>
        <p:grpSpPr>
          <a:xfrm>
            <a:off x="9560018" y="2067289"/>
            <a:ext cx="431536" cy="430056"/>
            <a:chOff x="3768359" y="1725446"/>
            <a:chExt cx="1930605" cy="1930605"/>
          </a:xfrm>
        </p:grpSpPr>
        <p:sp>
          <p:nvSpPr>
            <p:cNvPr id="47"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Oval 5"/>
            <p:cNvSpPr>
              <a:spLocks noChangeArrowheads="1"/>
            </p:cNvSpPr>
            <p:nvPr/>
          </p:nvSpPr>
          <p:spPr bwMode="auto">
            <a:xfrm>
              <a:off x="3823758" y="1780845"/>
              <a:ext cx="1819806" cy="1819806"/>
            </a:xfrm>
            <a:prstGeom prst="ellipse">
              <a:avLst/>
            </a:prstGeom>
            <a:solidFill>
              <a:srgbClr val="F7636B"/>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49" name="PA_01 177"/>
          <p:cNvGrpSpPr/>
          <p:nvPr>
            <p:custDataLst>
              <p:tags r:id="rId22"/>
            </p:custDataLst>
          </p:nvPr>
        </p:nvGrpSpPr>
        <p:grpSpPr>
          <a:xfrm>
            <a:off x="10089312" y="1885611"/>
            <a:ext cx="301964" cy="300928"/>
            <a:chOff x="3768359" y="1725446"/>
            <a:chExt cx="1930605" cy="1930605"/>
          </a:xfrm>
        </p:grpSpPr>
        <p:sp>
          <p:nvSpPr>
            <p:cNvPr id="50"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Oval 5"/>
            <p:cNvSpPr>
              <a:spLocks noChangeArrowheads="1"/>
            </p:cNvSpPr>
            <p:nvPr/>
          </p:nvSpPr>
          <p:spPr bwMode="auto">
            <a:xfrm>
              <a:off x="3823758" y="1780845"/>
              <a:ext cx="1819806" cy="1819806"/>
            </a:xfrm>
            <a:prstGeom prst="ellipse">
              <a:avLst/>
            </a:prstGeom>
            <a:solidFill>
              <a:srgbClr val="FDA93E"/>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52" name="PA_01 180"/>
          <p:cNvGrpSpPr/>
          <p:nvPr>
            <p:custDataLst>
              <p:tags r:id="rId23"/>
            </p:custDataLst>
          </p:nvPr>
        </p:nvGrpSpPr>
        <p:grpSpPr>
          <a:xfrm>
            <a:off x="10534778" y="2144870"/>
            <a:ext cx="216398" cy="215655"/>
            <a:chOff x="3768359" y="1725446"/>
            <a:chExt cx="1930605" cy="1930605"/>
          </a:xfrm>
        </p:grpSpPr>
        <p:sp>
          <p:nvSpPr>
            <p:cNvPr id="53"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grpSp>
        <p:nvGrpSpPr>
          <p:cNvPr id="55" name="PA_01 183"/>
          <p:cNvGrpSpPr/>
          <p:nvPr>
            <p:custDataLst>
              <p:tags r:id="rId24"/>
            </p:custDataLst>
          </p:nvPr>
        </p:nvGrpSpPr>
        <p:grpSpPr>
          <a:xfrm>
            <a:off x="1032346" y="2104376"/>
            <a:ext cx="216398" cy="215655"/>
            <a:chOff x="3768359" y="1725446"/>
            <a:chExt cx="1930605" cy="1930605"/>
          </a:xfrm>
        </p:grpSpPr>
        <p:sp>
          <p:nvSpPr>
            <p:cNvPr id="56"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Oval 5"/>
            <p:cNvSpPr>
              <a:spLocks noChangeArrowheads="1"/>
            </p:cNvSpPr>
            <p:nvPr/>
          </p:nvSpPr>
          <p:spPr bwMode="auto">
            <a:xfrm>
              <a:off x="3823758" y="1780845"/>
              <a:ext cx="1819806" cy="1819806"/>
            </a:xfrm>
            <a:prstGeom prst="ellipse">
              <a:avLst/>
            </a:prstGeom>
            <a:solidFill>
              <a:srgbClr val="0094A3"/>
            </a:solidFill>
            <a:ln>
              <a:noFill/>
            </a:ln>
            <a:effectLst>
              <a:innerShdw blurRad="88900" dist="50800" dir="16200000">
                <a:prstClr val="black">
                  <a:alpha val="38000"/>
                </a:prstClr>
              </a:innerShdw>
            </a:effectLst>
          </p:spPr>
          <p:txBody>
            <a:bodyPr vert="horz" wrap="square" lIns="91419" tIns="45709" rIns="91419" bIns="45709" numCol="1" anchor="t" anchorCtr="0" compatLnSpc="1"/>
            <a:lstStyle/>
            <a:p>
              <a:endParaRPr lang="zh-CN" altLang="en-US">
                <a:solidFill>
                  <a:prstClr val="black"/>
                </a:solidFill>
              </a:endParaRPr>
            </a:p>
          </p:txBody>
        </p:sp>
      </p:grpSp>
      <p:sp>
        <p:nvSpPr>
          <p:cNvPr id="58" name="PA_圆角01 186"/>
          <p:cNvSpPr/>
          <p:nvPr>
            <p:custDataLst>
              <p:tags r:id="rId25"/>
            </p:custDataLst>
          </p:nvPr>
        </p:nvSpPr>
        <p:spPr>
          <a:xfrm>
            <a:off x="2484668" y="3754977"/>
            <a:ext cx="7250411" cy="672074"/>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p>
        </p:txBody>
      </p:sp>
      <p:sp>
        <p:nvSpPr>
          <p:cNvPr id="59" name="PA_01 187"/>
          <p:cNvSpPr txBox="1"/>
          <p:nvPr>
            <p:custDataLst>
              <p:tags r:id="rId26"/>
            </p:custDataLst>
          </p:nvPr>
        </p:nvSpPr>
        <p:spPr>
          <a:xfrm>
            <a:off x="3141663" y="3735166"/>
            <a:ext cx="5911463" cy="692333"/>
          </a:xfrm>
          <a:prstGeom prst="rect">
            <a:avLst/>
          </a:prstGeom>
          <a:noFill/>
        </p:spPr>
        <p:txBody>
          <a:bodyPr wrap="none" lIns="121889" tIns="60944" rIns="121889" bIns="60944" rtlCol="0">
            <a:spAutoFit/>
          </a:bodyPr>
          <a:lstStyle/>
          <a:p>
            <a:pPr algn="ctr"/>
            <a:r>
              <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rPr>
              <a:t>完整框架</a:t>
            </a: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教学设计</a:t>
            </a:r>
            <a:r>
              <a:rPr lang="en-US" altLang="zh-CN" sz="3700" b="1"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700" b="1" dirty="0">
                <a:solidFill>
                  <a:schemeClr val="tx1">
                    <a:lumMod val="65000"/>
                    <a:lumOff val="35000"/>
                  </a:schemeClr>
                </a:solidFill>
                <a:latin typeface="微软雅黑" panose="020B0503020204020204" pitchFamily="34" charset="-122"/>
                <a:ea typeface="微软雅黑" panose="020B0503020204020204" pitchFamily="34" charset="-122"/>
              </a:rPr>
              <a:t>模板</a:t>
            </a:r>
          </a:p>
        </p:txBody>
      </p:sp>
      <p:sp>
        <p:nvSpPr>
          <p:cNvPr id="64" name="PA_01 7"/>
          <p:cNvSpPr>
            <a:spLocks noChangeArrowheads="1"/>
          </p:cNvSpPr>
          <p:nvPr>
            <p:custDataLst>
              <p:tags r:id="rId27"/>
            </p:custDataLst>
          </p:nvPr>
        </p:nvSpPr>
        <p:spPr bwMode="auto">
          <a:xfrm>
            <a:off x="4175697" y="4562200"/>
            <a:ext cx="4106151" cy="706755"/>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eaLnBrk="0" hangingPunct="0"/>
            <a:r>
              <a:rPr lang="zh-CN" altLang="en-US" sz="4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亮亮图文</a:t>
            </a:r>
          </a:p>
        </p:txBody>
      </p:sp>
      <p:sp>
        <p:nvSpPr>
          <p:cNvPr id="65" name="PA_01 7"/>
          <p:cNvSpPr>
            <a:spLocks noChangeArrowheads="1"/>
          </p:cNvSpPr>
          <p:nvPr>
            <p:custDataLst>
              <p:tags r:id="rId28"/>
            </p:custDataLst>
          </p:nvPr>
        </p:nvSpPr>
        <p:spPr bwMode="auto">
          <a:xfrm>
            <a:off x="2543973" y="5364798"/>
            <a:ext cx="691026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适用于教学设计、教育教学培训、信息化</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模板等</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250" fill="hold"/>
                                        <p:tgtEl>
                                          <p:spTgt spid="19"/>
                                        </p:tgtEl>
                                        <p:attrNameLst>
                                          <p:attrName>ppt_w</p:attrName>
                                        </p:attrNameLst>
                                      </p:cBhvr>
                                      <p:tavLst>
                                        <p:tav tm="0">
                                          <p:val>
                                            <p:fltVal val="0"/>
                                          </p:val>
                                        </p:tav>
                                        <p:tav tm="100000">
                                          <p:val>
                                            <p:strVal val="#ppt_w"/>
                                          </p:val>
                                        </p:tav>
                                      </p:tavLst>
                                    </p:anim>
                                    <p:anim calcmode="lin" valueType="num">
                                      <p:cBhvr>
                                        <p:cTn id="38" dur="250" fill="hold"/>
                                        <p:tgtEl>
                                          <p:spTgt spid="19"/>
                                        </p:tgtEl>
                                        <p:attrNameLst>
                                          <p:attrName>ppt_h</p:attrName>
                                        </p:attrNameLst>
                                      </p:cBhvr>
                                      <p:tavLst>
                                        <p:tav tm="0">
                                          <p:val>
                                            <p:fltVal val="0"/>
                                          </p:val>
                                        </p:tav>
                                        <p:tav tm="100000">
                                          <p:val>
                                            <p:strVal val="#ppt_h"/>
                                          </p:val>
                                        </p:tav>
                                      </p:tavLst>
                                    </p:anim>
                                    <p:animEffect transition="in" filter="fade">
                                      <p:cBhvr>
                                        <p:cTn id="39" dur="250"/>
                                        <p:tgtEl>
                                          <p:spTgt spid="1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250" fill="hold"/>
                                        <p:tgtEl>
                                          <p:spTgt spid="20"/>
                                        </p:tgtEl>
                                        <p:attrNameLst>
                                          <p:attrName>ppt_w</p:attrName>
                                        </p:attrNameLst>
                                      </p:cBhvr>
                                      <p:tavLst>
                                        <p:tav tm="0">
                                          <p:val>
                                            <p:fltVal val="0"/>
                                          </p:val>
                                        </p:tav>
                                        <p:tav tm="100000">
                                          <p:val>
                                            <p:strVal val="#ppt_w"/>
                                          </p:val>
                                        </p:tav>
                                      </p:tavLst>
                                    </p:anim>
                                    <p:anim calcmode="lin" valueType="num">
                                      <p:cBhvr>
                                        <p:cTn id="56" dur="250" fill="hold"/>
                                        <p:tgtEl>
                                          <p:spTgt spid="20"/>
                                        </p:tgtEl>
                                        <p:attrNameLst>
                                          <p:attrName>ppt_h</p:attrName>
                                        </p:attrNameLst>
                                      </p:cBhvr>
                                      <p:tavLst>
                                        <p:tav tm="0">
                                          <p:val>
                                            <p:fltVal val="0"/>
                                          </p:val>
                                        </p:tav>
                                        <p:tav tm="100000">
                                          <p:val>
                                            <p:strVal val="#ppt_h"/>
                                          </p:val>
                                        </p:tav>
                                      </p:tavLst>
                                    </p:anim>
                                    <p:animEffect transition="in" filter="fade">
                                      <p:cBhvr>
                                        <p:cTn id="57" dur="250"/>
                                        <p:tgtEl>
                                          <p:spTgt spid="2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250" fill="hold"/>
                                        <p:tgtEl>
                                          <p:spTgt spid="21"/>
                                        </p:tgtEl>
                                        <p:attrNameLst>
                                          <p:attrName>ppt_w</p:attrName>
                                        </p:attrNameLst>
                                      </p:cBhvr>
                                      <p:tavLst>
                                        <p:tav tm="0">
                                          <p:val>
                                            <p:fltVal val="0"/>
                                          </p:val>
                                        </p:tav>
                                        <p:tav tm="100000">
                                          <p:val>
                                            <p:strVal val="#ppt_w"/>
                                          </p:val>
                                        </p:tav>
                                      </p:tavLst>
                                    </p:anim>
                                    <p:anim calcmode="lin" valueType="num">
                                      <p:cBhvr>
                                        <p:cTn id="74" dur="250" fill="hold"/>
                                        <p:tgtEl>
                                          <p:spTgt spid="21"/>
                                        </p:tgtEl>
                                        <p:attrNameLst>
                                          <p:attrName>ppt_h</p:attrName>
                                        </p:attrNameLst>
                                      </p:cBhvr>
                                      <p:tavLst>
                                        <p:tav tm="0">
                                          <p:val>
                                            <p:fltVal val="0"/>
                                          </p:val>
                                        </p:tav>
                                        <p:tav tm="100000">
                                          <p:val>
                                            <p:strVal val="#ppt_h"/>
                                          </p:val>
                                        </p:tav>
                                      </p:tavLst>
                                    </p:anim>
                                    <p:animEffect transition="in" filter="fade">
                                      <p:cBhvr>
                                        <p:cTn id="75" dur="250"/>
                                        <p:tgtEl>
                                          <p:spTgt spid="21"/>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250" fill="hold"/>
                                        <p:tgtEl>
                                          <p:spTgt spid="31"/>
                                        </p:tgtEl>
                                        <p:attrNameLst>
                                          <p:attrName>ppt_w</p:attrName>
                                        </p:attrNameLst>
                                      </p:cBhvr>
                                      <p:tavLst>
                                        <p:tav tm="0">
                                          <p:val>
                                            <p:fltVal val="0"/>
                                          </p:val>
                                        </p:tav>
                                        <p:tav tm="100000">
                                          <p:val>
                                            <p:strVal val="#ppt_w"/>
                                          </p:val>
                                        </p:tav>
                                      </p:tavLst>
                                    </p:anim>
                                    <p:anim calcmode="lin" valueType="num">
                                      <p:cBhvr>
                                        <p:cTn id="80" dur="250" fill="hold"/>
                                        <p:tgtEl>
                                          <p:spTgt spid="31"/>
                                        </p:tgtEl>
                                        <p:attrNameLst>
                                          <p:attrName>ppt_h</p:attrName>
                                        </p:attrNameLst>
                                      </p:cBhvr>
                                      <p:tavLst>
                                        <p:tav tm="0">
                                          <p:val>
                                            <p:fltVal val="0"/>
                                          </p:val>
                                        </p:tav>
                                        <p:tav tm="100000">
                                          <p:val>
                                            <p:strVal val="#ppt_h"/>
                                          </p:val>
                                        </p:tav>
                                      </p:tavLst>
                                    </p:anim>
                                    <p:animEffect transition="in" filter="fade">
                                      <p:cBhvr>
                                        <p:cTn id="81" dur="250"/>
                                        <p:tgtEl>
                                          <p:spTgt spid="31"/>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250" fill="hold"/>
                                        <p:tgtEl>
                                          <p:spTgt spid="34"/>
                                        </p:tgtEl>
                                        <p:attrNameLst>
                                          <p:attrName>ppt_w</p:attrName>
                                        </p:attrNameLst>
                                      </p:cBhvr>
                                      <p:tavLst>
                                        <p:tav tm="0">
                                          <p:val>
                                            <p:fltVal val="0"/>
                                          </p:val>
                                        </p:tav>
                                        <p:tav tm="100000">
                                          <p:val>
                                            <p:strVal val="#ppt_w"/>
                                          </p:val>
                                        </p:tav>
                                      </p:tavLst>
                                    </p:anim>
                                    <p:anim calcmode="lin" valueType="num">
                                      <p:cBhvr>
                                        <p:cTn id="86" dur="250" fill="hold"/>
                                        <p:tgtEl>
                                          <p:spTgt spid="34"/>
                                        </p:tgtEl>
                                        <p:attrNameLst>
                                          <p:attrName>ppt_h</p:attrName>
                                        </p:attrNameLst>
                                      </p:cBhvr>
                                      <p:tavLst>
                                        <p:tav tm="0">
                                          <p:val>
                                            <p:fltVal val="0"/>
                                          </p:val>
                                        </p:tav>
                                        <p:tav tm="100000">
                                          <p:val>
                                            <p:strVal val="#ppt_h"/>
                                          </p:val>
                                        </p:tav>
                                      </p:tavLst>
                                    </p:anim>
                                    <p:animEffect transition="in" filter="fade">
                                      <p:cBhvr>
                                        <p:cTn id="87" dur="250"/>
                                        <p:tgtEl>
                                          <p:spTgt spid="34"/>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250" fill="hold"/>
                                        <p:tgtEl>
                                          <p:spTgt spid="46"/>
                                        </p:tgtEl>
                                        <p:attrNameLst>
                                          <p:attrName>ppt_w</p:attrName>
                                        </p:attrNameLst>
                                      </p:cBhvr>
                                      <p:tavLst>
                                        <p:tav tm="0">
                                          <p:val>
                                            <p:fltVal val="0"/>
                                          </p:val>
                                        </p:tav>
                                        <p:tav tm="100000">
                                          <p:val>
                                            <p:strVal val="#ppt_w"/>
                                          </p:val>
                                        </p:tav>
                                      </p:tavLst>
                                    </p:anim>
                                    <p:anim calcmode="lin" valueType="num">
                                      <p:cBhvr>
                                        <p:cTn id="92" dur="250" fill="hold"/>
                                        <p:tgtEl>
                                          <p:spTgt spid="46"/>
                                        </p:tgtEl>
                                        <p:attrNameLst>
                                          <p:attrName>ppt_h</p:attrName>
                                        </p:attrNameLst>
                                      </p:cBhvr>
                                      <p:tavLst>
                                        <p:tav tm="0">
                                          <p:val>
                                            <p:fltVal val="0"/>
                                          </p:val>
                                        </p:tav>
                                        <p:tav tm="100000">
                                          <p:val>
                                            <p:strVal val="#ppt_h"/>
                                          </p:val>
                                        </p:tav>
                                      </p:tavLst>
                                    </p:anim>
                                    <p:animEffect transition="in" filter="fade">
                                      <p:cBhvr>
                                        <p:cTn id="93" dur="250"/>
                                        <p:tgtEl>
                                          <p:spTgt spid="46"/>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250" fill="hold"/>
                                        <p:tgtEl>
                                          <p:spTgt spid="40"/>
                                        </p:tgtEl>
                                        <p:attrNameLst>
                                          <p:attrName>ppt_w</p:attrName>
                                        </p:attrNameLst>
                                      </p:cBhvr>
                                      <p:tavLst>
                                        <p:tav tm="0">
                                          <p:val>
                                            <p:fltVal val="0"/>
                                          </p:val>
                                        </p:tav>
                                        <p:tav tm="100000">
                                          <p:val>
                                            <p:strVal val="#ppt_w"/>
                                          </p:val>
                                        </p:tav>
                                      </p:tavLst>
                                    </p:anim>
                                    <p:anim calcmode="lin" valueType="num">
                                      <p:cBhvr>
                                        <p:cTn id="98" dur="250" fill="hold"/>
                                        <p:tgtEl>
                                          <p:spTgt spid="40"/>
                                        </p:tgtEl>
                                        <p:attrNameLst>
                                          <p:attrName>ppt_h</p:attrName>
                                        </p:attrNameLst>
                                      </p:cBhvr>
                                      <p:tavLst>
                                        <p:tav tm="0">
                                          <p:val>
                                            <p:fltVal val="0"/>
                                          </p:val>
                                        </p:tav>
                                        <p:tav tm="100000">
                                          <p:val>
                                            <p:strVal val="#ppt_h"/>
                                          </p:val>
                                        </p:tav>
                                      </p:tavLst>
                                    </p:anim>
                                    <p:animEffect transition="in" filter="fade">
                                      <p:cBhvr>
                                        <p:cTn id="99" dur="250"/>
                                        <p:tgtEl>
                                          <p:spTgt spid="40"/>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250" fill="hold"/>
                                        <p:tgtEl>
                                          <p:spTgt spid="37"/>
                                        </p:tgtEl>
                                        <p:attrNameLst>
                                          <p:attrName>ppt_w</p:attrName>
                                        </p:attrNameLst>
                                      </p:cBhvr>
                                      <p:tavLst>
                                        <p:tav tm="0">
                                          <p:val>
                                            <p:fltVal val="0"/>
                                          </p:val>
                                        </p:tav>
                                        <p:tav tm="100000">
                                          <p:val>
                                            <p:strVal val="#ppt_w"/>
                                          </p:val>
                                        </p:tav>
                                      </p:tavLst>
                                    </p:anim>
                                    <p:anim calcmode="lin" valueType="num">
                                      <p:cBhvr>
                                        <p:cTn id="104" dur="250" fill="hold"/>
                                        <p:tgtEl>
                                          <p:spTgt spid="37"/>
                                        </p:tgtEl>
                                        <p:attrNameLst>
                                          <p:attrName>ppt_h</p:attrName>
                                        </p:attrNameLst>
                                      </p:cBhvr>
                                      <p:tavLst>
                                        <p:tav tm="0">
                                          <p:val>
                                            <p:fltVal val="0"/>
                                          </p:val>
                                        </p:tav>
                                        <p:tav tm="100000">
                                          <p:val>
                                            <p:strVal val="#ppt_h"/>
                                          </p:val>
                                        </p:tav>
                                      </p:tavLst>
                                    </p:anim>
                                    <p:animEffect transition="in" filter="fade">
                                      <p:cBhvr>
                                        <p:cTn id="105" dur="250"/>
                                        <p:tgtEl>
                                          <p:spTgt spid="37"/>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250" fill="hold"/>
                                        <p:tgtEl>
                                          <p:spTgt spid="22"/>
                                        </p:tgtEl>
                                        <p:attrNameLst>
                                          <p:attrName>ppt_w</p:attrName>
                                        </p:attrNameLst>
                                      </p:cBhvr>
                                      <p:tavLst>
                                        <p:tav tm="0">
                                          <p:val>
                                            <p:fltVal val="0"/>
                                          </p:val>
                                        </p:tav>
                                        <p:tav tm="100000">
                                          <p:val>
                                            <p:strVal val="#ppt_w"/>
                                          </p:val>
                                        </p:tav>
                                      </p:tavLst>
                                    </p:anim>
                                    <p:anim calcmode="lin" valueType="num">
                                      <p:cBhvr>
                                        <p:cTn id="110" dur="250" fill="hold"/>
                                        <p:tgtEl>
                                          <p:spTgt spid="22"/>
                                        </p:tgtEl>
                                        <p:attrNameLst>
                                          <p:attrName>ppt_h</p:attrName>
                                        </p:attrNameLst>
                                      </p:cBhvr>
                                      <p:tavLst>
                                        <p:tav tm="0">
                                          <p:val>
                                            <p:fltVal val="0"/>
                                          </p:val>
                                        </p:tav>
                                        <p:tav tm="100000">
                                          <p:val>
                                            <p:strVal val="#ppt_h"/>
                                          </p:val>
                                        </p:tav>
                                      </p:tavLst>
                                    </p:anim>
                                    <p:animEffect transition="in" filter="fade">
                                      <p:cBhvr>
                                        <p:cTn id="111" dur="250"/>
                                        <p:tgtEl>
                                          <p:spTgt spid="22"/>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250" fill="hold"/>
                                        <p:tgtEl>
                                          <p:spTgt spid="28"/>
                                        </p:tgtEl>
                                        <p:attrNameLst>
                                          <p:attrName>ppt_w</p:attrName>
                                        </p:attrNameLst>
                                      </p:cBhvr>
                                      <p:tavLst>
                                        <p:tav tm="0">
                                          <p:val>
                                            <p:fltVal val="0"/>
                                          </p:val>
                                        </p:tav>
                                        <p:tav tm="100000">
                                          <p:val>
                                            <p:strVal val="#ppt_w"/>
                                          </p:val>
                                        </p:tav>
                                      </p:tavLst>
                                    </p:anim>
                                    <p:anim calcmode="lin" valueType="num">
                                      <p:cBhvr>
                                        <p:cTn id="116" dur="250" fill="hold"/>
                                        <p:tgtEl>
                                          <p:spTgt spid="28"/>
                                        </p:tgtEl>
                                        <p:attrNameLst>
                                          <p:attrName>ppt_h</p:attrName>
                                        </p:attrNameLst>
                                      </p:cBhvr>
                                      <p:tavLst>
                                        <p:tav tm="0">
                                          <p:val>
                                            <p:fltVal val="0"/>
                                          </p:val>
                                        </p:tav>
                                        <p:tav tm="100000">
                                          <p:val>
                                            <p:strVal val="#ppt_h"/>
                                          </p:val>
                                        </p:tav>
                                      </p:tavLst>
                                    </p:anim>
                                    <p:animEffect transition="in" filter="fade">
                                      <p:cBhvr>
                                        <p:cTn id="117" dur="250"/>
                                        <p:tgtEl>
                                          <p:spTgt spid="28"/>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250" fill="hold"/>
                                        <p:tgtEl>
                                          <p:spTgt spid="49"/>
                                        </p:tgtEl>
                                        <p:attrNameLst>
                                          <p:attrName>ppt_w</p:attrName>
                                        </p:attrNameLst>
                                      </p:cBhvr>
                                      <p:tavLst>
                                        <p:tav tm="0">
                                          <p:val>
                                            <p:fltVal val="0"/>
                                          </p:val>
                                        </p:tav>
                                        <p:tav tm="100000">
                                          <p:val>
                                            <p:strVal val="#ppt_w"/>
                                          </p:val>
                                        </p:tav>
                                      </p:tavLst>
                                    </p:anim>
                                    <p:anim calcmode="lin" valueType="num">
                                      <p:cBhvr>
                                        <p:cTn id="122" dur="250" fill="hold"/>
                                        <p:tgtEl>
                                          <p:spTgt spid="49"/>
                                        </p:tgtEl>
                                        <p:attrNameLst>
                                          <p:attrName>ppt_h</p:attrName>
                                        </p:attrNameLst>
                                      </p:cBhvr>
                                      <p:tavLst>
                                        <p:tav tm="0">
                                          <p:val>
                                            <p:fltVal val="0"/>
                                          </p:val>
                                        </p:tav>
                                        <p:tav tm="100000">
                                          <p:val>
                                            <p:strVal val="#ppt_h"/>
                                          </p:val>
                                        </p:tav>
                                      </p:tavLst>
                                    </p:anim>
                                    <p:animEffect transition="in" filter="fade">
                                      <p:cBhvr>
                                        <p:cTn id="123" dur="250"/>
                                        <p:tgtEl>
                                          <p:spTgt spid="49"/>
                                        </p:tgtEl>
                                      </p:cBhvr>
                                    </p:animEffect>
                                  </p:childTnLst>
                                </p:cTn>
                              </p:par>
                            </p:childTnLst>
                          </p:cTn>
                        </p:par>
                        <p:par>
                          <p:cTn id="124" fill="hold">
                            <p:stCondLst>
                              <p:cond delay="10000"/>
                            </p:stCondLst>
                            <p:childTnLst>
                              <p:par>
                                <p:cTn id="125" presetID="53" presetClass="entr" presetSubtype="16" fill="hold" nodeType="afterEffect">
                                  <p:stCondLst>
                                    <p:cond delay="0"/>
                                  </p:stCondLst>
                                  <p:childTnLst>
                                    <p:set>
                                      <p:cBhvr>
                                        <p:cTn id="126" dur="1" fill="hold">
                                          <p:stCondLst>
                                            <p:cond delay="0"/>
                                          </p:stCondLst>
                                        </p:cTn>
                                        <p:tgtEl>
                                          <p:spTgt spid="52"/>
                                        </p:tgtEl>
                                        <p:attrNameLst>
                                          <p:attrName>style.visibility</p:attrName>
                                        </p:attrNameLst>
                                      </p:cBhvr>
                                      <p:to>
                                        <p:strVal val="visible"/>
                                      </p:to>
                                    </p:set>
                                    <p:anim calcmode="lin" valueType="num">
                                      <p:cBhvr>
                                        <p:cTn id="127" dur="250" fill="hold"/>
                                        <p:tgtEl>
                                          <p:spTgt spid="52"/>
                                        </p:tgtEl>
                                        <p:attrNameLst>
                                          <p:attrName>ppt_w</p:attrName>
                                        </p:attrNameLst>
                                      </p:cBhvr>
                                      <p:tavLst>
                                        <p:tav tm="0">
                                          <p:val>
                                            <p:fltVal val="0"/>
                                          </p:val>
                                        </p:tav>
                                        <p:tav tm="100000">
                                          <p:val>
                                            <p:strVal val="#ppt_w"/>
                                          </p:val>
                                        </p:tav>
                                      </p:tavLst>
                                    </p:anim>
                                    <p:anim calcmode="lin" valueType="num">
                                      <p:cBhvr>
                                        <p:cTn id="128" dur="250" fill="hold"/>
                                        <p:tgtEl>
                                          <p:spTgt spid="52"/>
                                        </p:tgtEl>
                                        <p:attrNameLst>
                                          <p:attrName>ppt_h</p:attrName>
                                        </p:attrNameLst>
                                      </p:cBhvr>
                                      <p:tavLst>
                                        <p:tav tm="0">
                                          <p:val>
                                            <p:fltVal val="0"/>
                                          </p:val>
                                        </p:tav>
                                        <p:tav tm="100000">
                                          <p:val>
                                            <p:strVal val="#ppt_h"/>
                                          </p:val>
                                        </p:tav>
                                      </p:tavLst>
                                    </p:anim>
                                    <p:animEffect transition="in" filter="fade">
                                      <p:cBhvr>
                                        <p:cTn id="129" dur="250"/>
                                        <p:tgtEl>
                                          <p:spTgt spid="52"/>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250" fill="hold"/>
                                        <p:tgtEl>
                                          <p:spTgt spid="25"/>
                                        </p:tgtEl>
                                        <p:attrNameLst>
                                          <p:attrName>ppt_w</p:attrName>
                                        </p:attrNameLst>
                                      </p:cBhvr>
                                      <p:tavLst>
                                        <p:tav tm="0">
                                          <p:val>
                                            <p:fltVal val="0"/>
                                          </p:val>
                                        </p:tav>
                                        <p:tav tm="100000">
                                          <p:val>
                                            <p:strVal val="#ppt_w"/>
                                          </p:val>
                                        </p:tav>
                                      </p:tavLst>
                                    </p:anim>
                                    <p:anim calcmode="lin" valueType="num">
                                      <p:cBhvr>
                                        <p:cTn id="134" dur="250" fill="hold"/>
                                        <p:tgtEl>
                                          <p:spTgt spid="25"/>
                                        </p:tgtEl>
                                        <p:attrNameLst>
                                          <p:attrName>ppt_h</p:attrName>
                                        </p:attrNameLst>
                                      </p:cBhvr>
                                      <p:tavLst>
                                        <p:tav tm="0">
                                          <p:val>
                                            <p:fltVal val="0"/>
                                          </p:val>
                                        </p:tav>
                                        <p:tav tm="100000">
                                          <p:val>
                                            <p:strVal val="#ppt_h"/>
                                          </p:val>
                                        </p:tav>
                                      </p:tavLst>
                                    </p:anim>
                                    <p:animEffect transition="in" filter="fade">
                                      <p:cBhvr>
                                        <p:cTn id="135" dur="250"/>
                                        <p:tgtEl>
                                          <p:spTgt spid="25"/>
                                        </p:tgtEl>
                                      </p:cBhvr>
                                    </p:animEffect>
                                  </p:childTnLst>
                                </p:cTn>
                              </p:par>
                            </p:childTnLst>
                          </p:cTn>
                        </p:par>
                        <p:par>
                          <p:cTn id="136" fill="hold">
                            <p:stCondLst>
                              <p:cond delay="11000"/>
                            </p:stCondLst>
                            <p:childTnLst>
                              <p:par>
                                <p:cTn id="137" presetID="53" presetClass="entr" presetSubtype="16" fill="hold" nodeType="after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p:cTn id="139" dur="250" fill="hold"/>
                                        <p:tgtEl>
                                          <p:spTgt spid="43"/>
                                        </p:tgtEl>
                                        <p:attrNameLst>
                                          <p:attrName>ppt_w</p:attrName>
                                        </p:attrNameLst>
                                      </p:cBhvr>
                                      <p:tavLst>
                                        <p:tav tm="0">
                                          <p:val>
                                            <p:fltVal val="0"/>
                                          </p:val>
                                        </p:tav>
                                        <p:tav tm="100000">
                                          <p:val>
                                            <p:strVal val="#ppt_w"/>
                                          </p:val>
                                        </p:tav>
                                      </p:tavLst>
                                    </p:anim>
                                    <p:anim calcmode="lin" valueType="num">
                                      <p:cBhvr>
                                        <p:cTn id="140" dur="250" fill="hold"/>
                                        <p:tgtEl>
                                          <p:spTgt spid="43"/>
                                        </p:tgtEl>
                                        <p:attrNameLst>
                                          <p:attrName>ppt_h</p:attrName>
                                        </p:attrNameLst>
                                      </p:cBhvr>
                                      <p:tavLst>
                                        <p:tav tm="0">
                                          <p:val>
                                            <p:fltVal val="0"/>
                                          </p:val>
                                        </p:tav>
                                        <p:tav tm="100000">
                                          <p:val>
                                            <p:strVal val="#ppt_h"/>
                                          </p:val>
                                        </p:tav>
                                      </p:tavLst>
                                    </p:anim>
                                    <p:animEffect transition="in" filter="fade">
                                      <p:cBhvr>
                                        <p:cTn id="141" dur="250"/>
                                        <p:tgtEl>
                                          <p:spTgt spid="43"/>
                                        </p:tgtEl>
                                      </p:cBhvr>
                                    </p:animEffect>
                                  </p:childTnLst>
                                </p:cTn>
                              </p:par>
                            </p:childTnLst>
                          </p:cTn>
                        </p:par>
                        <p:par>
                          <p:cTn id="142" fill="hold">
                            <p:stCondLst>
                              <p:cond delay="11500"/>
                            </p:stCondLst>
                            <p:childTnLst>
                              <p:par>
                                <p:cTn id="143" presetID="53" presetClass="entr" presetSubtype="16" fill="hold" nodeType="after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p:cTn id="145" dur="250" fill="hold"/>
                                        <p:tgtEl>
                                          <p:spTgt spid="55"/>
                                        </p:tgtEl>
                                        <p:attrNameLst>
                                          <p:attrName>ppt_w</p:attrName>
                                        </p:attrNameLst>
                                      </p:cBhvr>
                                      <p:tavLst>
                                        <p:tav tm="0">
                                          <p:val>
                                            <p:fltVal val="0"/>
                                          </p:val>
                                        </p:tav>
                                        <p:tav tm="100000">
                                          <p:val>
                                            <p:strVal val="#ppt_w"/>
                                          </p:val>
                                        </p:tav>
                                      </p:tavLst>
                                    </p:anim>
                                    <p:anim calcmode="lin" valueType="num">
                                      <p:cBhvr>
                                        <p:cTn id="146" dur="250" fill="hold"/>
                                        <p:tgtEl>
                                          <p:spTgt spid="55"/>
                                        </p:tgtEl>
                                        <p:attrNameLst>
                                          <p:attrName>ppt_h</p:attrName>
                                        </p:attrNameLst>
                                      </p:cBhvr>
                                      <p:tavLst>
                                        <p:tav tm="0">
                                          <p:val>
                                            <p:fltVal val="0"/>
                                          </p:val>
                                        </p:tav>
                                        <p:tav tm="100000">
                                          <p:val>
                                            <p:strVal val="#ppt_h"/>
                                          </p:val>
                                        </p:tav>
                                      </p:tavLst>
                                    </p:anim>
                                    <p:animEffect transition="in" filter="fade">
                                      <p:cBhvr>
                                        <p:cTn id="147" dur="250"/>
                                        <p:tgtEl>
                                          <p:spTgt spid="55"/>
                                        </p:tgtEl>
                                      </p:cBhvr>
                                    </p:animEffect>
                                  </p:childTnLst>
                                </p:cTn>
                              </p:par>
                            </p:childTnLst>
                          </p:cTn>
                        </p:par>
                        <p:par>
                          <p:cTn id="148" fill="hold">
                            <p:stCondLst>
                              <p:cond delay="12000"/>
                            </p:stCondLst>
                            <p:childTnLst>
                              <p:par>
                                <p:cTn id="149" presetID="10" presetClass="entr" presetSubtype="0" fill="hold" grpId="0" nodeType="after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par>
                                <p:cTn id="152" presetID="22" presetClass="entr" presetSubtype="8" fill="hold" grpId="0" nodeType="withEffect">
                                  <p:stCondLst>
                                    <p:cond delay="250"/>
                                  </p:stCondLst>
                                  <p:childTnLst>
                                    <p:set>
                                      <p:cBhvr>
                                        <p:cTn id="153" dur="1" fill="hold">
                                          <p:stCondLst>
                                            <p:cond delay="0"/>
                                          </p:stCondLst>
                                        </p:cTn>
                                        <p:tgtEl>
                                          <p:spTgt spid="59"/>
                                        </p:tgtEl>
                                        <p:attrNameLst>
                                          <p:attrName>style.visibility</p:attrName>
                                        </p:attrNameLst>
                                      </p:cBhvr>
                                      <p:to>
                                        <p:strVal val="visible"/>
                                      </p:to>
                                    </p:set>
                                    <p:animEffect transition="in" filter="wipe(left)">
                                      <p:cBhvr>
                                        <p:cTn id="154" dur="1750"/>
                                        <p:tgtEl>
                                          <p:spTgt spid="59"/>
                                        </p:tgtEl>
                                      </p:cBhvr>
                                    </p:animEffect>
                                  </p:childTnLst>
                                </p:cTn>
                              </p:par>
                            </p:childTnLst>
                          </p:cTn>
                        </p:par>
                        <p:par>
                          <p:cTn id="155" fill="hold">
                            <p:stCondLst>
                              <p:cond delay="12500"/>
                            </p:stCondLst>
                            <p:childTnLst>
                              <p:par>
                                <p:cTn id="156" presetID="16" presetClass="entr" presetSubtype="21" fill="hold" grpId="0" nodeType="afterEffect">
                                  <p:stCondLst>
                                    <p:cond delay="0"/>
                                  </p:stCondLst>
                                  <p:childTnLst>
                                    <p:set>
                                      <p:cBhvr>
                                        <p:cTn id="157" dur="1" fill="hold">
                                          <p:stCondLst>
                                            <p:cond delay="0"/>
                                          </p:stCondLst>
                                        </p:cTn>
                                        <p:tgtEl>
                                          <p:spTgt spid="64"/>
                                        </p:tgtEl>
                                        <p:attrNameLst>
                                          <p:attrName>style.visibility</p:attrName>
                                        </p:attrNameLst>
                                      </p:cBhvr>
                                      <p:to>
                                        <p:strVal val="visible"/>
                                      </p:to>
                                    </p:set>
                                    <p:animEffect transition="in" filter="barn(inVertical)">
                                      <p:cBhvr>
                                        <p:cTn id="158" dur="500"/>
                                        <p:tgtEl>
                                          <p:spTgt spid="64"/>
                                        </p:tgtEl>
                                      </p:cBhvr>
                                    </p:animEffect>
                                  </p:childTnLst>
                                </p:cTn>
                              </p:par>
                            </p:childTnLst>
                          </p:cTn>
                        </p:par>
                        <p:par>
                          <p:cTn id="159" fill="hold">
                            <p:stCondLst>
                              <p:cond delay="13000"/>
                            </p:stCondLst>
                            <p:childTnLst>
                              <p:par>
                                <p:cTn id="160" presetID="52" presetClass="entr" presetSubtype="0" fill="hold" grpId="0" nodeType="afterEffect">
                                  <p:stCondLst>
                                    <p:cond delay="0"/>
                                  </p:stCondLst>
                                  <p:iterate type="lt">
                                    <p:tmPct val="10000"/>
                                  </p:iterate>
                                  <p:childTnLst>
                                    <p:set>
                                      <p:cBhvr>
                                        <p:cTn id="161" dur="1" fill="hold">
                                          <p:stCondLst>
                                            <p:cond delay="0"/>
                                          </p:stCondLst>
                                        </p:cTn>
                                        <p:tgtEl>
                                          <p:spTgt spid="65"/>
                                        </p:tgtEl>
                                        <p:attrNameLst>
                                          <p:attrName>style.visibility</p:attrName>
                                        </p:attrNameLst>
                                      </p:cBhvr>
                                      <p:to>
                                        <p:strVal val="visible"/>
                                      </p:to>
                                    </p:set>
                                    <p:animScale>
                                      <p:cBhvr>
                                        <p:cTn id="162" dur="5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3" dur="500" decel="50000" fill="hold">
                                          <p:stCondLst>
                                            <p:cond delay="0"/>
                                          </p:stCondLst>
                                        </p:cTn>
                                        <p:tgtEl>
                                          <p:spTgt spid="65"/>
                                        </p:tgtEl>
                                        <p:attrNameLst>
                                          <p:attrName>ppt_x</p:attrName>
                                          <p:attrName>ppt_y</p:attrName>
                                        </p:attrNameLst>
                                      </p:cBhvr>
                                    </p:animMotion>
                                    <p:animEffect transition="in" filter="fade">
                                      <p:cBhvr>
                                        <p:cTn id="16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p:bldP spid="19" grpId="0"/>
      <p:bldP spid="20" grpId="0"/>
      <p:bldP spid="21" grpId="0"/>
      <p:bldP spid="58" grpId="0" animBg="1"/>
      <p:bldP spid="59" grpId="0"/>
      <p:bldP spid="64" grpId="0" bldLvl="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同心圆 20"/>
          <p:cNvSpPr/>
          <p:nvPr/>
        </p:nvSpPr>
        <p:spPr>
          <a:xfrm>
            <a:off x="910075" y="2693462"/>
            <a:ext cx="3482393" cy="3481486"/>
          </a:xfrm>
          <a:prstGeom prst="donut">
            <a:avLst>
              <a:gd name="adj" fmla="val 7852"/>
            </a:avLst>
          </a:prstGeom>
          <a:solidFill>
            <a:schemeClr val="tx1">
              <a:lumMod val="75000"/>
              <a:lumOff val="25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prst="riblet"/>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1354790" y="2837478"/>
            <a:ext cx="2592963" cy="2592288"/>
          </a:xfrm>
          <a:prstGeom prst="donut">
            <a:avLst>
              <a:gd name="adj" fmla="val 7852"/>
            </a:avLst>
          </a:prstGeom>
          <a:solidFill>
            <a:schemeClr val="tx1">
              <a:lumMod val="50000"/>
              <a:lumOff val="50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prst="riblet"/>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1786949" y="3053502"/>
            <a:ext cx="1728642" cy="1728192"/>
          </a:xfrm>
          <a:prstGeom prst="donut">
            <a:avLst>
              <a:gd name="adj" fmla="val 7852"/>
            </a:avLst>
          </a:prstGeom>
          <a:solidFill>
            <a:schemeClr val="bg1">
              <a:lumMod val="65000"/>
            </a:schemeClr>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prst="riblet"/>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2134530" y="3388440"/>
            <a:ext cx="1033483" cy="1033214"/>
          </a:xfrm>
          <a:prstGeom prst="donut">
            <a:avLst>
              <a:gd name="adj" fmla="val 12925"/>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prst="riblet"/>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flipV="1">
            <a:off x="2435191" y="3557558"/>
            <a:ext cx="432161" cy="432048"/>
          </a:xfrm>
          <a:prstGeom prst="ellipse">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prst="riblet"/>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p:nvPr/>
        </p:nvCxnSpPr>
        <p:spPr>
          <a:xfrm>
            <a:off x="3168012" y="1692833"/>
            <a:ext cx="4944738" cy="0"/>
          </a:xfrm>
          <a:prstGeom prst="line">
            <a:avLst/>
          </a:prstGeom>
          <a:noFill/>
          <a:ln>
            <a:solidFill>
              <a:schemeClr val="accent2"/>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8184778" y="1124744"/>
            <a:ext cx="0" cy="6461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11"/>
          <p:cNvSpPr txBox="1">
            <a:spLocks noChangeArrowheads="1"/>
          </p:cNvSpPr>
          <p:nvPr/>
        </p:nvSpPr>
        <p:spPr bwMode="auto">
          <a:xfrm flipH="1">
            <a:off x="8184779" y="1268251"/>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29" name="矩形 28"/>
          <p:cNvSpPr/>
          <p:nvPr/>
        </p:nvSpPr>
        <p:spPr>
          <a:xfrm>
            <a:off x="8184778" y="1606805"/>
            <a:ext cx="1944723" cy="161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300213" y="1508167"/>
            <a:ext cx="889987" cy="369332"/>
          </a:xfrm>
          <a:prstGeom prst="rect">
            <a:avLst/>
          </a:prstGeom>
          <a:noFill/>
        </p:spPr>
        <p:txBody>
          <a:bodyPr wrap="none" rtlCol="0">
            <a:spAutoFit/>
          </a:bodyPr>
          <a:lstStyle/>
          <a:p>
            <a:r>
              <a:rPr lang="en-US" altLang="zh-CN" b="1">
                <a:solidFill>
                  <a:schemeClr val="bg1"/>
                </a:solidFill>
              </a:rPr>
              <a:t>45,644</a:t>
            </a:r>
            <a:endParaRPr lang="zh-CN" altLang="en-US" b="1" dirty="0">
              <a:solidFill>
                <a:schemeClr val="bg1"/>
              </a:solidFill>
            </a:endParaRPr>
          </a:p>
        </p:txBody>
      </p:sp>
      <p:cxnSp>
        <p:nvCxnSpPr>
          <p:cNvPr id="31" name="直接连接符 30"/>
          <p:cNvCxnSpPr/>
          <p:nvPr/>
        </p:nvCxnSpPr>
        <p:spPr>
          <a:xfrm>
            <a:off x="3358984" y="2253094"/>
            <a:ext cx="4753766" cy="0"/>
          </a:xfrm>
          <a:prstGeom prst="line">
            <a:avLst/>
          </a:prstGeom>
          <a:noFill/>
          <a:ln>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3672200" y="2856748"/>
            <a:ext cx="4440551"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3" name="直接连接符 32"/>
          <p:cNvCxnSpPr/>
          <p:nvPr/>
        </p:nvCxnSpPr>
        <p:spPr>
          <a:xfrm>
            <a:off x="4176388" y="3678137"/>
            <a:ext cx="3936363" cy="0"/>
          </a:xfrm>
          <a:prstGeom prst="line">
            <a:avLst/>
          </a:prstGeom>
          <a:noFill/>
          <a:ln>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a:off x="4536522" y="4628558"/>
            <a:ext cx="3576229" cy="0"/>
          </a:xfrm>
          <a:prstGeom prst="line">
            <a:avLst/>
          </a:prstGeom>
          <a:noFill/>
          <a:ln>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p:nvPr/>
        </p:nvCxnSpPr>
        <p:spPr>
          <a:xfrm>
            <a:off x="8184779" y="1916707"/>
            <a:ext cx="0" cy="64619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Box 11"/>
          <p:cNvSpPr txBox="1">
            <a:spLocks noChangeArrowheads="1"/>
          </p:cNvSpPr>
          <p:nvPr/>
        </p:nvSpPr>
        <p:spPr bwMode="auto">
          <a:xfrm flipH="1">
            <a:off x="8184780" y="2046776"/>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37" name="矩形 36"/>
          <p:cNvSpPr/>
          <p:nvPr/>
        </p:nvSpPr>
        <p:spPr>
          <a:xfrm>
            <a:off x="8184779" y="2398768"/>
            <a:ext cx="2940039" cy="161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10306984" y="2300130"/>
            <a:ext cx="889987" cy="369332"/>
          </a:xfrm>
          <a:prstGeom prst="rect">
            <a:avLst/>
          </a:prstGeom>
          <a:noFill/>
        </p:spPr>
        <p:txBody>
          <a:bodyPr wrap="none" rtlCol="0">
            <a:spAutoFit/>
          </a:bodyPr>
          <a:lstStyle/>
          <a:p>
            <a:r>
              <a:rPr lang="en-US" altLang="zh-CN" b="1">
                <a:solidFill>
                  <a:schemeClr val="bg1"/>
                </a:solidFill>
              </a:rPr>
              <a:t>54.186</a:t>
            </a:r>
            <a:endParaRPr lang="zh-CN" altLang="en-US" b="1" dirty="0">
              <a:solidFill>
                <a:schemeClr val="bg1"/>
              </a:solidFill>
            </a:endParaRPr>
          </a:p>
        </p:txBody>
      </p:sp>
      <p:cxnSp>
        <p:nvCxnSpPr>
          <p:cNvPr id="39" name="直接连接符 38"/>
          <p:cNvCxnSpPr/>
          <p:nvPr/>
        </p:nvCxnSpPr>
        <p:spPr>
          <a:xfrm>
            <a:off x="8184778" y="2691049"/>
            <a:ext cx="0" cy="6461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11"/>
          <p:cNvSpPr txBox="1">
            <a:spLocks noChangeArrowheads="1"/>
          </p:cNvSpPr>
          <p:nvPr/>
        </p:nvSpPr>
        <p:spPr bwMode="auto">
          <a:xfrm flipH="1">
            <a:off x="8184779" y="2821118"/>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41" name="矩形 40"/>
          <p:cNvSpPr/>
          <p:nvPr/>
        </p:nvSpPr>
        <p:spPr>
          <a:xfrm>
            <a:off x="8184778" y="3173110"/>
            <a:ext cx="3313231" cy="1615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10667117" y="3074472"/>
            <a:ext cx="889987" cy="369332"/>
          </a:xfrm>
          <a:prstGeom prst="rect">
            <a:avLst/>
          </a:prstGeom>
          <a:noFill/>
        </p:spPr>
        <p:txBody>
          <a:bodyPr wrap="none" rtlCol="0">
            <a:spAutoFit/>
          </a:bodyPr>
          <a:lstStyle/>
          <a:p>
            <a:r>
              <a:rPr lang="en-US" altLang="zh-CN" b="1">
                <a:solidFill>
                  <a:schemeClr val="bg1"/>
                </a:solidFill>
              </a:rPr>
              <a:t>68.477</a:t>
            </a:r>
            <a:endParaRPr lang="zh-CN" altLang="en-US" b="1" dirty="0">
              <a:solidFill>
                <a:schemeClr val="bg1"/>
              </a:solidFill>
            </a:endParaRPr>
          </a:p>
        </p:txBody>
      </p:sp>
      <p:cxnSp>
        <p:nvCxnSpPr>
          <p:cNvPr id="43" name="直接连接符 42"/>
          <p:cNvCxnSpPr/>
          <p:nvPr/>
        </p:nvCxnSpPr>
        <p:spPr>
          <a:xfrm>
            <a:off x="8184778" y="3524883"/>
            <a:ext cx="0" cy="6461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11"/>
          <p:cNvSpPr txBox="1">
            <a:spLocks noChangeArrowheads="1"/>
          </p:cNvSpPr>
          <p:nvPr/>
        </p:nvSpPr>
        <p:spPr bwMode="auto">
          <a:xfrm flipH="1">
            <a:off x="8184779" y="3651052"/>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45" name="矩形 44"/>
          <p:cNvSpPr/>
          <p:nvPr/>
        </p:nvSpPr>
        <p:spPr>
          <a:xfrm>
            <a:off x="8184778" y="4006944"/>
            <a:ext cx="2465623" cy="1615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9802795" y="3908306"/>
            <a:ext cx="889987" cy="369332"/>
          </a:xfrm>
          <a:prstGeom prst="rect">
            <a:avLst/>
          </a:prstGeom>
          <a:noFill/>
        </p:spPr>
        <p:txBody>
          <a:bodyPr wrap="none" rtlCol="0">
            <a:spAutoFit/>
          </a:bodyPr>
          <a:lstStyle/>
          <a:p>
            <a:r>
              <a:rPr lang="en-US" altLang="zh-CN" b="1">
                <a:solidFill>
                  <a:schemeClr val="bg1"/>
                </a:solidFill>
              </a:rPr>
              <a:t>49.423</a:t>
            </a:r>
            <a:endParaRPr lang="zh-CN" altLang="en-US" b="1" dirty="0">
              <a:solidFill>
                <a:schemeClr val="bg1"/>
              </a:solidFill>
            </a:endParaRPr>
          </a:p>
        </p:txBody>
      </p:sp>
      <p:cxnSp>
        <p:nvCxnSpPr>
          <p:cNvPr id="47" name="直接连接符 46"/>
          <p:cNvCxnSpPr/>
          <p:nvPr/>
        </p:nvCxnSpPr>
        <p:spPr>
          <a:xfrm>
            <a:off x="8184777" y="4498489"/>
            <a:ext cx="0" cy="64619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11"/>
          <p:cNvSpPr txBox="1">
            <a:spLocks noChangeArrowheads="1"/>
          </p:cNvSpPr>
          <p:nvPr/>
        </p:nvSpPr>
        <p:spPr bwMode="auto">
          <a:xfrm flipH="1">
            <a:off x="8184778" y="4625145"/>
            <a:ext cx="1787611"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a:latin typeface="微软雅黑" panose="020B0503020204020204" pitchFamily="34" charset="-122"/>
                <a:ea typeface="微软雅黑" panose="020B0503020204020204" pitchFamily="34" charset="-122"/>
              </a:rPr>
              <a:t>点击添加标题    </a:t>
            </a:r>
            <a:endParaRPr lang="en-US" altLang="zh-CN" sz="1600" b="1" kern="0" dirty="0">
              <a:latin typeface="微软雅黑" panose="020B0503020204020204" pitchFamily="34" charset="-122"/>
              <a:ea typeface="微软雅黑" panose="020B0503020204020204" pitchFamily="34" charset="-122"/>
            </a:endParaRPr>
          </a:p>
        </p:txBody>
      </p:sp>
      <p:sp>
        <p:nvSpPr>
          <p:cNvPr id="49" name="矩形 48"/>
          <p:cNvSpPr/>
          <p:nvPr/>
        </p:nvSpPr>
        <p:spPr>
          <a:xfrm>
            <a:off x="8184777" y="4980550"/>
            <a:ext cx="2664990" cy="1615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10018875" y="4881912"/>
            <a:ext cx="889987" cy="369332"/>
          </a:xfrm>
          <a:prstGeom prst="rect">
            <a:avLst/>
          </a:prstGeom>
          <a:noFill/>
        </p:spPr>
        <p:txBody>
          <a:bodyPr wrap="none" rtlCol="0">
            <a:spAutoFit/>
          </a:bodyPr>
          <a:lstStyle/>
          <a:p>
            <a:r>
              <a:rPr lang="en-US" altLang="zh-CN" b="1">
                <a:solidFill>
                  <a:schemeClr val="bg1"/>
                </a:solidFill>
              </a:rPr>
              <a:t>51.414</a:t>
            </a:r>
            <a:endParaRPr lang="zh-CN" altLang="en-US" b="1" dirty="0">
              <a:solidFill>
                <a:schemeClr val="bg1"/>
              </a:solidFill>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1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14:bounceEnd="50000">
                                          <p:cBhvr additive="base">
                                            <p:cTn id="15" dur="10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14:bounceEnd="50000">
                                          <p:cBhvr additive="base">
                                            <p:cTn id="19" dur="1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400"/>
                                      </p:stCondLst>
                                      <p:childTnLst>
                                        <p:set>
                                          <p:cBhvr>
                                            <p:cTn id="22" dur="1" fill="hold">
                                              <p:stCondLst>
                                                <p:cond delay="0"/>
                                              </p:stCondLst>
                                            </p:cTn>
                                            <p:tgtEl>
                                              <p:spTgt spid="25"/>
                                            </p:tgtEl>
                                            <p:attrNameLst>
                                              <p:attrName>style.visibility</p:attrName>
                                            </p:attrNameLst>
                                          </p:cBhvr>
                                          <p:to>
                                            <p:strVal val="visible"/>
                                          </p:to>
                                        </p:set>
                                        <p:anim calcmode="lin" valueType="num" p14:bounceEnd="50000">
                                          <p:cBhvr additive="base">
                                            <p:cTn id="23" dur="10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par>
                              <p:cTn id="55" fill="hold">
                                <p:stCondLst>
                                  <p:cond delay="2500"/>
                                </p:stCondLst>
                                <p:childTnLst>
                                  <p:par>
                                    <p:cTn id="56" presetID="2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3000"/>
                                </p:stCondLst>
                                <p:childTnLst>
                                  <p:par>
                                    <p:cTn id="66" presetID="14" presetClass="entr" presetSubtype="1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500"/>
                                            <p:tgtEl>
                                              <p:spTgt spid="38"/>
                                            </p:tgtEl>
                                          </p:cBhvr>
                                        </p:animEffect>
                                      </p:childTnLst>
                                    </p:cTn>
                                  </p:par>
                                </p:childTnLst>
                              </p:cTn>
                            </p:par>
                            <p:par>
                              <p:cTn id="69" fill="hold">
                                <p:stCondLst>
                                  <p:cond delay="35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par>
                              <p:cTn id="79" fill="hold">
                                <p:stCondLst>
                                  <p:cond delay="4000"/>
                                </p:stCondLst>
                                <p:childTnLst>
                                  <p:par>
                                    <p:cTn id="80" presetID="14" presetClass="entr" presetSubtype="1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randombar(horizontal)">
                                          <p:cBhvr>
                                            <p:cTn id="82" dur="500"/>
                                            <p:tgtEl>
                                              <p:spTgt spid="42"/>
                                            </p:tgtEl>
                                          </p:cBhvr>
                                        </p:animEffect>
                                      </p:childTnLst>
                                    </p:cTn>
                                  </p:par>
                                </p:childTnLst>
                              </p:cTn>
                            </p:par>
                            <p:par>
                              <p:cTn id="83" fill="hold">
                                <p:stCondLst>
                                  <p:cond delay="4500"/>
                                </p:stCondLst>
                                <p:childTnLst>
                                  <p:par>
                                    <p:cTn id="84" presetID="2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
                                            <p:tgtEl>
                                              <p:spTgt spid="4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5000"/>
                                </p:stCondLst>
                                <p:childTnLst>
                                  <p:par>
                                    <p:cTn id="94" presetID="14" presetClass="entr" presetSubtype="1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randombar(horizontal)">
                                          <p:cBhvr>
                                            <p:cTn id="96" dur="500"/>
                                            <p:tgtEl>
                                              <p:spTgt spid="46"/>
                                            </p:tgtEl>
                                          </p:cBhvr>
                                        </p:animEffect>
                                      </p:childTnLst>
                                    </p:cTn>
                                  </p:par>
                                </p:childTnLst>
                              </p:cTn>
                            </p:par>
                            <p:par>
                              <p:cTn id="97" fill="hold">
                                <p:stCondLst>
                                  <p:cond delay="5500"/>
                                </p:stCondLst>
                                <p:childTnLst>
                                  <p:par>
                                    <p:cTn id="98" presetID="22" presetClass="entr" presetSubtype="1"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left)">
                                          <p:cBhvr>
                                            <p:cTn id="103" dur="500"/>
                                            <p:tgtEl>
                                              <p:spTgt spid="4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left)">
                                          <p:cBhvr>
                                            <p:cTn id="106" dur="500"/>
                                            <p:tgtEl>
                                              <p:spTgt spid="48"/>
                                            </p:tgtEl>
                                          </p:cBhvr>
                                        </p:animEffect>
                                      </p:childTnLst>
                                    </p:cTn>
                                  </p:par>
                                </p:childTnLst>
                              </p:cTn>
                            </p:par>
                            <p:par>
                              <p:cTn id="107" fill="hold">
                                <p:stCondLst>
                                  <p:cond delay="6000"/>
                                </p:stCondLst>
                                <p:childTnLst>
                                  <p:par>
                                    <p:cTn id="108" presetID="14" presetClass="entr" presetSubtype="10"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randombar(horizontal)">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p:bldP spid="29" grpId="0" animBg="1"/>
          <p:bldP spid="30" grpId="0"/>
          <p:bldP spid="36" grpId="0"/>
          <p:bldP spid="37" grpId="0" animBg="1"/>
          <p:bldP spid="38" grpId="0"/>
          <p:bldP spid="40" grpId="0"/>
          <p:bldP spid="41" grpId="0" animBg="1"/>
          <p:bldP spid="42" grpId="0"/>
          <p:bldP spid="44" grpId="0"/>
          <p:bldP spid="45" grpId="0" animBg="1"/>
          <p:bldP spid="46" grpId="0"/>
          <p:bldP spid="48" grpId="0"/>
          <p:bldP spid="49" grpId="0" animBg="1"/>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2000"/>
                                </p:stCondLst>
                                <p:childTnLst>
                                  <p:par>
                                    <p:cTn id="52" presetID="14" presetClass="entr" presetSubtype="1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randombar(horizontal)">
                                          <p:cBhvr>
                                            <p:cTn id="54" dur="500"/>
                                            <p:tgtEl>
                                              <p:spTgt spid="30"/>
                                            </p:tgtEl>
                                          </p:cBhvr>
                                        </p:animEffect>
                                      </p:childTnLst>
                                    </p:cTn>
                                  </p:par>
                                </p:childTnLst>
                              </p:cTn>
                            </p:par>
                            <p:par>
                              <p:cTn id="55" fill="hold">
                                <p:stCondLst>
                                  <p:cond delay="2500"/>
                                </p:stCondLst>
                                <p:childTnLst>
                                  <p:par>
                                    <p:cTn id="56" presetID="22" presetClass="entr" presetSubtype="1"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up)">
                                          <p:cBhvr>
                                            <p:cTn id="58" dur="500"/>
                                            <p:tgtEl>
                                              <p:spTgt spid="3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3000"/>
                                </p:stCondLst>
                                <p:childTnLst>
                                  <p:par>
                                    <p:cTn id="66" presetID="14" presetClass="entr" presetSubtype="1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randombar(horizontal)">
                                          <p:cBhvr>
                                            <p:cTn id="68" dur="500"/>
                                            <p:tgtEl>
                                              <p:spTgt spid="38"/>
                                            </p:tgtEl>
                                          </p:cBhvr>
                                        </p:animEffect>
                                      </p:childTnLst>
                                    </p:cTn>
                                  </p:par>
                                </p:childTnLst>
                              </p:cTn>
                            </p:par>
                            <p:par>
                              <p:cTn id="69" fill="hold">
                                <p:stCondLst>
                                  <p:cond delay="35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par>
                              <p:cTn id="79" fill="hold">
                                <p:stCondLst>
                                  <p:cond delay="4000"/>
                                </p:stCondLst>
                                <p:childTnLst>
                                  <p:par>
                                    <p:cTn id="80" presetID="14" presetClass="entr" presetSubtype="10"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randombar(horizontal)">
                                          <p:cBhvr>
                                            <p:cTn id="82" dur="500"/>
                                            <p:tgtEl>
                                              <p:spTgt spid="42"/>
                                            </p:tgtEl>
                                          </p:cBhvr>
                                        </p:animEffect>
                                      </p:childTnLst>
                                    </p:cTn>
                                  </p:par>
                                </p:childTnLst>
                              </p:cTn>
                            </p:par>
                            <p:par>
                              <p:cTn id="83" fill="hold">
                                <p:stCondLst>
                                  <p:cond delay="4500"/>
                                </p:stCondLst>
                                <p:childTnLst>
                                  <p:par>
                                    <p:cTn id="84" presetID="2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up)">
                                          <p:cBhvr>
                                            <p:cTn id="86" dur="500"/>
                                            <p:tgtEl>
                                              <p:spTgt spid="4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p:stCondLst>
                                  <p:cond delay="5000"/>
                                </p:stCondLst>
                                <p:childTnLst>
                                  <p:par>
                                    <p:cTn id="94" presetID="14" presetClass="entr" presetSubtype="1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randombar(horizontal)">
                                          <p:cBhvr>
                                            <p:cTn id="96" dur="500"/>
                                            <p:tgtEl>
                                              <p:spTgt spid="46"/>
                                            </p:tgtEl>
                                          </p:cBhvr>
                                        </p:animEffect>
                                      </p:childTnLst>
                                    </p:cTn>
                                  </p:par>
                                </p:childTnLst>
                              </p:cTn>
                            </p:par>
                            <p:par>
                              <p:cTn id="97" fill="hold">
                                <p:stCondLst>
                                  <p:cond delay="5500"/>
                                </p:stCondLst>
                                <p:childTnLst>
                                  <p:par>
                                    <p:cTn id="98" presetID="22" presetClass="entr" presetSubtype="1"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left)">
                                          <p:cBhvr>
                                            <p:cTn id="103" dur="500"/>
                                            <p:tgtEl>
                                              <p:spTgt spid="4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left)">
                                          <p:cBhvr>
                                            <p:cTn id="106" dur="500"/>
                                            <p:tgtEl>
                                              <p:spTgt spid="48"/>
                                            </p:tgtEl>
                                          </p:cBhvr>
                                        </p:animEffect>
                                      </p:childTnLst>
                                    </p:cTn>
                                  </p:par>
                                </p:childTnLst>
                              </p:cTn>
                            </p:par>
                            <p:par>
                              <p:cTn id="107" fill="hold">
                                <p:stCondLst>
                                  <p:cond delay="6000"/>
                                </p:stCondLst>
                                <p:childTnLst>
                                  <p:par>
                                    <p:cTn id="108" presetID="14" presetClass="entr" presetSubtype="10"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randombar(horizontal)">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8" grpId="0"/>
          <p:bldP spid="29" grpId="0" animBg="1"/>
          <p:bldP spid="30" grpId="0"/>
          <p:bldP spid="36" grpId="0"/>
          <p:bldP spid="37" grpId="0" animBg="1"/>
          <p:bldP spid="38" grpId="0"/>
          <p:bldP spid="40" grpId="0"/>
          <p:bldP spid="41" grpId="0" animBg="1"/>
          <p:bldP spid="42" grpId="0"/>
          <p:bldP spid="44" grpId="0"/>
          <p:bldP spid="45" grpId="0" animBg="1"/>
          <p:bldP spid="46" grpId="0"/>
          <p:bldP spid="48" grpId="0"/>
          <p:bldP spid="49" grpId="0" animBg="1"/>
          <p:bldP spid="5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数据 11"/>
          <p:cNvSpPr/>
          <p:nvPr/>
        </p:nvSpPr>
        <p:spPr>
          <a:xfrm>
            <a:off x="3792046" y="13940"/>
            <a:ext cx="7015417" cy="666987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46296"/>
              <a:gd name="connsiteY0-2" fmla="*/ 12060 h 12060"/>
              <a:gd name="connsiteX1-3" fmla="*/ 2000 w 46296"/>
              <a:gd name="connsiteY1-4" fmla="*/ 2060 h 12060"/>
              <a:gd name="connsiteX2-5" fmla="*/ 46296 w 46296"/>
              <a:gd name="connsiteY2-6" fmla="*/ 0 h 12060"/>
              <a:gd name="connsiteX3-7" fmla="*/ 8000 w 46296"/>
              <a:gd name="connsiteY3-8" fmla="*/ 12060 h 12060"/>
              <a:gd name="connsiteX4-9" fmla="*/ 0 w 46296"/>
              <a:gd name="connsiteY4-10" fmla="*/ 12060 h 12060"/>
              <a:gd name="connsiteX0-11" fmla="*/ 0 w 46296"/>
              <a:gd name="connsiteY0-12" fmla="*/ 12060 h 12060"/>
              <a:gd name="connsiteX1-13" fmla="*/ 43357 w 46296"/>
              <a:gd name="connsiteY1-14" fmla="*/ 23 h 12060"/>
              <a:gd name="connsiteX2-15" fmla="*/ 46296 w 46296"/>
              <a:gd name="connsiteY2-16" fmla="*/ 0 h 12060"/>
              <a:gd name="connsiteX3-17" fmla="*/ 8000 w 46296"/>
              <a:gd name="connsiteY3-18" fmla="*/ 12060 h 12060"/>
              <a:gd name="connsiteX4-19" fmla="*/ 0 w 46296"/>
              <a:gd name="connsiteY4-20" fmla="*/ 12060 h 12060"/>
              <a:gd name="connsiteX0-21" fmla="*/ 0 w 46296"/>
              <a:gd name="connsiteY0-22" fmla="*/ 12060 h 12060"/>
              <a:gd name="connsiteX1-23" fmla="*/ 43357 w 46296"/>
              <a:gd name="connsiteY1-24" fmla="*/ 23 h 12060"/>
              <a:gd name="connsiteX2-25" fmla="*/ 46296 w 46296"/>
              <a:gd name="connsiteY2-26" fmla="*/ 0 h 12060"/>
              <a:gd name="connsiteX3-27" fmla="*/ 3255 w 46296"/>
              <a:gd name="connsiteY3-28" fmla="*/ 12060 h 12060"/>
              <a:gd name="connsiteX4-29" fmla="*/ 0 w 46296"/>
              <a:gd name="connsiteY4-30" fmla="*/ 12060 h 12060"/>
              <a:gd name="connsiteX0-31" fmla="*/ 0 w 46296"/>
              <a:gd name="connsiteY0-32" fmla="*/ 12060 h 12060"/>
              <a:gd name="connsiteX1-33" fmla="*/ 43357 w 46296"/>
              <a:gd name="connsiteY1-34" fmla="*/ 23 h 12060"/>
              <a:gd name="connsiteX2-35" fmla="*/ 46296 w 46296"/>
              <a:gd name="connsiteY2-36" fmla="*/ 0 h 12060"/>
              <a:gd name="connsiteX3-37" fmla="*/ 4916 w 46296"/>
              <a:gd name="connsiteY3-38" fmla="*/ 12014 h 12060"/>
              <a:gd name="connsiteX4-39" fmla="*/ 0 w 46296"/>
              <a:gd name="connsiteY4-40" fmla="*/ 12060 h 12060"/>
              <a:gd name="connsiteX0-41" fmla="*/ 0 w 45031"/>
              <a:gd name="connsiteY0-42" fmla="*/ 12037 h 12037"/>
              <a:gd name="connsiteX1-43" fmla="*/ 42092 w 45031"/>
              <a:gd name="connsiteY1-44" fmla="*/ 23 h 12037"/>
              <a:gd name="connsiteX2-45" fmla="*/ 45031 w 45031"/>
              <a:gd name="connsiteY2-46" fmla="*/ 0 h 12037"/>
              <a:gd name="connsiteX3-47" fmla="*/ 3651 w 45031"/>
              <a:gd name="connsiteY3-48" fmla="*/ 12014 h 12037"/>
              <a:gd name="connsiteX4-49" fmla="*/ 0 w 45031"/>
              <a:gd name="connsiteY4-50" fmla="*/ 12037 h 12037"/>
              <a:gd name="connsiteX0-51" fmla="*/ 0 w 43924"/>
              <a:gd name="connsiteY0-52" fmla="*/ 12060 h 12060"/>
              <a:gd name="connsiteX1-53" fmla="*/ 42092 w 43924"/>
              <a:gd name="connsiteY1-54" fmla="*/ 46 h 12060"/>
              <a:gd name="connsiteX2-55" fmla="*/ 43924 w 43924"/>
              <a:gd name="connsiteY2-56" fmla="*/ 0 h 12060"/>
              <a:gd name="connsiteX3-57" fmla="*/ 3651 w 43924"/>
              <a:gd name="connsiteY3-58" fmla="*/ 12037 h 12060"/>
              <a:gd name="connsiteX4-59" fmla="*/ 0 w 43924"/>
              <a:gd name="connsiteY4-60" fmla="*/ 12060 h 12060"/>
              <a:gd name="connsiteX0-61" fmla="*/ 0 w 43924"/>
              <a:gd name="connsiteY0-62" fmla="*/ 12060 h 12060"/>
              <a:gd name="connsiteX1-63" fmla="*/ 42092 w 43924"/>
              <a:gd name="connsiteY1-64" fmla="*/ 46 h 12060"/>
              <a:gd name="connsiteX2-65" fmla="*/ 43924 w 43924"/>
              <a:gd name="connsiteY2-66" fmla="*/ 0 h 12060"/>
              <a:gd name="connsiteX3-67" fmla="*/ 2623 w 43924"/>
              <a:gd name="connsiteY3-68" fmla="*/ 12060 h 12060"/>
              <a:gd name="connsiteX4-69" fmla="*/ 0 w 43924"/>
              <a:gd name="connsiteY4-70" fmla="*/ 12060 h 12060"/>
              <a:gd name="connsiteX0-71" fmla="*/ 0 w 43924"/>
              <a:gd name="connsiteY0-72" fmla="*/ 12060 h 12060"/>
              <a:gd name="connsiteX1-73" fmla="*/ 41776 w 43924"/>
              <a:gd name="connsiteY1-74" fmla="*/ 46 h 12060"/>
              <a:gd name="connsiteX2-75" fmla="*/ 43924 w 43924"/>
              <a:gd name="connsiteY2-76" fmla="*/ 0 h 12060"/>
              <a:gd name="connsiteX3-77" fmla="*/ 2623 w 43924"/>
              <a:gd name="connsiteY3-78" fmla="*/ 12060 h 12060"/>
              <a:gd name="connsiteX4-79" fmla="*/ 0 w 43924"/>
              <a:gd name="connsiteY4-80" fmla="*/ 12060 h 12060"/>
              <a:gd name="connsiteX0-81" fmla="*/ 0 w 43687"/>
              <a:gd name="connsiteY0-82" fmla="*/ 12060 h 12060"/>
              <a:gd name="connsiteX1-83" fmla="*/ 41539 w 43687"/>
              <a:gd name="connsiteY1-84" fmla="*/ 46 h 12060"/>
              <a:gd name="connsiteX2-85" fmla="*/ 43687 w 43687"/>
              <a:gd name="connsiteY2-86" fmla="*/ 0 h 12060"/>
              <a:gd name="connsiteX3-87" fmla="*/ 2386 w 43687"/>
              <a:gd name="connsiteY3-88" fmla="*/ 12060 h 12060"/>
              <a:gd name="connsiteX4-89" fmla="*/ 0 w 43687"/>
              <a:gd name="connsiteY4-90" fmla="*/ 12060 h 12060"/>
              <a:gd name="connsiteX0-91" fmla="*/ 0 w 43687"/>
              <a:gd name="connsiteY0-92" fmla="*/ 12083 h 12083"/>
              <a:gd name="connsiteX1-93" fmla="*/ 41697 w 43687"/>
              <a:gd name="connsiteY1-94" fmla="*/ 0 h 12083"/>
              <a:gd name="connsiteX2-95" fmla="*/ 43687 w 43687"/>
              <a:gd name="connsiteY2-96" fmla="*/ 23 h 12083"/>
              <a:gd name="connsiteX3-97" fmla="*/ 2386 w 43687"/>
              <a:gd name="connsiteY3-98" fmla="*/ 12083 h 12083"/>
              <a:gd name="connsiteX4-99" fmla="*/ 0 w 43687"/>
              <a:gd name="connsiteY4-100" fmla="*/ 12083 h 120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687" h="12083">
                <a:moveTo>
                  <a:pt x="0" y="12083"/>
                </a:moveTo>
                <a:lnTo>
                  <a:pt x="41697" y="0"/>
                </a:lnTo>
                <a:lnTo>
                  <a:pt x="43687" y="23"/>
                </a:lnTo>
                <a:lnTo>
                  <a:pt x="2386" y="12083"/>
                </a:lnTo>
                <a:lnTo>
                  <a:pt x="0" y="12083"/>
                </a:lnTo>
                <a:close/>
              </a:path>
            </a:pathLst>
          </a:custGeom>
          <a:gradFill>
            <a:gsLst>
              <a:gs pos="6000">
                <a:schemeClr val="bg1"/>
              </a:gs>
              <a:gs pos="27000">
                <a:schemeClr val="bg1">
                  <a:lumMod val="75000"/>
                </a:schemeClr>
              </a:gs>
              <a:gs pos="94000">
                <a:schemeClr val="bg1"/>
              </a:gs>
              <a:gs pos="81000">
                <a:schemeClr val="bg1">
                  <a:lumMod val="85000"/>
                </a:schemeClr>
              </a:gs>
            </a:gsLst>
            <a:lin ang="0" scaled="0"/>
          </a:gradFill>
          <a:ln>
            <a:noFill/>
          </a:ln>
        </p:spPr>
        <p:txBody>
          <a:bodyPr vert="horz" wrap="square" lIns="91431" tIns="45715" rIns="91431" bIns="45715" numCol="1" anchor="t" anchorCtr="0" compatLnSpc="1"/>
          <a:lstStyle/>
          <a:p>
            <a:endParaRPr lang="zh-CN" altLang="en-US"/>
          </a:p>
        </p:txBody>
      </p:sp>
      <p:sp>
        <p:nvSpPr>
          <p:cNvPr id="75" name="Freeform 7"/>
          <p:cNvSpPr>
            <a:spLocks noEditPoints="1"/>
          </p:cNvSpPr>
          <p:nvPr/>
        </p:nvSpPr>
        <p:spPr bwMode="auto">
          <a:xfrm>
            <a:off x="3929237" y="26635"/>
            <a:ext cx="6846517" cy="6858000"/>
          </a:xfrm>
          <a:custGeom>
            <a:avLst/>
            <a:gdLst>
              <a:gd name="T0" fmla="*/ 1293 w 2586"/>
              <a:gd name="T1" fmla="*/ 1296 h 2590"/>
              <a:gd name="T2" fmla="*/ 1622 w 2586"/>
              <a:gd name="T3" fmla="*/ 964 h 2590"/>
              <a:gd name="T4" fmla="*/ 1850 w 2586"/>
              <a:gd name="T5" fmla="*/ 1192 h 2590"/>
              <a:gd name="T6" fmla="*/ 1966 w 2586"/>
              <a:gd name="T7" fmla="*/ 1073 h 2590"/>
              <a:gd name="T8" fmla="*/ 1966 w 2586"/>
              <a:gd name="T9" fmla="*/ 1640 h 2590"/>
              <a:gd name="T10" fmla="*/ 1402 w 2586"/>
              <a:gd name="T11" fmla="*/ 1640 h 2590"/>
              <a:gd name="T12" fmla="*/ 1518 w 2586"/>
              <a:gd name="T13" fmla="*/ 1521 h 2590"/>
              <a:gd name="T14" fmla="*/ 1293 w 2586"/>
              <a:gd name="T15" fmla="*/ 1296 h 2590"/>
              <a:gd name="T16" fmla="*/ 1293 w 2586"/>
              <a:gd name="T17" fmla="*/ 1358 h 2590"/>
              <a:gd name="T18" fmla="*/ 1229 w 2586"/>
              <a:gd name="T19" fmla="*/ 1358 h 2590"/>
              <a:gd name="T20" fmla="*/ 1293 w 2586"/>
              <a:gd name="T21" fmla="*/ 1294 h 2590"/>
              <a:gd name="T22" fmla="*/ 1293 w 2586"/>
              <a:gd name="T23" fmla="*/ 1296 h 2590"/>
              <a:gd name="T24" fmla="*/ 1923 w 2586"/>
              <a:gd name="T25" fmla="*/ 666 h 2590"/>
              <a:gd name="T26" fmla="*/ 1984 w 2586"/>
              <a:gd name="T27" fmla="*/ 602 h 2590"/>
              <a:gd name="T28" fmla="*/ 1984 w 2586"/>
              <a:gd name="T29" fmla="*/ 666 h 2590"/>
              <a:gd name="T30" fmla="*/ 1923 w 2586"/>
              <a:gd name="T31" fmla="*/ 666 h 2590"/>
              <a:gd name="T32" fmla="*/ 2586 w 2586"/>
              <a:gd name="T33" fmla="*/ 0 h 2590"/>
              <a:gd name="T34" fmla="*/ 0 w 2586"/>
              <a:gd name="T35" fmla="*/ 2590 h 2590"/>
              <a:gd name="T36" fmla="*/ 2586 w 2586"/>
              <a:gd name="T37" fmla="*/ 2590 h 2590"/>
              <a:gd name="T38" fmla="*/ 2586 w 2586"/>
              <a:gd name="T39" fmla="*/ 0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86" h="2590">
                <a:moveTo>
                  <a:pt x="1293" y="1296"/>
                </a:moveTo>
                <a:lnTo>
                  <a:pt x="1622" y="964"/>
                </a:lnTo>
                <a:lnTo>
                  <a:pt x="1850" y="1192"/>
                </a:lnTo>
                <a:lnTo>
                  <a:pt x="1966" y="1073"/>
                </a:lnTo>
                <a:lnTo>
                  <a:pt x="1966" y="1640"/>
                </a:lnTo>
                <a:lnTo>
                  <a:pt x="1402" y="1640"/>
                </a:lnTo>
                <a:lnTo>
                  <a:pt x="1518" y="1521"/>
                </a:lnTo>
                <a:lnTo>
                  <a:pt x="1293" y="1296"/>
                </a:lnTo>
                <a:lnTo>
                  <a:pt x="1293" y="1358"/>
                </a:lnTo>
                <a:lnTo>
                  <a:pt x="1229" y="1358"/>
                </a:lnTo>
                <a:lnTo>
                  <a:pt x="1293" y="1294"/>
                </a:lnTo>
                <a:lnTo>
                  <a:pt x="1293" y="1296"/>
                </a:lnTo>
                <a:moveTo>
                  <a:pt x="1923" y="666"/>
                </a:moveTo>
                <a:lnTo>
                  <a:pt x="1984" y="602"/>
                </a:lnTo>
                <a:lnTo>
                  <a:pt x="1984" y="666"/>
                </a:lnTo>
                <a:lnTo>
                  <a:pt x="1923" y="666"/>
                </a:lnTo>
                <a:moveTo>
                  <a:pt x="2586" y="0"/>
                </a:moveTo>
                <a:lnTo>
                  <a:pt x="0" y="2590"/>
                </a:lnTo>
                <a:lnTo>
                  <a:pt x="2586" y="2590"/>
                </a:lnTo>
                <a:lnTo>
                  <a:pt x="25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78" name="Freeform 10"/>
          <p:cNvSpPr/>
          <p:nvPr/>
        </p:nvSpPr>
        <p:spPr bwMode="auto">
          <a:xfrm>
            <a:off x="7546168" y="2393266"/>
            <a:ext cx="1781789" cy="1789964"/>
          </a:xfrm>
          <a:custGeom>
            <a:avLst/>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95" name="Freeform 27"/>
          <p:cNvSpPr/>
          <p:nvPr/>
        </p:nvSpPr>
        <p:spPr bwMode="auto">
          <a:xfrm>
            <a:off x="7342079" y="1923425"/>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3"/>
          </a:solidFill>
          <a:ln>
            <a:noFill/>
          </a:ln>
        </p:spPr>
        <p:txBody>
          <a:bodyPr vert="horz" wrap="square" lIns="121908" tIns="60954" rIns="121908" bIns="60954" numCol="1" anchor="t" anchorCtr="0" compatLnSpc="1"/>
          <a:lstStyle/>
          <a:p>
            <a:endParaRPr lang="zh-CN" altLang="en-US"/>
          </a:p>
        </p:txBody>
      </p:sp>
      <p:sp>
        <p:nvSpPr>
          <p:cNvPr id="104" name="文本框 47"/>
          <p:cNvSpPr txBox="1"/>
          <p:nvPr/>
        </p:nvSpPr>
        <p:spPr>
          <a:xfrm>
            <a:off x="5521397" y="863857"/>
            <a:ext cx="2151369" cy="688127"/>
          </a:xfrm>
          <a:prstGeom prst="rect">
            <a:avLst/>
          </a:prstGeom>
          <a:noFill/>
        </p:spPr>
        <p:txBody>
          <a:bodyPr wrap="square" lIns="91431" tIns="45715" rIns="91431" bIns="45715" rtlCol="0">
            <a:spAutoFit/>
          </a:bodyPr>
          <a:lstStyle/>
          <a:p>
            <a:pPr algn="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grpSp>
        <p:nvGrpSpPr>
          <p:cNvPr id="8" name="组合 7"/>
          <p:cNvGrpSpPr/>
          <p:nvPr/>
        </p:nvGrpSpPr>
        <p:grpSpPr>
          <a:xfrm>
            <a:off x="7790128" y="960160"/>
            <a:ext cx="1477088" cy="1479477"/>
            <a:chOff x="6196924" y="700143"/>
            <a:chExt cx="1107960" cy="1109608"/>
          </a:xfrm>
        </p:grpSpPr>
        <p:grpSp>
          <p:nvGrpSpPr>
            <p:cNvPr id="7" name="组合 6"/>
            <p:cNvGrpSpPr/>
            <p:nvPr/>
          </p:nvGrpSpPr>
          <p:grpSpPr>
            <a:xfrm>
              <a:off x="6196924" y="700143"/>
              <a:ext cx="1107960" cy="1109608"/>
              <a:chOff x="5614583" y="639462"/>
              <a:chExt cx="1334531" cy="1336516"/>
            </a:xfrm>
          </p:grpSpPr>
          <p:sp>
            <p:nvSpPr>
              <p:cNvPr id="79" name="Freeform 11"/>
              <p:cNvSpPr/>
              <p:nvPr/>
            </p:nvSpPr>
            <p:spPr bwMode="auto">
              <a:xfrm>
                <a:off x="6827973" y="1195516"/>
                <a:ext cx="121141" cy="127098"/>
              </a:xfrm>
              <a:custGeom>
                <a:avLst/>
                <a:gdLst>
                  <a:gd name="T0" fmla="*/ 61 w 61"/>
                  <a:gd name="T1" fmla="*/ 0 h 64"/>
                  <a:gd name="T2" fmla="*/ 0 w 61"/>
                  <a:gd name="T3" fmla="*/ 64 h 64"/>
                  <a:gd name="T4" fmla="*/ 61 w 61"/>
                  <a:gd name="T5" fmla="*/ 64 h 64"/>
                  <a:gd name="T6" fmla="*/ 61 w 61"/>
                  <a:gd name="T7" fmla="*/ 0 h 64"/>
                </a:gdLst>
                <a:ahLst/>
                <a:cxnLst>
                  <a:cxn ang="0">
                    <a:pos x="T0" y="T1"/>
                  </a:cxn>
                  <a:cxn ang="0">
                    <a:pos x="T2" y="T3"/>
                  </a:cxn>
                  <a:cxn ang="0">
                    <a:pos x="T4" y="T5"/>
                  </a:cxn>
                  <a:cxn ang="0">
                    <a:pos x="T6" y="T7"/>
                  </a:cxn>
                </a:cxnLst>
                <a:rect l="0" t="0" r="r" b="b"/>
                <a:pathLst>
                  <a:path w="61" h="64">
                    <a:moveTo>
                      <a:pt x="61" y="0"/>
                    </a:moveTo>
                    <a:lnTo>
                      <a:pt x="0" y="64"/>
                    </a:lnTo>
                    <a:lnTo>
                      <a:pt x="61" y="64"/>
                    </a:lnTo>
                    <a:lnTo>
                      <a:pt x="61"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1"/>
              <p:cNvSpPr/>
              <p:nvPr/>
            </p:nvSpPr>
            <p:spPr bwMode="auto">
              <a:xfrm>
                <a:off x="5614583" y="639462"/>
                <a:ext cx="1334530" cy="1336516"/>
              </a:xfrm>
              <a:custGeom>
                <a:avLst/>
                <a:gdLst>
                  <a:gd name="T0" fmla="*/ 672 w 672"/>
                  <a:gd name="T1" fmla="*/ 344 h 673"/>
                  <a:gd name="T2" fmla="*/ 448 w 672"/>
                  <a:gd name="T3" fmla="*/ 117 h 673"/>
                  <a:gd name="T4" fmla="*/ 564 w 672"/>
                  <a:gd name="T5" fmla="*/ 0 h 673"/>
                  <a:gd name="T6" fmla="*/ 0 w 672"/>
                  <a:gd name="T7" fmla="*/ 0 h 673"/>
                  <a:gd name="T8" fmla="*/ 0 w 672"/>
                  <a:gd name="T9" fmla="*/ 564 h 673"/>
                  <a:gd name="T10" fmla="*/ 116 w 672"/>
                  <a:gd name="T11" fmla="*/ 448 h 673"/>
                  <a:gd name="T12" fmla="*/ 343 w 672"/>
                  <a:gd name="T13" fmla="*/ 673 h 673"/>
                  <a:gd name="T14" fmla="*/ 672 w 672"/>
                  <a:gd name="T15" fmla="*/ 344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672" y="344"/>
                    </a:moveTo>
                    <a:lnTo>
                      <a:pt x="448" y="117"/>
                    </a:lnTo>
                    <a:lnTo>
                      <a:pt x="564" y="0"/>
                    </a:lnTo>
                    <a:lnTo>
                      <a:pt x="0" y="0"/>
                    </a:lnTo>
                    <a:lnTo>
                      <a:pt x="0" y="564"/>
                    </a:lnTo>
                    <a:lnTo>
                      <a:pt x="116" y="448"/>
                    </a:lnTo>
                    <a:lnTo>
                      <a:pt x="343" y="673"/>
                    </a:lnTo>
                    <a:lnTo>
                      <a:pt x="672" y="3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sp>
          <p:nvSpPr>
            <p:cNvPr id="47" name="文本框 173"/>
            <p:cNvSpPr txBox="1"/>
            <p:nvPr/>
          </p:nvSpPr>
          <p:spPr>
            <a:xfrm>
              <a:off x="6213955" y="704116"/>
              <a:ext cx="640162"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01</a:t>
              </a:r>
              <a:endParaRPr lang="zh-CN" altLang="en-US" sz="4300" b="1" spc="400" dirty="0">
                <a:solidFill>
                  <a:schemeClr val="bg1"/>
                </a:solidFill>
                <a:ea typeface="微软雅黑" panose="020B0503020204020204" pitchFamily="34" charset="-122"/>
                <a:cs typeface="Aharoni" panose="02010803020104030203" pitchFamily="2" charset="-79"/>
              </a:endParaRPr>
            </a:p>
          </p:txBody>
        </p:sp>
      </p:grpSp>
      <p:grpSp>
        <p:nvGrpSpPr>
          <p:cNvPr id="6" name="组合 5"/>
          <p:cNvGrpSpPr/>
          <p:nvPr/>
        </p:nvGrpSpPr>
        <p:grpSpPr>
          <a:xfrm>
            <a:off x="5800400" y="2989065"/>
            <a:ext cx="1613914" cy="1483872"/>
            <a:chOff x="4704433" y="2221823"/>
            <a:chExt cx="1210593" cy="1112904"/>
          </a:xfrm>
        </p:grpSpPr>
        <p:sp>
          <p:nvSpPr>
            <p:cNvPr id="83" name="Rectangle 15"/>
            <p:cNvSpPr>
              <a:spLocks noChangeArrowheads="1"/>
            </p:cNvSpPr>
            <p:nvPr/>
          </p:nvSpPr>
          <p:spPr bwMode="auto">
            <a:xfrm>
              <a:off x="5913039" y="2506498"/>
              <a:ext cx="1987" cy="1987"/>
            </a:xfrm>
            <a:prstGeom prst="rect">
              <a:avLst/>
            </a:prstGeom>
            <a:solidFill>
              <a:srgbClr val="1E1E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84" name="Freeform 16"/>
            <p:cNvSpPr/>
            <p:nvPr/>
          </p:nvSpPr>
          <p:spPr bwMode="auto">
            <a:xfrm>
              <a:off x="5913039" y="250649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9" name="组合 8"/>
            <p:cNvGrpSpPr/>
            <p:nvPr/>
          </p:nvGrpSpPr>
          <p:grpSpPr>
            <a:xfrm>
              <a:off x="4704433" y="2221823"/>
              <a:ext cx="1109612" cy="1112904"/>
              <a:chOff x="4467240" y="2132467"/>
              <a:chExt cx="1109612" cy="1112904"/>
            </a:xfrm>
          </p:grpSpPr>
          <p:sp>
            <p:nvSpPr>
              <p:cNvPr id="81" name="Freeform 13"/>
              <p:cNvSpPr/>
              <p:nvPr/>
            </p:nvSpPr>
            <p:spPr bwMode="auto">
              <a:xfrm>
                <a:off x="5449754" y="2569764"/>
                <a:ext cx="127098" cy="127098"/>
              </a:xfrm>
              <a:custGeom>
                <a:avLst/>
                <a:gdLst>
                  <a:gd name="T0" fmla="*/ 64 w 64"/>
                  <a:gd name="T1" fmla="*/ 0 h 64"/>
                  <a:gd name="T2" fmla="*/ 0 w 64"/>
                  <a:gd name="T3" fmla="*/ 64 h 64"/>
                  <a:gd name="T4" fmla="*/ 64 w 64"/>
                  <a:gd name="T5" fmla="*/ 64 h 64"/>
                  <a:gd name="T6" fmla="*/ 64 w 64"/>
                  <a:gd name="T7" fmla="*/ 2 h 64"/>
                  <a:gd name="T8" fmla="*/ 64 w 64"/>
                  <a:gd name="T9" fmla="*/ 2 h 64"/>
                  <a:gd name="T10" fmla="*/ 64 w 64"/>
                  <a:gd name="T11" fmla="*/ 2 h 64"/>
                  <a:gd name="T12" fmla="*/ 64 w 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0"/>
                    </a:moveTo>
                    <a:lnTo>
                      <a:pt x="0" y="64"/>
                    </a:lnTo>
                    <a:lnTo>
                      <a:pt x="64" y="64"/>
                    </a:lnTo>
                    <a:lnTo>
                      <a:pt x="64" y="2"/>
                    </a:lnTo>
                    <a:lnTo>
                      <a:pt x="64" y="2"/>
                    </a:lnTo>
                    <a:lnTo>
                      <a:pt x="64" y="2"/>
                    </a:lnTo>
                    <a:lnTo>
                      <a:pt x="6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
              <p:cNvSpPr/>
              <p:nvPr/>
            </p:nvSpPr>
            <p:spPr bwMode="auto">
              <a:xfrm>
                <a:off x="4467240" y="2132467"/>
                <a:ext cx="1109609" cy="1112904"/>
              </a:xfrm>
              <a:custGeom>
                <a:avLst/>
                <a:gdLst>
                  <a:gd name="T0" fmla="*/ 673 w 673"/>
                  <a:gd name="T1" fmla="*/ 344 h 675"/>
                  <a:gd name="T2" fmla="*/ 448 w 673"/>
                  <a:gd name="T3" fmla="*/ 119 h 675"/>
                  <a:gd name="T4" fmla="*/ 564 w 673"/>
                  <a:gd name="T5" fmla="*/ 0 h 675"/>
                  <a:gd name="T6" fmla="*/ 0 w 673"/>
                  <a:gd name="T7" fmla="*/ 0 h 675"/>
                  <a:gd name="T8" fmla="*/ 0 w 673"/>
                  <a:gd name="T9" fmla="*/ 566 h 675"/>
                  <a:gd name="T10" fmla="*/ 116 w 673"/>
                  <a:gd name="T11" fmla="*/ 448 h 675"/>
                  <a:gd name="T12" fmla="*/ 341 w 673"/>
                  <a:gd name="T13" fmla="*/ 675 h 675"/>
                  <a:gd name="T14" fmla="*/ 673 w 673"/>
                  <a:gd name="T15" fmla="*/ 344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5">
                    <a:moveTo>
                      <a:pt x="673" y="344"/>
                    </a:moveTo>
                    <a:lnTo>
                      <a:pt x="448" y="119"/>
                    </a:lnTo>
                    <a:lnTo>
                      <a:pt x="564" y="0"/>
                    </a:lnTo>
                    <a:lnTo>
                      <a:pt x="0" y="0"/>
                    </a:lnTo>
                    <a:lnTo>
                      <a:pt x="0" y="566"/>
                    </a:lnTo>
                    <a:lnTo>
                      <a:pt x="116" y="448"/>
                    </a:lnTo>
                    <a:lnTo>
                      <a:pt x="341" y="675"/>
                    </a:lnTo>
                    <a:lnTo>
                      <a:pt x="673" y="34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文本框 173"/>
            <p:cNvSpPr txBox="1"/>
            <p:nvPr/>
          </p:nvSpPr>
          <p:spPr>
            <a:xfrm>
              <a:off x="4704433" y="2224318"/>
              <a:ext cx="640163"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02</a:t>
              </a:r>
              <a:endParaRPr lang="zh-CN" altLang="en-US" sz="4300" b="1" spc="400" dirty="0">
                <a:solidFill>
                  <a:schemeClr val="bg1"/>
                </a:solidFill>
                <a:ea typeface="微软雅黑" panose="020B0503020204020204" pitchFamily="34" charset="-122"/>
                <a:cs typeface="Aharoni" panose="02010803020104030203" pitchFamily="2" charset="-79"/>
              </a:endParaRPr>
            </a:p>
          </p:txBody>
        </p:sp>
      </p:grpSp>
      <p:grpSp>
        <p:nvGrpSpPr>
          <p:cNvPr id="10" name="组合 9"/>
          <p:cNvGrpSpPr/>
          <p:nvPr/>
        </p:nvGrpSpPr>
        <p:grpSpPr>
          <a:xfrm>
            <a:off x="7485096" y="2630409"/>
            <a:ext cx="1489868" cy="1486072"/>
            <a:chOff x="5968119" y="1952831"/>
            <a:chExt cx="1117546" cy="1114554"/>
          </a:xfrm>
        </p:grpSpPr>
        <p:sp>
          <p:nvSpPr>
            <p:cNvPr id="77" name="Freeform 9"/>
            <p:cNvSpPr/>
            <p:nvPr/>
          </p:nvSpPr>
          <p:spPr bwMode="auto">
            <a:xfrm>
              <a:off x="5968119" y="1952831"/>
              <a:ext cx="1109608" cy="1114554"/>
            </a:xfrm>
            <a:custGeom>
              <a:avLst/>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9" name="文本框 173"/>
            <p:cNvSpPr txBox="1"/>
            <p:nvPr/>
          </p:nvSpPr>
          <p:spPr>
            <a:xfrm>
              <a:off x="6445503" y="2505693"/>
              <a:ext cx="640162"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03</a:t>
              </a:r>
              <a:endParaRPr lang="zh-CN" altLang="en-US" sz="4300" b="1" spc="400" dirty="0">
                <a:solidFill>
                  <a:schemeClr val="bg1"/>
                </a:solidFill>
                <a:ea typeface="微软雅黑" panose="020B0503020204020204" pitchFamily="34" charset="-122"/>
                <a:cs typeface="Aharoni" panose="02010803020104030203" pitchFamily="2" charset="-79"/>
              </a:endParaRPr>
            </a:p>
          </p:txBody>
        </p:sp>
      </p:grpSp>
      <p:grpSp>
        <p:nvGrpSpPr>
          <p:cNvPr id="2" name="组合 1"/>
          <p:cNvGrpSpPr/>
          <p:nvPr/>
        </p:nvGrpSpPr>
        <p:grpSpPr>
          <a:xfrm>
            <a:off x="5477620" y="4647855"/>
            <a:ext cx="1487671" cy="1479477"/>
            <a:chOff x="4462315" y="3465914"/>
            <a:chExt cx="1115898" cy="1109608"/>
          </a:xfrm>
        </p:grpSpPr>
        <p:sp>
          <p:nvSpPr>
            <p:cNvPr id="76" name="Freeform 8"/>
            <p:cNvSpPr/>
            <p:nvPr/>
          </p:nvSpPr>
          <p:spPr bwMode="auto">
            <a:xfrm>
              <a:off x="4462315" y="3465914"/>
              <a:ext cx="1107960" cy="1109608"/>
            </a:xfrm>
            <a:custGeom>
              <a:avLst/>
              <a:gdLst>
                <a:gd name="T0" fmla="*/ 0 w 672"/>
                <a:gd name="T1" fmla="*/ 332 h 673"/>
                <a:gd name="T2" fmla="*/ 224 w 672"/>
                <a:gd name="T3" fmla="*/ 557 h 673"/>
                <a:gd name="T4" fmla="*/ 108 w 672"/>
                <a:gd name="T5" fmla="*/ 673 h 673"/>
                <a:gd name="T6" fmla="*/ 672 w 672"/>
                <a:gd name="T7" fmla="*/ 673 h 673"/>
                <a:gd name="T8" fmla="*/ 672 w 672"/>
                <a:gd name="T9" fmla="*/ 109 h 673"/>
                <a:gd name="T10" fmla="*/ 556 w 672"/>
                <a:gd name="T11" fmla="*/ 225 h 673"/>
                <a:gd name="T12" fmla="*/ 329 w 672"/>
                <a:gd name="T13" fmla="*/ 0 h 673"/>
                <a:gd name="T14" fmla="*/ 0 w 672"/>
                <a:gd name="T15" fmla="*/ 332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0" y="332"/>
                  </a:moveTo>
                  <a:lnTo>
                    <a:pt x="224" y="557"/>
                  </a:lnTo>
                  <a:lnTo>
                    <a:pt x="108" y="673"/>
                  </a:lnTo>
                  <a:lnTo>
                    <a:pt x="672" y="673"/>
                  </a:lnTo>
                  <a:lnTo>
                    <a:pt x="672" y="109"/>
                  </a:lnTo>
                  <a:lnTo>
                    <a:pt x="556" y="225"/>
                  </a:lnTo>
                  <a:lnTo>
                    <a:pt x="329" y="0"/>
                  </a:lnTo>
                  <a:lnTo>
                    <a:pt x="0" y="33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文本框 173"/>
            <p:cNvSpPr txBox="1"/>
            <p:nvPr/>
          </p:nvSpPr>
          <p:spPr>
            <a:xfrm>
              <a:off x="4938051" y="4013830"/>
              <a:ext cx="640162" cy="548227"/>
            </a:xfrm>
            <a:prstGeom prst="rect">
              <a:avLst/>
            </a:prstGeom>
            <a:noFill/>
          </p:spPr>
          <p:txBody>
            <a:bodyPr wrap="none" lIns="68580" tIns="34290" rIns="68580" bIns="34290" rtlCol="0">
              <a:spAutoFit/>
            </a:bodyPr>
            <a:lstStyle/>
            <a:p>
              <a:r>
                <a:rPr lang="en-US" altLang="zh-CN" sz="4300" b="1" spc="400">
                  <a:solidFill>
                    <a:schemeClr val="bg1"/>
                  </a:solidFill>
                  <a:ea typeface="微软雅黑" panose="020B0503020204020204" pitchFamily="34" charset="-122"/>
                  <a:cs typeface="Aharoni" panose="02010803020104030203" pitchFamily="2" charset="-79"/>
                </a:rPr>
                <a:t>04</a:t>
              </a:r>
              <a:endParaRPr lang="zh-CN" altLang="en-US" sz="4300" b="1" spc="400" dirty="0">
                <a:solidFill>
                  <a:schemeClr val="bg1"/>
                </a:solidFill>
                <a:ea typeface="微软雅黑" panose="020B0503020204020204" pitchFamily="34" charset="-122"/>
                <a:cs typeface="Aharoni" panose="02010803020104030203" pitchFamily="2" charset="-79"/>
              </a:endParaRPr>
            </a:p>
          </p:txBody>
        </p:sp>
      </p:grpSp>
      <p:sp>
        <p:nvSpPr>
          <p:cNvPr id="52" name="Freeform 27"/>
          <p:cNvSpPr/>
          <p:nvPr/>
        </p:nvSpPr>
        <p:spPr bwMode="auto">
          <a:xfrm>
            <a:off x="5399411" y="3897801"/>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1"/>
          </a:solidFill>
          <a:ln>
            <a:noFill/>
          </a:ln>
        </p:spPr>
        <p:txBody>
          <a:bodyPr vert="horz" wrap="square" lIns="121908" tIns="60954" rIns="121908" bIns="60954" numCol="1" anchor="t" anchorCtr="0" compatLnSpc="1"/>
          <a:lstStyle/>
          <a:p>
            <a:endParaRPr lang="zh-CN" altLang="en-US"/>
          </a:p>
        </p:txBody>
      </p:sp>
      <p:sp>
        <p:nvSpPr>
          <p:cNvPr id="53" name="文本框 47"/>
          <p:cNvSpPr txBox="1"/>
          <p:nvPr/>
        </p:nvSpPr>
        <p:spPr>
          <a:xfrm>
            <a:off x="3503713" y="2838233"/>
            <a:ext cx="2122213" cy="688127"/>
          </a:xfrm>
          <a:prstGeom prst="rect">
            <a:avLst/>
          </a:prstGeom>
          <a:noFill/>
        </p:spPr>
        <p:txBody>
          <a:bodyPr wrap="square" lIns="91431" tIns="45715" rIns="91431" bIns="45715" rtlCol="0">
            <a:spAutoFit/>
          </a:bodyPr>
          <a:lstStyle/>
          <a:p>
            <a:pPr algn="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sp>
        <p:nvSpPr>
          <p:cNvPr id="54" name="Freeform 27"/>
          <p:cNvSpPr/>
          <p:nvPr/>
        </p:nvSpPr>
        <p:spPr bwMode="auto">
          <a:xfrm>
            <a:off x="9138616" y="3897801"/>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2"/>
          </a:solidFill>
          <a:ln>
            <a:noFill/>
          </a:ln>
        </p:spPr>
        <p:txBody>
          <a:bodyPr vert="horz" wrap="square" lIns="121908" tIns="60954" rIns="121908" bIns="60954" numCol="1" anchor="t" anchorCtr="0" compatLnSpc="1"/>
          <a:lstStyle/>
          <a:p>
            <a:endParaRPr lang="zh-CN" altLang="en-US"/>
          </a:p>
        </p:txBody>
      </p:sp>
      <p:sp>
        <p:nvSpPr>
          <p:cNvPr id="55" name="文本框 47"/>
          <p:cNvSpPr txBox="1"/>
          <p:nvPr/>
        </p:nvSpPr>
        <p:spPr>
          <a:xfrm>
            <a:off x="9060230" y="2838233"/>
            <a:ext cx="2323507" cy="688127"/>
          </a:xfrm>
          <a:prstGeom prst="rect">
            <a:avLst/>
          </a:prstGeom>
          <a:noFill/>
        </p:spPr>
        <p:txBody>
          <a:bodyPr wrap="square" lIns="91431" tIns="45715" rIns="91431" bIns="45715" rtlCol="0">
            <a:spAutoFit/>
          </a:bodyPr>
          <a:lstStyle/>
          <a:p>
            <a:pPr>
              <a:lnSpc>
                <a:spcPct val="121000"/>
              </a:lnSpc>
              <a:spcAft>
                <a:spcPts val="800"/>
              </a:spcAft>
            </a:pPr>
            <a:r>
              <a:rPr lang="zh-CN" altLang="en-US" sz="1600">
                <a:latin typeface="微软雅黑" panose="020B0503020204020204" pitchFamily="34" charset="-122"/>
                <a:ea typeface="微软雅黑" panose="020B0503020204020204" pitchFamily="34" charset="-122"/>
              </a:rPr>
              <a:t>这里输入您的文字这里输入文字</a:t>
            </a:r>
            <a:endParaRPr lang="en-US" altLang="zh-CN" sz="1600">
              <a:latin typeface="微软雅黑" panose="020B0503020204020204" pitchFamily="34" charset="-122"/>
              <a:ea typeface="微软雅黑" panose="020B0503020204020204" pitchFamily="34" charset="-122"/>
            </a:endParaRPr>
          </a:p>
        </p:txBody>
      </p:sp>
      <p:sp>
        <p:nvSpPr>
          <p:cNvPr id="56" name="Freeform 27"/>
          <p:cNvSpPr/>
          <p:nvPr/>
        </p:nvSpPr>
        <p:spPr bwMode="auto">
          <a:xfrm>
            <a:off x="7160143" y="5860623"/>
            <a:ext cx="243971" cy="245720"/>
          </a:xfrm>
          <a:custGeom>
            <a:avLst/>
            <a:gdLst>
              <a:gd name="T0" fmla="*/ 49 w 60"/>
              <a:gd name="T1" fmla="*/ 11 h 60"/>
              <a:gd name="T2" fmla="*/ 49 w 60"/>
              <a:gd name="T3" fmla="*/ 50 h 60"/>
              <a:gd name="T4" fmla="*/ 11 w 60"/>
              <a:gd name="T5" fmla="*/ 50 h 60"/>
              <a:gd name="T6" fmla="*/ 11 w 60"/>
              <a:gd name="T7" fmla="*/ 11 h 60"/>
              <a:gd name="T8" fmla="*/ 49 w 60"/>
              <a:gd name="T9" fmla="*/ 11 h 60"/>
            </a:gdLst>
            <a:ah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4"/>
          </a:solidFill>
          <a:ln>
            <a:noFill/>
          </a:ln>
        </p:spPr>
        <p:txBody>
          <a:bodyPr vert="horz" wrap="square" lIns="121908" tIns="60954" rIns="121908" bIns="60954" numCol="1" anchor="t" anchorCtr="0" compatLnSpc="1"/>
          <a:lstStyle/>
          <a:p>
            <a:endParaRPr lang="zh-CN" altLang="en-US"/>
          </a:p>
        </p:txBody>
      </p:sp>
      <p:sp>
        <p:nvSpPr>
          <p:cNvPr id="57" name="文本框 47"/>
          <p:cNvSpPr txBox="1"/>
          <p:nvPr/>
        </p:nvSpPr>
        <p:spPr>
          <a:xfrm>
            <a:off x="7081756" y="4801054"/>
            <a:ext cx="2246201" cy="688127"/>
          </a:xfrm>
          <a:prstGeom prst="rect">
            <a:avLst/>
          </a:prstGeom>
          <a:noFill/>
        </p:spPr>
        <p:txBody>
          <a:bodyPr wrap="square" lIns="91431" tIns="45715" rIns="91431" bIns="45715" rtlCol="0">
            <a:spAutoFit/>
          </a:bodyPr>
          <a:lstStyle/>
          <a:p>
            <a:pPr>
              <a:lnSpc>
                <a:spcPct val="121000"/>
              </a:lnSpc>
              <a:spcAft>
                <a:spcPts val="800"/>
              </a:spcAft>
            </a:pPr>
            <a:r>
              <a:rPr lang="zh-CN" altLang="en-US" sz="1600" dirty="0">
                <a:latin typeface="微软雅黑" panose="020B0503020204020204" pitchFamily="34" charset="-122"/>
                <a:ea typeface="微软雅黑" panose="020B0503020204020204" pitchFamily="34" charset="-122"/>
              </a:rPr>
              <a:t>这里输入您的文字这里输入文字</a:t>
            </a:r>
            <a:endParaRPr lang="en-US" altLang="zh-CN" sz="1600" dirty="0">
              <a:latin typeface="微软雅黑" panose="020B0503020204020204" pitchFamily="34" charset="-122"/>
              <a:ea typeface="微软雅黑" panose="020B0503020204020204" pitchFamily="34" charset="-122"/>
            </a:endParaRPr>
          </a:p>
        </p:txBody>
      </p:sp>
      <p:sp>
        <p:nvSpPr>
          <p:cNvPr id="58" name="矩形 57"/>
          <p:cNvSpPr/>
          <p:nvPr/>
        </p:nvSpPr>
        <p:spPr>
          <a:xfrm>
            <a:off x="336110" y="4012883"/>
            <a:ext cx="3455934" cy="1173643"/>
          </a:xfrm>
          <a:prstGeom prst="rect">
            <a:avLst/>
          </a:prstGeom>
        </p:spPr>
        <p:txBody>
          <a:bodyPr wrap="square" lIns="121908" tIns="60954" rIns="121908" bIns="60954">
            <a:spAutoFit/>
          </a:bodyPr>
          <a:lstStyle/>
          <a:p>
            <a:pPr marL="381000" indent="-381000" algn="just">
              <a:lnSpc>
                <a:spcPct val="110000"/>
              </a:lnSpc>
              <a:spcAft>
                <a:spcPts val="800"/>
              </a:spcAft>
              <a:buClr>
                <a:srgbClr val="CD1F39"/>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这里输入您的文字这里输入您的文字这里输入您的文字</a:t>
            </a:r>
            <a:endParaRPr lang="en-US" altLang="zh-CN" sz="1400" dirty="0">
              <a:latin typeface="微软雅黑" panose="020B0503020204020204" pitchFamily="34" charset="-122"/>
              <a:ea typeface="微软雅黑" panose="020B0503020204020204" pitchFamily="34" charset="-122"/>
            </a:endParaRPr>
          </a:p>
          <a:p>
            <a:pPr marL="381000" indent="-381000" algn="just">
              <a:lnSpc>
                <a:spcPct val="110000"/>
              </a:lnSpc>
              <a:spcAft>
                <a:spcPts val="800"/>
              </a:spcAft>
              <a:buClr>
                <a:srgbClr val="CD1F39"/>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这里输入您的文字这里输入您的文字这里输入您的文字</a:t>
            </a:r>
            <a:endParaRPr lang="en-US" altLang="zh-CN" sz="1400" dirty="0">
              <a:latin typeface="微软雅黑" panose="020B0503020204020204" pitchFamily="34" charset="-122"/>
              <a:ea typeface="微软雅黑" panose="020B0503020204020204" pitchFamily="34" charset="-122"/>
            </a:endParaRPr>
          </a:p>
        </p:txBody>
      </p:sp>
      <p:sp>
        <p:nvSpPr>
          <p:cNvPr id="59" name="文本框 95"/>
          <p:cNvSpPr txBox="1"/>
          <p:nvPr/>
        </p:nvSpPr>
        <p:spPr>
          <a:xfrm>
            <a:off x="423696" y="3340807"/>
            <a:ext cx="3763576" cy="661710"/>
          </a:xfrm>
          <a:prstGeom prst="rect">
            <a:avLst/>
          </a:prstGeom>
          <a:noFill/>
        </p:spPr>
        <p:txBody>
          <a:bodyPr wrap="none" lIns="91431" tIns="45715" rIns="91431" bIns="45715" rtlCol="0">
            <a:spAutoFit/>
          </a:bodyPr>
          <a:lstStyle/>
          <a:p>
            <a:r>
              <a:rPr lang="en-US" altLang="zh-CN" sz="3700" b="1" dirty="0">
                <a:solidFill>
                  <a:schemeClr val="tx2"/>
                </a:solidFill>
                <a:ea typeface="微软雅黑" panose="020B0503020204020204" pitchFamily="34" charset="-122"/>
              </a:rPr>
              <a:t>Some Title Here</a:t>
            </a:r>
            <a:endParaRPr lang="zh-CN" altLang="en-US" sz="3700" b="1" dirty="0">
              <a:solidFill>
                <a:schemeClr val="tx2"/>
              </a:solidFill>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50"/>
                                        <p:tgtEl>
                                          <p:spTgt spid="95"/>
                                        </p:tgtEl>
                                      </p:cBhvr>
                                    </p:animEffect>
                                  </p:childTnLst>
                                </p:cTn>
                              </p:par>
                            </p:childTnLst>
                          </p:cTn>
                        </p:par>
                        <p:par>
                          <p:cTn id="16" fill="hold">
                            <p:stCondLst>
                              <p:cond delay="1500"/>
                            </p:stCondLst>
                            <p:childTnLst>
                              <p:par>
                                <p:cTn id="17" presetID="26" presetClass="emph" presetSubtype="0" repeatCount="2000" fill="hold" grpId="1" nodeType="afterEffect">
                                  <p:stCondLst>
                                    <p:cond delay="0"/>
                                  </p:stCondLst>
                                  <p:childTnLst>
                                    <p:animEffect transition="out" filter="fade">
                                      <p:cBhvr>
                                        <p:cTn id="18" dur="250" tmFilter="0, 0; .2, .5; .8, .5; 1, 0"/>
                                        <p:tgtEl>
                                          <p:spTgt spid="95"/>
                                        </p:tgtEl>
                                      </p:cBhvr>
                                    </p:animEffect>
                                    <p:animScale>
                                      <p:cBhvr>
                                        <p:cTn id="19" dur="125" autoRev="1" fill="hold"/>
                                        <p:tgtEl>
                                          <p:spTgt spid="95"/>
                                        </p:tgtEl>
                                      </p:cBhvr>
                                      <p:by x="105000" y="105000"/>
                                    </p:animScale>
                                  </p:childTnLst>
                                </p:cTn>
                              </p:par>
                              <p:par>
                                <p:cTn id="20" presetID="16" presetClass="entr" presetSubtype="21" fill="hold" grpId="0" nodeType="withEffect">
                                  <p:stCondLst>
                                    <p:cond delay="25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250"/>
                                        <p:tgtEl>
                                          <p:spTgt spid="52"/>
                                        </p:tgtEl>
                                      </p:cBhvr>
                                    </p:animEffect>
                                  </p:childTnLst>
                                </p:cTn>
                              </p:par>
                            </p:childTnLst>
                          </p:cTn>
                        </p:par>
                        <p:par>
                          <p:cTn id="31" fill="hold">
                            <p:stCondLst>
                              <p:cond delay="3000"/>
                            </p:stCondLst>
                            <p:childTnLst>
                              <p:par>
                                <p:cTn id="32" presetID="26" presetClass="emph" presetSubtype="0" repeatCount="2000" fill="hold" grpId="1" nodeType="afterEffect">
                                  <p:stCondLst>
                                    <p:cond delay="0"/>
                                  </p:stCondLst>
                                  <p:childTnLst>
                                    <p:animEffect transition="out" filter="fade">
                                      <p:cBhvr>
                                        <p:cTn id="33" dur="250" tmFilter="0, 0; .2, .5; .8, .5; 1, 0"/>
                                        <p:tgtEl>
                                          <p:spTgt spid="52"/>
                                        </p:tgtEl>
                                      </p:cBhvr>
                                    </p:animEffect>
                                    <p:animScale>
                                      <p:cBhvr>
                                        <p:cTn id="34" dur="125" autoRev="1" fill="hold"/>
                                        <p:tgtEl>
                                          <p:spTgt spid="52"/>
                                        </p:tgtEl>
                                      </p:cBhvr>
                                      <p:by x="105000" y="105000"/>
                                    </p:animScale>
                                  </p:childTnLst>
                                </p:cTn>
                              </p:par>
                              <p:par>
                                <p:cTn id="35" presetID="16" presetClass="entr" presetSubtype="21" fill="hold" grpId="0" nodeType="withEffect">
                                  <p:stCondLst>
                                    <p:cond delay="25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250"/>
                                        <p:tgtEl>
                                          <p:spTgt spid="54"/>
                                        </p:tgtEl>
                                      </p:cBhvr>
                                    </p:animEffect>
                                  </p:childTnLst>
                                </p:cTn>
                              </p:par>
                            </p:childTnLst>
                          </p:cTn>
                        </p:par>
                        <p:par>
                          <p:cTn id="46" fill="hold">
                            <p:stCondLst>
                              <p:cond delay="450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54"/>
                                        </p:tgtEl>
                                      </p:cBhvr>
                                    </p:animEffect>
                                    <p:animScale>
                                      <p:cBhvr>
                                        <p:cTn id="49" dur="125" autoRev="1" fill="hold"/>
                                        <p:tgtEl>
                                          <p:spTgt spid="54"/>
                                        </p:tgtEl>
                                      </p:cBhvr>
                                      <p:by x="105000" y="105000"/>
                                    </p:animScale>
                                  </p:childTnLst>
                                </p:cTn>
                              </p:par>
                              <p:par>
                                <p:cTn id="50" presetID="16" presetClass="entr" presetSubtype="21" fill="hold" grpId="0" nodeType="withEffect">
                                  <p:stCondLst>
                                    <p:cond delay="250"/>
                                  </p:stCondLst>
                                  <p:childTnLst>
                                    <p:set>
                                      <p:cBhvr>
                                        <p:cTn id="51" dur="1" fill="hold">
                                          <p:stCondLst>
                                            <p:cond delay="0"/>
                                          </p:stCondLst>
                                        </p:cTn>
                                        <p:tgtEl>
                                          <p:spTgt spid="55"/>
                                        </p:tgtEl>
                                        <p:attrNameLst>
                                          <p:attrName>style.visibility</p:attrName>
                                        </p:attrNameLst>
                                      </p:cBhvr>
                                      <p:to>
                                        <p:strVal val="visible"/>
                                      </p:to>
                                    </p:set>
                                    <p:animEffect transition="in" filter="barn(inVertical)">
                                      <p:cBhvr>
                                        <p:cTn id="52" dur="500"/>
                                        <p:tgtEl>
                                          <p:spTgt spid="55"/>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dissolve">
                                      <p:cBhvr>
                                        <p:cTn id="56" dur="500"/>
                                        <p:tgtEl>
                                          <p:spTgt spid="2"/>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50"/>
                                        <p:tgtEl>
                                          <p:spTgt spid="56"/>
                                        </p:tgtEl>
                                      </p:cBhvr>
                                    </p:animEffect>
                                  </p:childTnLst>
                                </p:cTn>
                              </p:par>
                            </p:childTnLst>
                          </p:cTn>
                        </p:par>
                        <p:par>
                          <p:cTn id="61" fill="hold">
                            <p:stCondLst>
                              <p:cond delay="600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56"/>
                                        </p:tgtEl>
                                      </p:cBhvr>
                                    </p:animEffect>
                                    <p:animScale>
                                      <p:cBhvr>
                                        <p:cTn id="64" dur="125" autoRev="1" fill="hold"/>
                                        <p:tgtEl>
                                          <p:spTgt spid="56"/>
                                        </p:tgtEl>
                                      </p:cBhvr>
                                      <p:by x="105000" y="105000"/>
                                    </p:animScale>
                                  </p:childTnLst>
                                </p:cTn>
                              </p:par>
                              <p:par>
                                <p:cTn id="65" presetID="16" presetClass="entr" presetSubtype="21" fill="hold" grpId="0" nodeType="withEffect">
                                  <p:stCondLst>
                                    <p:cond delay="250"/>
                                  </p:stCondLst>
                                  <p:childTnLst>
                                    <p:set>
                                      <p:cBhvr>
                                        <p:cTn id="66" dur="1" fill="hold">
                                          <p:stCondLst>
                                            <p:cond delay="0"/>
                                          </p:stCondLst>
                                        </p:cTn>
                                        <p:tgtEl>
                                          <p:spTgt spid="57"/>
                                        </p:tgtEl>
                                        <p:attrNameLst>
                                          <p:attrName>style.visibility</p:attrName>
                                        </p:attrNameLst>
                                      </p:cBhvr>
                                      <p:to>
                                        <p:strVal val="visible"/>
                                      </p:to>
                                    </p:set>
                                    <p:animEffect transition="in" filter="barn(inVertical)">
                                      <p:cBhvr>
                                        <p:cTn id="67" dur="500"/>
                                        <p:tgtEl>
                                          <p:spTgt spid="57"/>
                                        </p:tgtEl>
                                      </p:cBhvr>
                                    </p:animEffect>
                                  </p:childTnLst>
                                </p:cTn>
                              </p:par>
                            </p:childTnLst>
                          </p:cTn>
                        </p:par>
                        <p:par>
                          <p:cTn id="68" fill="hold">
                            <p:stCondLst>
                              <p:cond delay="6500"/>
                            </p:stCondLst>
                            <p:childTnLst>
                              <p:par>
                                <p:cTn id="69" presetID="16" presetClass="entr" presetSubtype="2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arn(inVertical)">
                                      <p:cBhvr>
                                        <p:cTn id="71" dur="500"/>
                                        <p:tgtEl>
                                          <p:spTgt spid="59"/>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anim calcmode="lin" valueType="num">
                                      <p:cBhvr>
                                        <p:cTn id="76" dur="500" fill="hold"/>
                                        <p:tgtEl>
                                          <p:spTgt spid="58"/>
                                        </p:tgtEl>
                                        <p:attrNameLst>
                                          <p:attrName>ppt_x</p:attrName>
                                        </p:attrNameLst>
                                      </p:cBhvr>
                                      <p:tavLst>
                                        <p:tav tm="0">
                                          <p:val>
                                            <p:strVal val="#ppt_x"/>
                                          </p:val>
                                        </p:tav>
                                        <p:tav tm="100000">
                                          <p:val>
                                            <p:strVal val="#ppt_x"/>
                                          </p:val>
                                        </p:tav>
                                      </p:tavLst>
                                    </p:anim>
                                    <p:anim calcmode="lin" valueType="num">
                                      <p:cBhvr>
                                        <p:cTn id="77"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5" grpId="0" animBg="1"/>
      <p:bldP spid="95" grpId="1" animBg="1"/>
      <p:bldP spid="104" grpId="0"/>
      <p:bldP spid="52" grpId="0" animBg="1"/>
      <p:bldP spid="52" grpId="1" animBg="1"/>
      <p:bldP spid="53" grpId="0"/>
      <p:bldP spid="54" grpId="0" animBg="1"/>
      <p:bldP spid="54" grpId="1" animBg="1"/>
      <p:bldP spid="55" grpId="0"/>
      <p:bldP spid="56" grpId="0" animBg="1"/>
      <p:bldP spid="56" grpId="1" animBg="1"/>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864224" y="1052736"/>
            <a:ext cx="2865538" cy="1086168"/>
            <a:chOff x="1017433" y="699542"/>
            <a:chExt cx="2402439" cy="910514"/>
          </a:xfrm>
        </p:grpSpPr>
        <p:grpSp>
          <p:nvGrpSpPr>
            <p:cNvPr id="59" name="组合 58"/>
            <p:cNvGrpSpPr/>
            <p:nvPr/>
          </p:nvGrpSpPr>
          <p:grpSpPr>
            <a:xfrm>
              <a:off x="1017433" y="1006438"/>
              <a:ext cx="703886" cy="603618"/>
              <a:chOff x="1017433" y="1006438"/>
              <a:chExt cx="703886" cy="603618"/>
            </a:xfrm>
          </p:grpSpPr>
          <p:sp>
            <p:nvSpPr>
              <p:cNvPr id="21" name="Freeform 20"/>
              <p:cNvSpPr/>
              <p:nvPr/>
            </p:nvSpPr>
            <p:spPr bwMode="auto">
              <a:xfrm>
                <a:off x="1017433" y="1006438"/>
                <a:ext cx="682830" cy="603618"/>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a:spLocks noEditPoints="1"/>
              </p:cNvSpPr>
              <p:nvPr/>
            </p:nvSpPr>
            <p:spPr bwMode="auto">
              <a:xfrm>
                <a:off x="1090629" y="1042535"/>
                <a:ext cx="630690" cy="21057"/>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a:spLocks noEditPoints="1"/>
              </p:cNvSpPr>
              <p:nvPr/>
            </p:nvSpPr>
            <p:spPr bwMode="auto">
              <a:xfrm>
                <a:off x="1090629" y="1551900"/>
                <a:ext cx="630690" cy="1604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1384523" y="699542"/>
              <a:ext cx="314844" cy="903421"/>
              <a:chOff x="1384523" y="699542"/>
              <a:chExt cx="314844" cy="903421"/>
            </a:xfrm>
          </p:grpSpPr>
          <p:sp>
            <p:nvSpPr>
              <p:cNvPr id="24" name="Freeform 23"/>
              <p:cNvSpPr/>
              <p:nvPr/>
            </p:nvSpPr>
            <p:spPr bwMode="auto">
              <a:xfrm>
                <a:off x="1384523" y="699542"/>
                <a:ext cx="314844" cy="903421"/>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1384523" y="1218934"/>
                <a:ext cx="314844" cy="325874"/>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1384522" y="699542"/>
              <a:ext cx="2035350" cy="603618"/>
              <a:chOff x="1384523" y="699542"/>
              <a:chExt cx="1234308" cy="603618"/>
            </a:xfrm>
          </p:grpSpPr>
          <p:sp>
            <p:nvSpPr>
              <p:cNvPr id="27" name="Freeform 27"/>
              <p:cNvSpPr/>
              <p:nvPr/>
            </p:nvSpPr>
            <p:spPr bwMode="auto">
              <a:xfrm>
                <a:off x="1384523" y="699542"/>
                <a:ext cx="1234308" cy="603618"/>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a:spLocks noEditPoints="1"/>
              </p:cNvSpPr>
              <p:nvPr/>
            </p:nvSpPr>
            <p:spPr bwMode="auto">
              <a:xfrm>
                <a:off x="1384523" y="1030429"/>
                <a:ext cx="1160109" cy="230618"/>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a:spLocks noEditPoints="1"/>
              </p:cNvSpPr>
              <p:nvPr/>
            </p:nvSpPr>
            <p:spPr bwMode="auto">
              <a:xfrm>
                <a:off x="1384523" y="736641"/>
                <a:ext cx="1181166" cy="272731"/>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2" name="文本框 155"/>
          <p:cNvSpPr txBox="1"/>
          <p:nvPr/>
        </p:nvSpPr>
        <p:spPr>
          <a:xfrm>
            <a:off x="4800718" y="1227141"/>
            <a:ext cx="6623874" cy="381631"/>
          </a:xfrm>
          <a:prstGeom prst="rect">
            <a:avLst/>
          </a:prstGeom>
          <a:noFill/>
        </p:spPr>
        <p:txBody>
          <a:bodyPr wrap="square" lIns="121908" tIns="60954" rIns="121908" bIns="60954"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此处填写具体条目内容，此处填写具体条目内容，此处填写具体条目内容。</a:t>
            </a:r>
          </a:p>
        </p:txBody>
      </p:sp>
      <p:grpSp>
        <p:nvGrpSpPr>
          <p:cNvPr id="123" name="组合 122"/>
          <p:cNvGrpSpPr/>
          <p:nvPr/>
        </p:nvGrpSpPr>
        <p:grpSpPr>
          <a:xfrm>
            <a:off x="2481600" y="1097484"/>
            <a:ext cx="1760333" cy="584774"/>
            <a:chOff x="1608298" y="799313"/>
            <a:chExt cx="1320422" cy="438581"/>
          </a:xfrm>
        </p:grpSpPr>
        <p:pic>
          <p:nvPicPr>
            <p:cNvPr id="51"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298" y="871074"/>
              <a:ext cx="326238" cy="326236"/>
            </a:xfrm>
            <a:prstGeom prst="rect">
              <a:avLst/>
            </a:prstGeom>
          </p:spPr>
        </p:pic>
        <p:sp>
          <p:nvSpPr>
            <p:cNvPr id="52" name="文本框 164"/>
            <p:cNvSpPr txBox="1"/>
            <p:nvPr/>
          </p:nvSpPr>
          <p:spPr>
            <a:xfrm>
              <a:off x="1993420" y="799313"/>
              <a:ext cx="935300" cy="438581"/>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Title</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1864224" y="2388050"/>
            <a:ext cx="2865538" cy="1086168"/>
            <a:chOff x="1017433" y="699542"/>
            <a:chExt cx="2402439" cy="910514"/>
          </a:xfrm>
        </p:grpSpPr>
        <p:grpSp>
          <p:nvGrpSpPr>
            <p:cNvPr id="79" name="组合 78"/>
            <p:cNvGrpSpPr/>
            <p:nvPr/>
          </p:nvGrpSpPr>
          <p:grpSpPr>
            <a:xfrm>
              <a:off x="1017433" y="1006438"/>
              <a:ext cx="703886" cy="603618"/>
              <a:chOff x="1017433" y="1006438"/>
              <a:chExt cx="703886" cy="603618"/>
            </a:xfrm>
          </p:grpSpPr>
          <p:sp>
            <p:nvSpPr>
              <p:cNvPr id="87" name="Freeform 20"/>
              <p:cNvSpPr/>
              <p:nvPr/>
            </p:nvSpPr>
            <p:spPr bwMode="auto">
              <a:xfrm>
                <a:off x="1017433" y="1006438"/>
                <a:ext cx="682830" cy="603618"/>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
              <p:cNvSpPr>
                <a:spLocks noEditPoints="1"/>
              </p:cNvSpPr>
              <p:nvPr/>
            </p:nvSpPr>
            <p:spPr bwMode="auto">
              <a:xfrm>
                <a:off x="1090629" y="1042535"/>
                <a:ext cx="630690" cy="21057"/>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2"/>
              <p:cNvSpPr>
                <a:spLocks noEditPoints="1"/>
              </p:cNvSpPr>
              <p:nvPr/>
            </p:nvSpPr>
            <p:spPr bwMode="auto">
              <a:xfrm>
                <a:off x="1090629" y="1551900"/>
                <a:ext cx="630690" cy="1604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0" name="组合 79"/>
            <p:cNvGrpSpPr/>
            <p:nvPr/>
          </p:nvGrpSpPr>
          <p:grpSpPr>
            <a:xfrm>
              <a:off x="1384523" y="699542"/>
              <a:ext cx="314844" cy="903421"/>
              <a:chOff x="1384523" y="699542"/>
              <a:chExt cx="314844" cy="903421"/>
            </a:xfrm>
          </p:grpSpPr>
          <p:sp>
            <p:nvSpPr>
              <p:cNvPr id="85" name="Freeform 23"/>
              <p:cNvSpPr/>
              <p:nvPr/>
            </p:nvSpPr>
            <p:spPr bwMode="auto">
              <a:xfrm>
                <a:off x="1384523" y="699542"/>
                <a:ext cx="314844" cy="903421"/>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4"/>
              <p:cNvSpPr>
                <a:spLocks noEditPoints="1"/>
              </p:cNvSpPr>
              <p:nvPr/>
            </p:nvSpPr>
            <p:spPr bwMode="auto">
              <a:xfrm>
                <a:off x="1384523" y="1218935"/>
                <a:ext cx="314844" cy="325875"/>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1384522" y="699542"/>
              <a:ext cx="2035350" cy="603618"/>
              <a:chOff x="1384523" y="699542"/>
              <a:chExt cx="1234308" cy="603618"/>
            </a:xfrm>
          </p:grpSpPr>
          <p:sp>
            <p:nvSpPr>
              <p:cNvPr id="82" name="Freeform 27"/>
              <p:cNvSpPr/>
              <p:nvPr/>
            </p:nvSpPr>
            <p:spPr bwMode="auto">
              <a:xfrm>
                <a:off x="1384523" y="699542"/>
                <a:ext cx="1234308" cy="603618"/>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8"/>
              <p:cNvSpPr>
                <a:spLocks noEditPoints="1"/>
              </p:cNvSpPr>
              <p:nvPr/>
            </p:nvSpPr>
            <p:spPr bwMode="auto">
              <a:xfrm>
                <a:off x="1384523" y="1030429"/>
                <a:ext cx="1160109" cy="230618"/>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9"/>
              <p:cNvSpPr>
                <a:spLocks noEditPoints="1"/>
              </p:cNvSpPr>
              <p:nvPr/>
            </p:nvSpPr>
            <p:spPr bwMode="auto">
              <a:xfrm>
                <a:off x="1384523" y="736641"/>
                <a:ext cx="1181166" cy="272731"/>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7BF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0" name="文本框 155"/>
          <p:cNvSpPr txBox="1"/>
          <p:nvPr/>
        </p:nvSpPr>
        <p:spPr>
          <a:xfrm>
            <a:off x="4800718" y="2562456"/>
            <a:ext cx="6623874" cy="381631"/>
          </a:xfrm>
          <a:prstGeom prst="rect">
            <a:avLst/>
          </a:prstGeom>
          <a:noFill/>
        </p:spPr>
        <p:txBody>
          <a:bodyPr wrap="square" lIns="121908" tIns="60954" rIns="121908" bIns="60954"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此处填写具体条目内容，此处填写具体条目内容，此处填写具体条目内容。</a:t>
            </a:r>
          </a:p>
        </p:txBody>
      </p:sp>
      <p:grpSp>
        <p:nvGrpSpPr>
          <p:cNvPr id="93" name="组合 92"/>
          <p:cNvGrpSpPr/>
          <p:nvPr/>
        </p:nvGrpSpPr>
        <p:grpSpPr>
          <a:xfrm>
            <a:off x="1864224" y="3726797"/>
            <a:ext cx="2865538" cy="1086168"/>
            <a:chOff x="1017433" y="699542"/>
            <a:chExt cx="2402439" cy="910514"/>
          </a:xfrm>
        </p:grpSpPr>
        <p:grpSp>
          <p:nvGrpSpPr>
            <p:cNvPr id="94" name="组合 93"/>
            <p:cNvGrpSpPr/>
            <p:nvPr/>
          </p:nvGrpSpPr>
          <p:grpSpPr>
            <a:xfrm>
              <a:off x="1017433" y="1006438"/>
              <a:ext cx="703886" cy="603618"/>
              <a:chOff x="1017433" y="1006438"/>
              <a:chExt cx="703886" cy="603618"/>
            </a:xfrm>
          </p:grpSpPr>
          <p:sp>
            <p:nvSpPr>
              <p:cNvPr id="102" name="Freeform 20"/>
              <p:cNvSpPr/>
              <p:nvPr/>
            </p:nvSpPr>
            <p:spPr bwMode="auto">
              <a:xfrm>
                <a:off x="1017433" y="1006438"/>
                <a:ext cx="682830" cy="603618"/>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1"/>
              <p:cNvSpPr>
                <a:spLocks noEditPoints="1"/>
              </p:cNvSpPr>
              <p:nvPr/>
            </p:nvSpPr>
            <p:spPr bwMode="auto">
              <a:xfrm>
                <a:off x="1090629" y="1042535"/>
                <a:ext cx="630690" cy="21057"/>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
              <p:cNvSpPr>
                <a:spLocks noEditPoints="1"/>
              </p:cNvSpPr>
              <p:nvPr/>
            </p:nvSpPr>
            <p:spPr bwMode="auto">
              <a:xfrm>
                <a:off x="1090629" y="1551900"/>
                <a:ext cx="630690" cy="1604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5" name="组合 94"/>
            <p:cNvGrpSpPr/>
            <p:nvPr/>
          </p:nvGrpSpPr>
          <p:grpSpPr>
            <a:xfrm>
              <a:off x="1384523" y="699542"/>
              <a:ext cx="314844" cy="903421"/>
              <a:chOff x="1384523" y="699542"/>
              <a:chExt cx="314844" cy="903421"/>
            </a:xfrm>
          </p:grpSpPr>
          <p:sp>
            <p:nvSpPr>
              <p:cNvPr id="100" name="Freeform 23"/>
              <p:cNvSpPr/>
              <p:nvPr/>
            </p:nvSpPr>
            <p:spPr bwMode="auto">
              <a:xfrm>
                <a:off x="1384523" y="699542"/>
                <a:ext cx="314844" cy="903421"/>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4"/>
              <p:cNvSpPr>
                <a:spLocks noEditPoints="1"/>
              </p:cNvSpPr>
              <p:nvPr/>
            </p:nvSpPr>
            <p:spPr bwMode="auto">
              <a:xfrm>
                <a:off x="1384523" y="1218934"/>
                <a:ext cx="314844" cy="325874"/>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组合 95"/>
            <p:cNvGrpSpPr/>
            <p:nvPr/>
          </p:nvGrpSpPr>
          <p:grpSpPr>
            <a:xfrm>
              <a:off x="1384522" y="699542"/>
              <a:ext cx="2035350" cy="603618"/>
              <a:chOff x="1384523" y="699542"/>
              <a:chExt cx="1234308" cy="603618"/>
            </a:xfrm>
          </p:grpSpPr>
          <p:sp>
            <p:nvSpPr>
              <p:cNvPr id="97" name="Freeform 27"/>
              <p:cNvSpPr/>
              <p:nvPr/>
            </p:nvSpPr>
            <p:spPr bwMode="auto">
              <a:xfrm>
                <a:off x="1384523" y="699542"/>
                <a:ext cx="1234308" cy="603618"/>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
              <p:cNvSpPr>
                <a:spLocks noEditPoints="1"/>
              </p:cNvSpPr>
              <p:nvPr/>
            </p:nvSpPr>
            <p:spPr bwMode="auto">
              <a:xfrm>
                <a:off x="1384523" y="1030429"/>
                <a:ext cx="1160109" cy="230618"/>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
              <p:cNvSpPr>
                <a:spLocks noEditPoints="1"/>
              </p:cNvSpPr>
              <p:nvPr/>
            </p:nvSpPr>
            <p:spPr bwMode="auto">
              <a:xfrm>
                <a:off x="1384523" y="736641"/>
                <a:ext cx="1181166" cy="272731"/>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05" name="文本框 155"/>
          <p:cNvSpPr txBox="1"/>
          <p:nvPr/>
        </p:nvSpPr>
        <p:spPr>
          <a:xfrm>
            <a:off x="4800718" y="3901202"/>
            <a:ext cx="6623874" cy="381631"/>
          </a:xfrm>
          <a:prstGeom prst="rect">
            <a:avLst/>
          </a:prstGeom>
          <a:noFill/>
        </p:spPr>
        <p:txBody>
          <a:bodyPr wrap="square" lIns="121908" tIns="60954" rIns="121908" bIns="60954"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此处填写具体条目内容，此处填写具体条目内容，此处填写具体条目内容。</a:t>
            </a:r>
          </a:p>
        </p:txBody>
      </p:sp>
      <p:grpSp>
        <p:nvGrpSpPr>
          <p:cNvPr id="108" name="组合 107"/>
          <p:cNvGrpSpPr/>
          <p:nvPr/>
        </p:nvGrpSpPr>
        <p:grpSpPr>
          <a:xfrm>
            <a:off x="1864224" y="5158874"/>
            <a:ext cx="2865538" cy="1086168"/>
            <a:chOff x="1017433" y="699542"/>
            <a:chExt cx="2402439" cy="910514"/>
          </a:xfrm>
        </p:grpSpPr>
        <p:grpSp>
          <p:nvGrpSpPr>
            <p:cNvPr id="109" name="组合 108"/>
            <p:cNvGrpSpPr/>
            <p:nvPr/>
          </p:nvGrpSpPr>
          <p:grpSpPr>
            <a:xfrm>
              <a:off x="1017433" y="1006438"/>
              <a:ext cx="703886" cy="603618"/>
              <a:chOff x="1017433" y="1006438"/>
              <a:chExt cx="703886" cy="603618"/>
            </a:xfrm>
          </p:grpSpPr>
          <p:sp>
            <p:nvSpPr>
              <p:cNvPr id="117" name="Freeform 20"/>
              <p:cNvSpPr/>
              <p:nvPr/>
            </p:nvSpPr>
            <p:spPr bwMode="auto">
              <a:xfrm>
                <a:off x="1017433" y="1006438"/>
                <a:ext cx="682830" cy="603618"/>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Freeform 21"/>
              <p:cNvSpPr>
                <a:spLocks noEditPoints="1"/>
              </p:cNvSpPr>
              <p:nvPr/>
            </p:nvSpPr>
            <p:spPr bwMode="auto">
              <a:xfrm>
                <a:off x="1090629" y="1042535"/>
                <a:ext cx="630690" cy="21057"/>
              </a:xfrm>
              <a:custGeom>
                <a:avLst/>
                <a:gdLst>
                  <a:gd name="T0" fmla="*/ 1 w 120"/>
                  <a:gd name="T1" fmla="*/ 0 h 4"/>
                  <a:gd name="T2" fmla="*/ 13 w 120"/>
                  <a:gd name="T3" fmla="*/ 0 h 4"/>
                  <a:gd name="T4" fmla="*/ 15 w 120"/>
                  <a:gd name="T5" fmla="*/ 2 h 4"/>
                  <a:gd name="T6" fmla="*/ 15 w 120"/>
                  <a:gd name="T7" fmla="*/ 2 h 4"/>
                  <a:gd name="T8" fmla="*/ 13 w 120"/>
                  <a:gd name="T9" fmla="*/ 4 h 4"/>
                  <a:gd name="T10" fmla="*/ 1 w 120"/>
                  <a:gd name="T11" fmla="*/ 4 h 4"/>
                  <a:gd name="T12" fmla="*/ 0 w 120"/>
                  <a:gd name="T13" fmla="*/ 2 h 4"/>
                  <a:gd name="T14" fmla="*/ 0 w 120"/>
                  <a:gd name="T15" fmla="*/ 2 h 4"/>
                  <a:gd name="T16" fmla="*/ 1 w 120"/>
                  <a:gd name="T17" fmla="*/ 0 h 4"/>
                  <a:gd name="T18" fmla="*/ 22 w 120"/>
                  <a:gd name="T19" fmla="*/ 0 h 4"/>
                  <a:gd name="T20" fmla="*/ 34 w 120"/>
                  <a:gd name="T21" fmla="*/ 0 h 4"/>
                  <a:gd name="T22" fmla="*/ 36 w 120"/>
                  <a:gd name="T23" fmla="*/ 2 h 4"/>
                  <a:gd name="T24" fmla="*/ 36 w 120"/>
                  <a:gd name="T25" fmla="*/ 2 h 4"/>
                  <a:gd name="T26" fmla="*/ 34 w 120"/>
                  <a:gd name="T27" fmla="*/ 4 h 4"/>
                  <a:gd name="T28" fmla="*/ 22 w 120"/>
                  <a:gd name="T29" fmla="*/ 4 h 4"/>
                  <a:gd name="T30" fmla="*/ 21 w 120"/>
                  <a:gd name="T31" fmla="*/ 2 h 4"/>
                  <a:gd name="T32" fmla="*/ 21 w 120"/>
                  <a:gd name="T33" fmla="*/ 2 h 4"/>
                  <a:gd name="T34" fmla="*/ 22 w 120"/>
                  <a:gd name="T35" fmla="*/ 0 h 4"/>
                  <a:gd name="T36" fmla="*/ 43 w 120"/>
                  <a:gd name="T37" fmla="*/ 0 h 4"/>
                  <a:gd name="T38" fmla="*/ 55 w 120"/>
                  <a:gd name="T39" fmla="*/ 0 h 4"/>
                  <a:gd name="T40" fmla="*/ 57 w 120"/>
                  <a:gd name="T41" fmla="*/ 2 h 4"/>
                  <a:gd name="T42" fmla="*/ 57 w 120"/>
                  <a:gd name="T43" fmla="*/ 2 h 4"/>
                  <a:gd name="T44" fmla="*/ 55 w 120"/>
                  <a:gd name="T45" fmla="*/ 4 h 4"/>
                  <a:gd name="T46" fmla="*/ 43 w 120"/>
                  <a:gd name="T47" fmla="*/ 4 h 4"/>
                  <a:gd name="T48" fmla="*/ 42 w 120"/>
                  <a:gd name="T49" fmla="*/ 2 h 4"/>
                  <a:gd name="T50" fmla="*/ 42 w 120"/>
                  <a:gd name="T51" fmla="*/ 2 h 4"/>
                  <a:gd name="T52" fmla="*/ 43 w 120"/>
                  <a:gd name="T53" fmla="*/ 0 h 4"/>
                  <a:gd name="T54" fmla="*/ 64 w 120"/>
                  <a:gd name="T55" fmla="*/ 0 h 4"/>
                  <a:gd name="T56" fmla="*/ 76 w 120"/>
                  <a:gd name="T57" fmla="*/ 0 h 4"/>
                  <a:gd name="T58" fmla="*/ 78 w 120"/>
                  <a:gd name="T59" fmla="*/ 2 h 4"/>
                  <a:gd name="T60" fmla="*/ 78 w 120"/>
                  <a:gd name="T61" fmla="*/ 2 h 4"/>
                  <a:gd name="T62" fmla="*/ 76 w 120"/>
                  <a:gd name="T63" fmla="*/ 4 h 4"/>
                  <a:gd name="T64" fmla="*/ 64 w 120"/>
                  <a:gd name="T65" fmla="*/ 4 h 4"/>
                  <a:gd name="T66" fmla="*/ 63 w 120"/>
                  <a:gd name="T67" fmla="*/ 2 h 4"/>
                  <a:gd name="T68" fmla="*/ 63 w 120"/>
                  <a:gd name="T69" fmla="*/ 2 h 4"/>
                  <a:gd name="T70" fmla="*/ 64 w 120"/>
                  <a:gd name="T71" fmla="*/ 0 h 4"/>
                  <a:gd name="T72" fmla="*/ 85 w 120"/>
                  <a:gd name="T73" fmla="*/ 0 h 4"/>
                  <a:gd name="T74" fmla="*/ 97 w 120"/>
                  <a:gd name="T75" fmla="*/ 0 h 4"/>
                  <a:gd name="T76" fmla="*/ 99 w 120"/>
                  <a:gd name="T77" fmla="*/ 2 h 4"/>
                  <a:gd name="T78" fmla="*/ 99 w 120"/>
                  <a:gd name="T79" fmla="*/ 2 h 4"/>
                  <a:gd name="T80" fmla="*/ 97 w 120"/>
                  <a:gd name="T81" fmla="*/ 4 h 4"/>
                  <a:gd name="T82" fmla="*/ 85 w 120"/>
                  <a:gd name="T83" fmla="*/ 4 h 4"/>
                  <a:gd name="T84" fmla="*/ 84 w 120"/>
                  <a:gd name="T85" fmla="*/ 2 h 4"/>
                  <a:gd name="T86" fmla="*/ 84 w 120"/>
                  <a:gd name="T87" fmla="*/ 2 h 4"/>
                  <a:gd name="T88" fmla="*/ 85 w 120"/>
                  <a:gd name="T89" fmla="*/ 0 h 4"/>
                  <a:gd name="T90" fmla="*/ 106 w 120"/>
                  <a:gd name="T91" fmla="*/ 0 h 4"/>
                  <a:gd name="T92" fmla="*/ 118 w 120"/>
                  <a:gd name="T93" fmla="*/ 0 h 4"/>
                  <a:gd name="T94" fmla="*/ 120 w 120"/>
                  <a:gd name="T95" fmla="*/ 2 h 4"/>
                  <a:gd name="T96" fmla="*/ 120 w 120"/>
                  <a:gd name="T97" fmla="*/ 2 h 4"/>
                  <a:gd name="T98" fmla="*/ 118 w 120"/>
                  <a:gd name="T99" fmla="*/ 4 h 4"/>
                  <a:gd name="T100" fmla="*/ 106 w 120"/>
                  <a:gd name="T101" fmla="*/ 4 h 4"/>
                  <a:gd name="T102" fmla="*/ 105 w 120"/>
                  <a:gd name="T103" fmla="*/ 2 h 4"/>
                  <a:gd name="T104" fmla="*/ 105 w 120"/>
                  <a:gd name="T105" fmla="*/ 2 h 4"/>
                  <a:gd name="T106" fmla="*/ 106 w 120"/>
                  <a:gd name="T10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2"/>
              <p:cNvSpPr>
                <a:spLocks noEditPoints="1"/>
              </p:cNvSpPr>
              <p:nvPr/>
            </p:nvSpPr>
            <p:spPr bwMode="auto">
              <a:xfrm>
                <a:off x="1090629" y="1551900"/>
                <a:ext cx="630690" cy="16043"/>
              </a:xfrm>
              <a:custGeom>
                <a:avLst/>
                <a:gdLst>
                  <a:gd name="T0" fmla="*/ 1 w 120"/>
                  <a:gd name="T1" fmla="*/ 0 h 3"/>
                  <a:gd name="T2" fmla="*/ 13 w 120"/>
                  <a:gd name="T3" fmla="*/ 0 h 3"/>
                  <a:gd name="T4" fmla="*/ 15 w 120"/>
                  <a:gd name="T5" fmla="*/ 2 h 3"/>
                  <a:gd name="T6" fmla="*/ 15 w 120"/>
                  <a:gd name="T7" fmla="*/ 2 h 3"/>
                  <a:gd name="T8" fmla="*/ 13 w 120"/>
                  <a:gd name="T9" fmla="*/ 3 h 3"/>
                  <a:gd name="T10" fmla="*/ 1 w 120"/>
                  <a:gd name="T11" fmla="*/ 3 h 3"/>
                  <a:gd name="T12" fmla="*/ 0 w 120"/>
                  <a:gd name="T13" fmla="*/ 2 h 3"/>
                  <a:gd name="T14" fmla="*/ 0 w 120"/>
                  <a:gd name="T15" fmla="*/ 2 h 3"/>
                  <a:gd name="T16" fmla="*/ 1 w 120"/>
                  <a:gd name="T17" fmla="*/ 0 h 3"/>
                  <a:gd name="T18" fmla="*/ 22 w 120"/>
                  <a:gd name="T19" fmla="*/ 0 h 3"/>
                  <a:gd name="T20" fmla="*/ 34 w 120"/>
                  <a:gd name="T21" fmla="*/ 0 h 3"/>
                  <a:gd name="T22" fmla="*/ 36 w 120"/>
                  <a:gd name="T23" fmla="*/ 2 h 3"/>
                  <a:gd name="T24" fmla="*/ 36 w 120"/>
                  <a:gd name="T25" fmla="*/ 2 h 3"/>
                  <a:gd name="T26" fmla="*/ 34 w 120"/>
                  <a:gd name="T27" fmla="*/ 3 h 3"/>
                  <a:gd name="T28" fmla="*/ 22 w 120"/>
                  <a:gd name="T29" fmla="*/ 3 h 3"/>
                  <a:gd name="T30" fmla="*/ 21 w 120"/>
                  <a:gd name="T31" fmla="*/ 2 h 3"/>
                  <a:gd name="T32" fmla="*/ 21 w 120"/>
                  <a:gd name="T33" fmla="*/ 2 h 3"/>
                  <a:gd name="T34" fmla="*/ 22 w 120"/>
                  <a:gd name="T35" fmla="*/ 0 h 3"/>
                  <a:gd name="T36" fmla="*/ 43 w 120"/>
                  <a:gd name="T37" fmla="*/ 0 h 3"/>
                  <a:gd name="T38" fmla="*/ 55 w 120"/>
                  <a:gd name="T39" fmla="*/ 0 h 3"/>
                  <a:gd name="T40" fmla="*/ 57 w 120"/>
                  <a:gd name="T41" fmla="*/ 2 h 3"/>
                  <a:gd name="T42" fmla="*/ 57 w 120"/>
                  <a:gd name="T43" fmla="*/ 2 h 3"/>
                  <a:gd name="T44" fmla="*/ 55 w 120"/>
                  <a:gd name="T45" fmla="*/ 3 h 3"/>
                  <a:gd name="T46" fmla="*/ 43 w 120"/>
                  <a:gd name="T47" fmla="*/ 3 h 3"/>
                  <a:gd name="T48" fmla="*/ 42 w 120"/>
                  <a:gd name="T49" fmla="*/ 2 h 3"/>
                  <a:gd name="T50" fmla="*/ 42 w 120"/>
                  <a:gd name="T51" fmla="*/ 2 h 3"/>
                  <a:gd name="T52" fmla="*/ 43 w 120"/>
                  <a:gd name="T53" fmla="*/ 0 h 3"/>
                  <a:gd name="T54" fmla="*/ 64 w 120"/>
                  <a:gd name="T55" fmla="*/ 0 h 3"/>
                  <a:gd name="T56" fmla="*/ 76 w 120"/>
                  <a:gd name="T57" fmla="*/ 0 h 3"/>
                  <a:gd name="T58" fmla="*/ 78 w 120"/>
                  <a:gd name="T59" fmla="*/ 2 h 3"/>
                  <a:gd name="T60" fmla="*/ 78 w 120"/>
                  <a:gd name="T61" fmla="*/ 2 h 3"/>
                  <a:gd name="T62" fmla="*/ 76 w 120"/>
                  <a:gd name="T63" fmla="*/ 3 h 3"/>
                  <a:gd name="T64" fmla="*/ 64 w 120"/>
                  <a:gd name="T65" fmla="*/ 3 h 3"/>
                  <a:gd name="T66" fmla="*/ 63 w 120"/>
                  <a:gd name="T67" fmla="*/ 2 h 3"/>
                  <a:gd name="T68" fmla="*/ 63 w 120"/>
                  <a:gd name="T69" fmla="*/ 2 h 3"/>
                  <a:gd name="T70" fmla="*/ 64 w 120"/>
                  <a:gd name="T71" fmla="*/ 0 h 3"/>
                  <a:gd name="T72" fmla="*/ 85 w 120"/>
                  <a:gd name="T73" fmla="*/ 0 h 3"/>
                  <a:gd name="T74" fmla="*/ 97 w 120"/>
                  <a:gd name="T75" fmla="*/ 0 h 3"/>
                  <a:gd name="T76" fmla="*/ 99 w 120"/>
                  <a:gd name="T77" fmla="*/ 2 h 3"/>
                  <a:gd name="T78" fmla="*/ 99 w 120"/>
                  <a:gd name="T79" fmla="*/ 2 h 3"/>
                  <a:gd name="T80" fmla="*/ 97 w 120"/>
                  <a:gd name="T81" fmla="*/ 3 h 3"/>
                  <a:gd name="T82" fmla="*/ 85 w 120"/>
                  <a:gd name="T83" fmla="*/ 3 h 3"/>
                  <a:gd name="T84" fmla="*/ 84 w 120"/>
                  <a:gd name="T85" fmla="*/ 2 h 3"/>
                  <a:gd name="T86" fmla="*/ 84 w 120"/>
                  <a:gd name="T87" fmla="*/ 2 h 3"/>
                  <a:gd name="T88" fmla="*/ 85 w 120"/>
                  <a:gd name="T89" fmla="*/ 0 h 3"/>
                  <a:gd name="T90" fmla="*/ 106 w 120"/>
                  <a:gd name="T91" fmla="*/ 0 h 3"/>
                  <a:gd name="T92" fmla="*/ 118 w 120"/>
                  <a:gd name="T93" fmla="*/ 0 h 3"/>
                  <a:gd name="T94" fmla="*/ 120 w 120"/>
                  <a:gd name="T95" fmla="*/ 2 h 3"/>
                  <a:gd name="T96" fmla="*/ 120 w 120"/>
                  <a:gd name="T97" fmla="*/ 2 h 3"/>
                  <a:gd name="T98" fmla="*/ 118 w 120"/>
                  <a:gd name="T99" fmla="*/ 3 h 3"/>
                  <a:gd name="T100" fmla="*/ 106 w 120"/>
                  <a:gd name="T101" fmla="*/ 3 h 3"/>
                  <a:gd name="T102" fmla="*/ 105 w 120"/>
                  <a:gd name="T103" fmla="*/ 2 h 3"/>
                  <a:gd name="T104" fmla="*/ 105 w 120"/>
                  <a:gd name="T105" fmla="*/ 2 h 3"/>
                  <a:gd name="T106" fmla="*/ 106 w 120"/>
                  <a:gd name="T10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 name="组合 109"/>
            <p:cNvGrpSpPr/>
            <p:nvPr/>
          </p:nvGrpSpPr>
          <p:grpSpPr>
            <a:xfrm>
              <a:off x="1384523" y="699542"/>
              <a:ext cx="314844" cy="903421"/>
              <a:chOff x="1384523" y="699542"/>
              <a:chExt cx="314844" cy="903421"/>
            </a:xfrm>
          </p:grpSpPr>
          <p:sp>
            <p:nvSpPr>
              <p:cNvPr id="115" name="Freeform 23"/>
              <p:cNvSpPr/>
              <p:nvPr/>
            </p:nvSpPr>
            <p:spPr bwMode="auto">
              <a:xfrm>
                <a:off x="1384523" y="699542"/>
                <a:ext cx="314844" cy="903421"/>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4"/>
              <p:cNvSpPr>
                <a:spLocks noEditPoints="1"/>
              </p:cNvSpPr>
              <p:nvPr/>
            </p:nvSpPr>
            <p:spPr bwMode="auto">
              <a:xfrm>
                <a:off x="1384523" y="1218934"/>
                <a:ext cx="314844" cy="325874"/>
              </a:xfrm>
              <a:custGeom>
                <a:avLst/>
                <a:gdLst>
                  <a:gd name="T0" fmla="*/ 60 w 60"/>
                  <a:gd name="T1" fmla="*/ 57 h 62"/>
                  <a:gd name="T2" fmla="*/ 60 w 60"/>
                  <a:gd name="T3" fmla="*/ 62 h 62"/>
                  <a:gd name="T4" fmla="*/ 53 w 60"/>
                  <a:gd name="T5" fmla="*/ 56 h 62"/>
                  <a:gd name="T6" fmla="*/ 53 w 60"/>
                  <a:gd name="T7" fmla="*/ 54 h 62"/>
                  <a:gd name="T8" fmla="*/ 53 w 60"/>
                  <a:gd name="T9" fmla="*/ 54 h 62"/>
                  <a:gd name="T10" fmla="*/ 56 w 60"/>
                  <a:gd name="T11" fmla="*/ 54 h 62"/>
                  <a:gd name="T12" fmla="*/ 60 w 60"/>
                  <a:gd name="T13" fmla="*/ 57 h 62"/>
                  <a:gd name="T14" fmla="*/ 0 w 60"/>
                  <a:gd name="T15" fmla="*/ 5 h 62"/>
                  <a:gd name="T16" fmla="*/ 0 w 60"/>
                  <a:gd name="T17" fmla="*/ 0 h 62"/>
                  <a:gd name="T18" fmla="*/ 3 w 60"/>
                  <a:gd name="T19" fmla="*/ 4 h 62"/>
                  <a:gd name="T20" fmla="*/ 4 w 60"/>
                  <a:gd name="T21" fmla="*/ 6 h 62"/>
                  <a:gd name="T22" fmla="*/ 4 w 60"/>
                  <a:gd name="T23" fmla="*/ 6 h 62"/>
                  <a:gd name="T24" fmla="*/ 1 w 60"/>
                  <a:gd name="T25" fmla="*/ 6 h 62"/>
                  <a:gd name="T26" fmla="*/ 0 w 60"/>
                  <a:gd name="T27" fmla="*/ 5 h 62"/>
                  <a:gd name="T28" fmla="*/ 10 w 60"/>
                  <a:gd name="T29" fmla="*/ 10 h 62"/>
                  <a:gd name="T30" fmla="*/ 19 w 60"/>
                  <a:gd name="T31" fmla="*/ 18 h 62"/>
                  <a:gd name="T32" fmla="*/ 19 w 60"/>
                  <a:gd name="T33" fmla="*/ 21 h 62"/>
                  <a:gd name="T34" fmla="*/ 19 w 60"/>
                  <a:gd name="T35" fmla="*/ 21 h 62"/>
                  <a:gd name="T36" fmla="*/ 16 w 60"/>
                  <a:gd name="T37" fmla="*/ 21 h 62"/>
                  <a:gd name="T38" fmla="*/ 8 w 60"/>
                  <a:gd name="T39" fmla="*/ 13 h 62"/>
                  <a:gd name="T40" fmla="*/ 8 w 60"/>
                  <a:gd name="T41" fmla="*/ 10 h 62"/>
                  <a:gd name="T42" fmla="*/ 8 w 60"/>
                  <a:gd name="T43" fmla="*/ 10 h 62"/>
                  <a:gd name="T44" fmla="*/ 10 w 60"/>
                  <a:gd name="T45" fmla="*/ 10 h 62"/>
                  <a:gd name="T46" fmla="*/ 25 w 60"/>
                  <a:gd name="T47" fmla="*/ 25 h 62"/>
                  <a:gd name="T48" fmla="*/ 34 w 60"/>
                  <a:gd name="T49" fmla="*/ 33 h 62"/>
                  <a:gd name="T50" fmla="*/ 34 w 60"/>
                  <a:gd name="T51" fmla="*/ 35 h 62"/>
                  <a:gd name="T52" fmla="*/ 34 w 60"/>
                  <a:gd name="T53" fmla="*/ 35 h 62"/>
                  <a:gd name="T54" fmla="*/ 32 w 60"/>
                  <a:gd name="T55" fmla="*/ 35 h 62"/>
                  <a:gd name="T56" fmla="*/ 23 w 60"/>
                  <a:gd name="T57" fmla="*/ 27 h 62"/>
                  <a:gd name="T58" fmla="*/ 23 w 60"/>
                  <a:gd name="T59" fmla="*/ 25 h 62"/>
                  <a:gd name="T60" fmla="*/ 23 w 60"/>
                  <a:gd name="T61" fmla="*/ 25 h 62"/>
                  <a:gd name="T62" fmla="*/ 25 w 60"/>
                  <a:gd name="T63" fmla="*/ 25 h 62"/>
                  <a:gd name="T64" fmla="*/ 41 w 60"/>
                  <a:gd name="T65" fmla="*/ 39 h 62"/>
                  <a:gd name="T66" fmla="*/ 49 w 60"/>
                  <a:gd name="T67" fmla="*/ 47 h 62"/>
                  <a:gd name="T68" fmla="*/ 49 w 60"/>
                  <a:gd name="T69" fmla="*/ 50 h 62"/>
                  <a:gd name="T70" fmla="*/ 49 w 60"/>
                  <a:gd name="T71" fmla="*/ 50 h 62"/>
                  <a:gd name="T72" fmla="*/ 47 w 60"/>
                  <a:gd name="T73" fmla="*/ 50 h 62"/>
                  <a:gd name="T74" fmla="*/ 38 w 60"/>
                  <a:gd name="T75" fmla="*/ 42 h 62"/>
                  <a:gd name="T76" fmla="*/ 38 w 60"/>
                  <a:gd name="T77" fmla="*/ 39 h 62"/>
                  <a:gd name="T78" fmla="*/ 38 w 60"/>
                  <a:gd name="T79" fmla="*/ 39 h 62"/>
                  <a:gd name="T80" fmla="*/ 41 w 60"/>
                  <a:gd name="T8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1" name="组合 110"/>
            <p:cNvGrpSpPr/>
            <p:nvPr/>
          </p:nvGrpSpPr>
          <p:grpSpPr>
            <a:xfrm>
              <a:off x="1384522" y="699542"/>
              <a:ext cx="2035350" cy="603618"/>
              <a:chOff x="1384523" y="699542"/>
              <a:chExt cx="1234308" cy="603618"/>
            </a:xfrm>
          </p:grpSpPr>
          <p:sp>
            <p:nvSpPr>
              <p:cNvPr id="112" name="Freeform 27"/>
              <p:cNvSpPr/>
              <p:nvPr/>
            </p:nvSpPr>
            <p:spPr bwMode="auto">
              <a:xfrm>
                <a:off x="1384523" y="699542"/>
                <a:ext cx="1234308" cy="603618"/>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Freeform 28"/>
              <p:cNvSpPr>
                <a:spLocks noEditPoints="1"/>
              </p:cNvSpPr>
              <p:nvPr/>
            </p:nvSpPr>
            <p:spPr bwMode="auto">
              <a:xfrm>
                <a:off x="1384523" y="1030429"/>
                <a:ext cx="1160109" cy="230618"/>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
              <p:cNvSpPr>
                <a:spLocks noEditPoints="1"/>
              </p:cNvSpPr>
              <p:nvPr/>
            </p:nvSpPr>
            <p:spPr bwMode="auto">
              <a:xfrm>
                <a:off x="1384523" y="736641"/>
                <a:ext cx="1181166" cy="272731"/>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rgbClr val="FAD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0" name="文本框 155"/>
          <p:cNvSpPr txBox="1"/>
          <p:nvPr/>
        </p:nvSpPr>
        <p:spPr>
          <a:xfrm>
            <a:off x="4800718" y="5333280"/>
            <a:ext cx="6623874" cy="381631"/>
          </a:xfrm>
          <a:prstGeom prst="rect">
            <a:avLst/>
          </a:prstGeom>
          <a:noFill/>
        </p:spPr>
        <p:txBody>
          <a:bodyPr wrap="square" lIns="121908" tIns="60954" rIns="121908" bIns="60954" rtlCol="0">
            <a:spAutoFit/>
          </a:bodyPr>
          <a:lstStyle/>
          <a:p>
            <a:pPr algn="just">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此处填写具体条目内容，此处填写具体条目内容，此处填写具体条目内容。</a:t>
            </a:r>
          </a:p>
        </p:txBody>
      </p:sp>
      <p:grpSp>
        <p:nvGrpSpPr>
          <p:cNvPr id="125" name="组合 124"/>
          <p:cNvGrpSpPr/>
          <p:nvPr/>
        </p:nvGrpSpPr>
        <p:grpSpPr>
          <a:xfrm>
            <a:off x="2548058" y="3771544"/>
            <a:ext cx="1693875" cy="584774"/>
            <a:chOff x="1658148" y="2804859"/>
            <a:chExt cx="1270572" cy="438581"/>
          </a:xfrm>
        </p:grpSpPr>
        <p:sp>
          <p:nvSpPr>
            <p:cNvPr id="107" name="文本框 164"/>
            <p:cNvSpPr txBox="1"/>
            <p:nvPr/>
          </p:nvSpPr>
          <p:spPr>
            <a:xfrm>
              <a:off x="1993420" y="2804859"/>
              <a:ext cx="935300" cy="438581"/>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Title</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6" name="Freeform 45"/>
            <p:cNvSpPr>
              <a:spLocks noChangeAspect="1" noEditPoints="1"/>
            </p:cNvSpPr>
            <p:nvPr/>
          </p:nvSpPr>
          <p:spPr bwMode="auto">
            <a:xfrm>
              <a:off x="1658148" y="2876086"/>
              <a:ext cx="202728" cy="338324"/>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3256" tIns="46627" rIns="93256" bIns="46627" numCol="1" anchor="t" anchorCtr="0" compatLnSpc="1"/>
            <a:lstStyle/>
            <a:p>
              <a:pPr>
                <a:defRPr/>
              </a:pPr>
              <a:endParaRPr lang="en-US" kern="0" dirty="0">
                <a:solidFill>
                  <a:srgbClr val="FFFFFF"/>
                </a:solidFill>
              </a:endParaRPr>
            </a:p>
          </p:txBody>
        </p:sp>
      </p:grpSp>
      <p:grpSp>
        <p:nvGrpSpPr>
          <p:cNvPr id="124" name="组合 123"/>
          <p:cNvGrpSpPr/>
          <p:nvPr/>
        </p:nvGrpSpPr>
        <p:grpSpPr>
          <a:xfrm>
            <a:off x="2429217" y="2432798"/>
            <a:ext cx="1812716" cy="584774"/>
            <a:chOff x="1569006" y="1800799"/>
            <a:chExt cx="1359714" cy="438581"/>
          </a:xfrm>
        </p:grpSpPr>
        <p:sp>
          <p:nvSpPr>
            <p:cNvPr id="92" name="文本框 164"/>
            <p:cNvSpPr txBox="1"/>
            <p:nvPr/>
          </p:nvSpPr>
          <p:spPr>
            <a:xfrm>
              <a:off x="1993420" y="1800799"/>
              <a:ext cx="935300" cy="438581"/>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Title</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7" name="Freeform 10"/>
            <p:cNvSpPr>
              <a:spLocks noEditPoints="1"/>
            </p:cNvSpPr>
            <p:nvPr/>
          </p:nvSpPr>
          <p:spPr bwMode="auto">
            <a:xfrm>
              <a:off x="1569006" y="1909298"/>
              <a:ext cx="427572" cy="270282"/>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FFFFF"/>
            </a:solidFill>
            <a:ln w="9525">
              <a:noFill/>
              <a:round/>
            </a:ln>
          </p:spPr>
          <p:txBody>
            <a:bodyPr vert="horz" wrap="square" lIns="91427" tIns="45713" rIns="91427" bIns="45713" numCol="1" anchor="t" anchorCtr="0" compatLnSpc="1"/>
            <a:lstStyle/>
            <a:p>
              <a:pPr defTabSz="1242695"/>
              <a:endParaRPr lang="en-GB">
                <a:solidFill>
                  <a:srgbClr val="FFFFFF"/>
                </a:solidFill>
              </a:endParaRPr>
            </a:p>
          </p:txBody>
        </p:sp>
      </p:grpSp>
      <p:grpSp>
        <p:nvGrpSpPr>
          <p:cNvPr id="126" name="组合 125"/>
          <p:cNvGrpSpPr/>
          <p:nvPr/>
        </p:nvGrpSpPr>
        <p:grpSpPr>
          <a:xfrm>
            <a:off x="2474999" y="5203620"/>
            <a:ext cx="1766934" cy="584774"/>
            <a:chOff x="1603347" y="3878917"/>
            <a:chExt cx="1325373" cy="438581"/>
          </a:xfrm>
        </p:grpSpPr>
        <p:sp>
          <p:nvSpPr>
            <p:cNvPr id="122" name="文本框 164"/>
            <p:cNvSpPr txBox="1"/>
            <p:nvPr/>
          </p:nvSpPr>
          <p:spPr>
            <a:xfrm>
              <a:off x="1993420" y="3878917"/>
              <a:ext cx="935300" cy="438581"/>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Title</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603347" y="3987587"/>
              <a:ext cx="234224" cy="316123"/>
              <a:chOff x="3260005" y="1560934"/>
              <a:chExt cx="370834" cy="500500"/>
            </a:xfrm>
          </p:grpSpPr>
          <p:sp>
            <p:nvSpPr>
              <p:cNvPr id="49" name="Freeform 41"/>
              <p:cNvSpPr/>
              <p:nvPr/>
            </p:nvSpPr>
            <p:spPr bwMode="auto">
              <a:xfrm>
                <a:off x="3320003" y="156093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vert="horz" wrap="square" lIns="91427" tIns="45713" rIns="91427" bIns="45713" numCol="1" anchor="t" anchorCtr="0" compatLnSpc="1"/>
              <a:lstStyle/>
              <a:p>
                <a:pPr>
                  <a:defRPr/>
                </a:pPr>
                <a:endParaRPr lang="en-US" kern="0" dirty="0">
                  <a:solidFill>
                    <a:srgbClr val="FFFFFF"/>
                  </a:solidFill>
                </a:endParaRPr>
              </a:p>
            </p:txBody>
          </p:sp>
          <p:sp>
            <p:nvSpPr>
              <p:cNvPr id="50" name="Freeform 42"/>
              <p:cNvSpPr/>
              <p:nvPr/>
            </p:nvSpPr>
            <p:spPr bwMode="auto">
              <a:xfrm>
                <a:off x="3260005" y="177233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vert="horz" wrap="square" lIns="91427" tIns="45713" rIns="91427" bIns="45713" numCol="1" anchor="t" anchorCtr="0" compatLnSpc="1"/>
              <a:lstStyle/>
              <a:p>
                <a:pPr>
                  <a:defRPr/>
                </a:pPr>
                <a:endParaRPr lang="en-US" kern="0" dirty="0">
                  <a:solidFill>
                    <a:srgbClr val="FFFFFF"/>
                  </a:solidFill>
                </a:endParaRPr>
              </a:p>
            </p:txBody>
          </p:sp>
        </p:gr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p:tgtEl>
                                          <p:spTgt spid="61"/>
                                        </p:tgtEl>
                                        <p:attrNameLst>
                                          <p:attrName>ppt_x</p:attrName>
                                        </p:attrNameLst>
                                      </p:cBhvr>
                                      <p:tavLst>
                                        <p:tav tm="0">
                                          <p:val>
                                            <p:strVal val="#ppt_x-#ppt_w*1.125000"/>
                                          </p:val>
                                        </p:tav>
                                        <p:tav tm="100000">
                                          <p:val>
                                            <p:strVal val="#ppt_x"/>
                                          </p:val>
                                        </p:tav>
                                      </p:tavLst>
                                    </p:anim>
                                    <p:animEffect transition="in" filter="wipe(right)">
                                      <p:cBhvr>
                                        <p:cTn id="8" dur="500"/>
                                        <p:tgtEl>
                                          <p:spTgt spid="61"/>
                                        </p:tgtEl>
                                      </p:cBhvr>
                                    </p:animEffect>
                                  </p:childTnLst>
                                </p:cTn>
                              </p:par>
                              <p:par>
                                <p:cTn id="9" presetID="12" presetClass="entr" presetSubtype="2" fill="hold" nodeType="with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500"/>
                                        <p:tgtEl>
                                          <p:spTgt spid="123"/>
                                        </p:tgtEl>
                                        <p:attrNameLst>
                                          <p:attrName>ppt_x</p:attrName>
                                        </p:attrNameLst>
                                      </p:cBhvr>
                                      <p:tavLst>
                                        <p:tav tm="0">
                                          <p:val>
                                            <p:strVal val="#ppt_x+#ppt_w*1.125000"/>
                                          </p:val>
                                        </p:tav>
                                        <p:tav tm="100000">
                                          <p:val>
                                            <p:strVal val="#ppt_x"/>
                                          </p:val>
                                        </p:tav>
                                      </p:tavLst>
                                    </p:anim>
                                    <p:animEffect transition="in" filter="wipe(left)">
                                      <p:cBhvr>
                                        <p:cTn id="12" dur="500"/>
                                        <p:tgtEl>
                                          <p:spTgt spid="12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par>
                          <p:cTn id="17" fill="hold">
                            <p:stCondLst>
                              <p:cond delay="1000"/>
                            </p:stCondLst>
                            <p:childTnLst>
                              <p:par>
                                <p:cTn id="18" presetID="12" presetClass="entr" presetSubtype="8" fill="hold" nodeType="after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additive="base">
                                        <p:cTn id="20" dur="500"/>
                                        <p:tgtEl>
                                          <p:spTgt spid="78"/>
                                        </p:tgtEl>
                                        <p:attrNameLst>
                                          <p:attrName>ppt_x</p:attrName>
                                        </p:attrNameLst>
                                      </p:cBhvr>
                                      <p:tavLst>
                                        <p:tav tm="0">
                                          <p:val>
                                            <p:strVal val="#ppt_x-#ppt_w*1.125000"/>
                                          </p:val>
                                        </p:tav>
                                        <p:tav tm="100000">
                                          <p:val>
                                            <p:strVal val="#ppt_x"/>
                                          </p:val>
                                        </p:tav>
                                      </p:tavLst>
                                    </p:anim>
                                    <p:animEffect transition="in" filter="wipe(right)">
                                      <p:cBhvr>
                                        <p:cTn id="21" dur="500"/>
                                        <p:tgtEl>
                                          <p:spTgt spid="78"/>
                                        </p:tgtEl>
                                      </p:cBhvr>
                                    </p:animEffect>
                                  </p:childTnLst>
                                </p:cTn>
                              </p:par>
                              <p:par>
                                <p:cTn id="22" presetID="12" presetClass="entr" presetSubtype="2" fill="hold" nodeType="withEffect">
                                  <p:stCondLst>
                                    <p:cond delay="0"/>
                                  </p:stCondLst>
                                  <p:childTnLst>
                                    <p:set>
                                      <p:cBhvr>
                                        <p:cTn id="23" dur="1" fill="hold">
                                          <p:stCondLst>
                                            <p:cond delay="0"/>
                                          </p:stCondLst>
                                        </p:cTn>
                                        <p:tgtEl>
                                          <p:spTgt spid="124"/>
                                        </p:tgtEl>
                                        <p:attrNameLst>
                                          <p:attrName>style.visibility</p:attrName>
                                        </p:attrNameLst>
                                      </p:cBhvr>
                                      <p:to>
                                        <p:strVal val="visible"/>
                                      </p:to>
                                    </p:set>
                                    <p:anim calcmode="lin" valueType="num">
                                      <p:cBhvr additive="base">
                                        <p:cTn id="24" dur="500"/>
                                        <p:tgtEl>
                                          <p:spTgt spid="124"/>
                                        </p:tgtEl>
                                        <p:attrNameLst>
                                          <p:attrName>ppt_x</p:attrName>
                                        </p:attrNameLst>
                                      </p:cBhvr>
                                      <p:tavLst>
                                        <p:tav tm="0">
                                          <p:val>
                                            <p:strVal val="#ppt_x+#ppt_w*1.125000"/>
                                          </p:val>
                                        </p:tav>
                                        <p:tav tm="100000">
                                          <p:val>
                                            <p:strVal val="#ppt_x"/>
                                          </p:val>
                                        </p:tav>
                                      </p:tavLst>
                                    </p:anim>
                                    <p:animEffect transition="in" filter="wipe(left)">
                                      <p:cBhvr>
                                        <p:cTn id="25" dur="500"/>
                                        <p:tgtEl>
                                          <p:spTgt spid="124"/>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ipe(left)">
                                      <p:cBhvr>
                                        <p:cTn id="29" dur="500"/>
                                        <p:tgtEl>
                                          <p:spTgt spid="90"/>
                                        </p:tgtEl>
                                      </p:cBhvr>
                                    </p:animEffect>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additive="base">
                                        <p:cTn id="33" dur="500"/>
                                        <p:tgtEl>
                                          <p:spTgt spid="93"/>
                                        </p:tgtEl>
                                        <p:attrNameLst>
                                          <p:attrName>ppt_x</p:attrName>
                                        </p:attrNameLst>
                                      </p:cBhvr>
                                      <p:tavLst>
                                        <p:tav tm="0">
                                          <p:val>
                                            <p:strVal val="#ppt_x-#ppt_w*1.125000"/>
                                          </p:val>
                                        </p:tav>
                                        <p:tav tm="100000">
                                          <p:val>
                                            <p:strVal val="#ppt_x"/>
                                          </p:val>
                                        </p:tav>
                                      </p:tavLst>
                                    </p:anim>
                                    <p:animEffect transition="in" filter="wipe(right)">
                                      <p:cBhvr>
                                        <p:cTn id="34" dur="500"/>
                                        <p:tgtEl>
                                          <p:spTgt spid="93"/>
                                        </p:tgtEl>
                                      </p:cBhvr>
                                    </p:animEffect>
                                  </p:childTnLst>
                                </p:cTn>
                              </p:par>
                              <p:par>
                                <p:cTn id="35" presetID="12" presetClass="entr" presetSubtype="2"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anim calcmode="lin" valueType="num">
                                      <p:cBhvr additive="base">
                                        <p:cTn id="37" dur="500"/>
                                        <p:tgtEl>
                                          <p:spTgt spid="125"/>
                                        </p:tgtEl>
                                        <p:attrNameLst>
                                          <p:attrName>ppt_x</p:attrName>
                                        </p:attrNameLst>
                                      </p:cBhvr>
                                      <p:tavLst>
                                        <p:tav tm="0">
                                          <p:val>
                                            <p:strVal val="#ppt_x+#ppt_w*1.125000"/>
                                          </p:val>
                                        </p:tav>
                                        <p:tav tm="100000">
                                          <p:val>
                                            <p:strVal val="#ppt_x"/>
                                          </p:val>
                                        </p:tav>
                                      </p:tavLst>
                                    </p:anim>
                                    <p:animEffect transition="in" filter="wipe(left)">
                                      <p:cBhvr>
                                        <p:cTn id="38" dur="500"/>
                                        <p:tgtEl>
                                          <p:spTgt spid="12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wipe(left)">
                                      <p:cBhvr>
                                        <p:cTn id="42" dur="500"/>
                                        <p:tgtEl>
                                          <p:spTgt spid="105"/>
                                        </p:tgtEl>
                                      </p:cBhvr>
                                    </p:animEffect>
                                  </p:childTnLst>
                                </p:cTn>
                              </p:par>
                            </p:childTnLst>
                          </p:cTn>
                        </p:par>
                        <p:par>
                          <p:cTn id="43" fill="hold">
                            <p:stCondLst>
                              <p:cond delay="3000"/>
                            </p:stCondLst>
                            <p:childTnLst>
                              <p:par>
                                <p:cTn id="44" presetID="12" presetClass="entr" presetSubtype="8" fill="hold" nodeType="afterEffect">
                                  <p:stCondLst>
                                    <p:cond delay="0"/>
                                  </p:stCondLst>
                                  <p:childTnLst>
                                    <p:set>
                                      <p:cBhvr>
                                        <p:cTn id="45" dur="1" fill="hold">
                                          <p:stCondLst>
                                            <p:cond delay="0"/>
                                          </p:stCondLst>
                                        </p:cTn>
                                        <p:tgtEl>
                                          <p:spTgt spid="108"/>
                                        </p:tgtEl>
                                        <p:attrNameLst>
                                          <p:attrName>style.visibility</p:attrName>
                                        </p:attrNameLst>
                                      </p:cBhvr>
                                      <p:to>
                                        <p:strVal val="visible"/>
                                      </p:to>
                                    </p:set>
                                    <p:anim calcmode="lin" valueType="num">
                                      <p:cBhvr additive="base">
                                        <p:cTn id="46" dur="500"/>
                                        <p:tgtEl>
                                          <p:spTgt spid="108"/>
                                        </p:tgtEl>
                                        <p:attrNameLst>
                                          <p:attrName>ppt_x</p:attrName>
                                        </p:attrNameLst>
                                      </p:cBhvr>
                                      <p:tavLst>
                                        <p:tav tm="0">
                                          <p:val>
                                            <p:strVal val="#ppt_x-#ppt_w*1.125000"/>
                                          </p:val>
                                        </p:tav>
                                        <p:tav tm="100000">
                                          <p:val>
                                            <p:strVal val="#ppt_x"/>
                                          </p:val>
                                        </p:tav>
                                      </p:tavLst>
                                    </p:anim>
                                    <p:animEffect transition="in" filter="wipe(right)">
                                      <p:cBhvr>
                                        <p:cTn id="47" dur="500"/>
                                        <p:tgtEl>
                                          <p:spTgt spid="108"/>
                                        </p:tgtEl>
                                      </p:cBhvr>
                                    </p:animEffect>
                                  </p:childTnLst>
                                </p:cTn>
                              </p:par>
                              <p:par>
                                <p:cTn id="48" presetID="12" presetClass="entr" presetSubtype="2" fill="hold" nodeType="withEffect">
                                  <p:stCondLst>
                                    <p:cond delay="0"/>
                                  </p:stCondLst>
                                  <p:childTnLst>
                                    <p:set>
                                      <p:cBhvr>
                                        <p:cTn id="49" dur="1" fill="hold">
                                          <p:stCondLst>
                                            <p:cond delay="0"/>
                                          </p:stCondLst>
                                        </p:cTn>
                                        <p:tgtEl>
                                          <p:spTgt spid="126"/>
                                        </p:tgtEl>
                                        <p:attrNameLst>
                                          <p:attrName>style.visibility</p:attrName>
                                        </p:attrNameLst>
                                      </p:cBhvr>
                                      <p:to>
                                        <p:strVal val="visible"/>
                                      </p:to>
                                    </p:set>
                                    <p:anim calcmode="lin" valueType="num">
                                      <p:cBhvr additive="base">
                                        <p:cTn id="50" dur="500"/>
                                        <p:tgtEl>
                                          <p:spTgt spid="126"/>
                                        </p:tgtEl>
                                        <p:attrNameLst>
                                          <p:attrName>ppt_x</p:attrName>
                                        </p:attrNameLst>
                                      </p:cBhvr>
                                      <p:tavLst>
                                        <p:tav tm="0">
                                          <p:val>
                                            <p:strVal val="#ppt_x+#ppt_w*1.125000"/>
                                          </p:val>
                                        </p:tav>
                                        <p:tav tm="100000">
                                          <p:val>
                                            <p:strVal val="#ppt_x"/>
                                          </p:val>
                                        </p:tav>
                                      </p:tavLst>
                                    </p:anim>
                                    <p:animEffect transition="in" filter="wipe(left)">
                                      <p:cBhvr>
                                        <p:cTn id="51" dur="500"/>
                                        <p:tgtEl>
                                          <p:spTgt spid="126"/>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0" grpId="0"/>
      <p:bldP spid="105" grpId="0"/>
      <p:bldP spid="1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38482" y="3081557"/>
            <a:ext cx="1546650" cy="1546851"/>
            <a:chOff x="1559496" y="2204864"/>
            <a:chExt cx="1791194" cy="1791194"/>
          </a:xfrm>
        </p:grpSpPr>
        <p:sp>
          <p:nvSpPr>
            <p:cNvPr id="6" name="泪滴形 5"/>
            <p:cNvSpPr/>
            <p:nvPr/>
          </p:nvSpPr>
          <p:spPr bwMode="auto">
            <a:xfrm rot="2386516">
              <a:off x="1559496" y="2204864"/>
              <a:ext cx="1791194" cy="179119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a:cs typeface="+mn-ea"/>
              </a:endParaRPr>
            </a:p>
          </p:txBody>
        </p:sp>
        <p:sp>
          <p:nvSpPr>
            <p:cNvPr id="7" name="椭圆 6"/>
            <p:cNvSpPr/>
            <p:nvPr/>
          </p:nvSpPr>
          <p:spPr bwMode="auto">
            <a:xfrm>
              <a:off x="1645035" y="2289085"/>
              <a:ext cx="1629747" cy="1629747"/>
            </a:xfrm>
            <a:prstGeom prst="ellipse">
              <a:avLst/>
            </a:prstGeom>
          </p:spPr>
          <p:style>
            <a:lnRef idx="3">
              <a:schemeClr val="lt1"/>
            </a:lnRef>
            <a:fillRef idx="1">
              <a:schemeClr val="accent1"/>
            </a:fillRef>
            <a:effectRef idx="1">
              <a:schemeClr val="accent1"/>
            </a:effectRef>
            <a:fontRef idx="minor">
              <a:schemeClr val="lt1"/>
            </a:fontRef>
          </p:style>
          <p:txBody>
            <a:bodyPr rtlCol="0" anchor="ctr">
              <a:flatTx/>
            </a:bodyPr>
            <a:lstStyle/>
            <a:p>
              <a:pPr algn="ctr"/>
              <a:r>
                <a:rPr lang="zh-CN" altLang="en-US" b="1" dirty="0">
                  <a:latin typeface="+mn-ea"/>
                  <a:cs typeface="+mn-ea"/>
                </a:rPr>
                <a:t>输入</a:t>
              </a:r>
              <a:endParaRPr lang="en-US" altLang="zh-CN" b="1" dirty="0">
                <a:latin typeface="+mn-ea"/>
                <a:cs typeface="+mn-ea"/>
              </a:endParaRPr>
            </a:p>
            <a:p>
              <a:pPr algn="ctr"/>
              <a:r>
                <a:rPr lang="zh-CN" altLang="en-US" b="1" dirty="0">
                  <a:latin typeface="+mn-ea"/>
                  <a:cs typeface="+mn-ea"/>
                </a:rPr>
                <a:t>标题</a:t>
              </a:r>
            </a:p>
          </p:txBody>
        </p:sp>
      </p:grpSp>
      <p:grpSp>
        <p:nvGrpSpPr>
          <p:cNvPr id="8" name="组合 7"/>
          <p:cNvGrpSpPr/>
          <p:nvPr/>
        </p:nvGrpSpPr>
        <p:grpSpPr>
          <a:xfrm>
            <a:off x="4214333" y="3070671"/>
            <a:ext cx="1546650" cy="1546851"/>
            <a:chOff x="1559496" y="2204864"/>
            <a:chExt cx="1791194" cy="1791194"/>
          </a:xfrm>
        </p:grpSpPr>
        <p:sp>
          <p:nvSpPr>
            <p:cNvPr id="9" name="泪滴形 8"/>
            <p:cNvSpPr/>
            <p:nvPr/>
          </p:nvSpPr>
          <p:spPr bwMode="auto">
            <a:xfrm rot="2386516">
              <a:off x="1559496" y="2204864"/>
              <a:ext cx="1791194" cy="1791194"/>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flatTx/>
            </a:bodyPr>
            <a:lstStyle/>
            <a:p>
              <a:pPr algn="ctr"/>
              <a:endParaRPr lang="zh-CN" altLang="en-US">
                <a:cs typeface="+mn-ea"/>
              </a:endParaRPr>
            </a:p>
          </p:txBody>
        </p:sp>
        <p:sp>
          <p:nvSpPr>
            <p:cNvPr id="10" name="椭圆 9"/>
            <p:cNvSpPr/>
            <p:nvPr/>
          </p:nvSpPr>
          <p:spPr bwMode="auto">
            <a:xfrm>
              <a:off x="1645035" y="2289085"/>
              <a:ext cx="1629747" cy="1629747"/>
            </a:xfrm>
            <a:prstGeom prst="ellipse">
              <a:avLst/>
            </a:prstGeom>
          </p:spPr>
          <p:style>
            <a:lnRef idx="3">
              <a:schemeClr val="lt1"/>
            </a:lnRef>
            <a:fillRef idx="1">
              <a:schemeClr val="accent2"/>
            </a:fillRef>
            <a:effectRef idx="1">
              <a:schemeClr val="accent2"/>
            </a:effectRef>
            <a:fontRef idx="minor">
              <a:schemeClr val="lt1"/>
            </a:fontRef>
          </p:style>
          <p:txBody>
            <a:bodyPr rtlCol="0" anchor="ctr">
              <a:flatTx/>
            </a:bodyPr>
            <a:lstStyle/>
            <a:p>
              <a:pPr algn="ctr"/>
              <a:r>
                <a:rPr lang="zh-CN" altLang="en-US" b="1" dirty="0">
                  <a:latin typeface="+mn-ea"/>
                  <a:cs typeface="+mn-ea"/>
                </a:rPr>
                <a:t>输入</a:t>
              </a:r>
              <a:endParaRPr lang="en-US" altLang="zh-CN" b="1" dirty="0">
                <a:latin typeface="+mn-ea"/>
                <a:cs typeface="+mn-ea"/>
              </a:endParaRPr>
            </a:p>
            <a:p>
              <a:pPr algn="ctr"/>
              <a:r>
                <a:rPr lang="zh-CN" altLang="en-US" b="1" dirty="0">
                  <a:latin typeface="+mn-ea"/>
                  <a:cs typeface="+mn-ea"/>
                </a:rPr>
                <a:t>标题</a:t>
              </a:r>
            </a:p>
          </p:txBody>
        </p:sp>
      </p:grpSp>
      <p:grpSp>
        <p:nvGrpSpPr>
          <p:cNvPr id="11" name="组合 10"/>
          <p:cNvGrpSpPr/>
          <p:nvPr/>
        </p:nvGrpSpPr>
        <p:grpSpPr>
          <a:xfrm>
            <a:off x="6369295" y="3092442"/>
            <a:ext cx="1546650" cy="1546851"/>
            <a:chOff x="1559496" y="2204864"/>
            <a:chExt cx="1791194" cy="1791194"/>
          </a:xfrm>
        </p:grpSpPr>
        <p:sp>
          <p:nvSpPr>
            <p:cNvPr id="12" name="泪滴形 11"/>
            <p:cNvSpPr/>
            <p:nvPr/>
          </p:nvSpPr>
          <p:spPr bwMode="auto">
            <a:xfrm rot="2386516">
              <a:off x="1559496" y="2204864"/>
              <a:ext cx="1791194" cy="1791194"/>
            </a:xfrm>
            <a:prstGeom prst="teardrop">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flatTx/>
            </a:bodyPr>
            <a:lstStyle/>
            <a:p>
              <a:pPr algn="ctr"/>
              <a:endParaRPr lang="zh-CN" altLang="en-US">
                <a:cs typeface="+mn-ea"/>
              </a:endParaRPr>
            </a:p>
          </p:txBody>
        </p:sp>
        <p:sp>
          <p:nvSpPr>
            <p:cNvPr id="13" name="椭圆 12"/>
            <p:cNvSpPr/>
            <p:nvPr/>
          </p:nvSpPr>
          <p:spPr bwMode="auto">
            <a:xfrm>
              <a:off x="1645035" y="2289085"/>
              <a:ext cx="1629747" cy="1629747"/>
            </a:xfrm>
            <a:prstGeom prst="ellipse">
              <a:avLst/>
            </a:prstGeom>
          </p:spPr>
          <p:style>
            <a:lnRef idx="3">
              <a:schemeClr val="lt1"/>
            </a:lnRef>
            <a:fillRef idx="1">
              <a:schemeClr val="accent3"/>
            </a:fillRef>
            <a:effectRef idx="1">
              <a:schemeClr val="accent3"/>
            </a:effectRef>
            <a:fontRef idx="minor">
              <a:schemeClr val="lt1"/>
            </a:fontRef>
          </p:style>
          <p:txBody>
            <a:bodyPr rtlCol="0" anchor="ctr">
              <a:flatTx/>
            </a:bodyPr>
            <a:lstStyle/>
            <a:p>
              <a:pPr algn="ctr"/>
              <a:r>
                <a:rPr lang="zh-CN" altLang="en-US" b="1" dirty="0">
                  <a:latin typeface="+mn-ea"/>
                  <a:cs typeface="+mn-ea"/>
                </a:rPr>
                <a:t>输入</a:t>
              </a:r>
              <a:endParaRPr lang="en-US" altLang="zh-CN" b="1" dirty="0">
                <a:latin typeface="+mn-ea"/>
                <a:cs typeface="+mn-ea"/>
              </a:endParaRPr>
            </a:p>
            <a:p>
              <a:pPr algn="ctr"/>
              <a:r>
                <a:rPr lang="zh-CN" altLang="en-US" b="1" dirty="0">
                  <a:latin typeface="+mn-ea"/>
                  <a:cs typeface="+mn-ea"/>
                </a:rPr>
                <a:t>标题</a:t>
              </a:r>
            </a:p>
          </p:txBody>
        </p:sp>
      </p:grpSp>
      <p:grpSp>
        <p:nvGrpSpPr>
          <p:cNvPr id="14" name="组合 13"/>
          <p:cNvGrpSpPr/>
          <p:nvPr/>
        </p:nvGrpSpPr>
        <p:grpSpPr>
          <a:xfrm>
            <a:off x="8648012" y="2959746"/>
            <a:ext cx="1768469" cy="1768699"/>
            <a:chOff x="8949333" y="2289085"/>
            <a:chExt cx="1768699" cy="1768699"/>
          </a:xfrm>
        </p:grpSpPr>
        <p:sp>
          <p:nvSpPr>
            <p:cNvPr id="15" name="椭圆 14"/>
            <p:cNvSpPr/>
            <p:nvPr/>
          </p:nvSpPr>
          <p:spPr bwMode="auto">
            <a:xfrm>
              <a:off x="8949333" y="2289085"/>
              <a:ext cx="1768699" cy="17686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flatTx/>
            </a:bodyPr>
            <a:lstStyle/>
            <a:p>
              <a:pPr algn="ctr"/>
              <a:endParaRPr lang="zh-CN" altLang="en-US">
                <a:cs typeface="+mn-ea"/>
              </a:endParaRPr>
            </a:p>
          </p:txBody>
        </p:sp>
        <p:sp>
          <p:nvSpPr>
            <p:cNvPr id="16" name="椭圆 15"/>
            <p:cNvSpPr/>
            <p:nvPr/>
          </p:nvSpPr>
          <p:spPr bwMode="auto">
            <a:xfrm>
              <a:off x="9018808" y="2358560"/>
              <a:ext cx="1629747" cy="1629747"/>
            </a:xfrm>
            <a:prstGeom prst="ellipse">
              <a:avLst/>
            </a:prstGeom>
          </p:spPr>
          <p:style>
            <a:lnRef idx="3">
              <a:schemeClr val="lt1"/>
            </a:lnRef>
            <a:fillRef idx="1">
              <a:schemeClr val="accent4"/>
            </a:fillRef>
            <a:effectRef idx="1">
              <a:schemeClr val="accent4"/>
            </a:effectRef>
            <a:fontRef idx="minor">
              <a:schemeClr val="lt1"/>
            </a:fontRef>
          </p:style>
          <p:txBody>
            <a:bodyPr rtlCol="0" anchor="ctr">
              <a:flatTx/>
            </a:bodyPr>
            <a:lstStyle/>
            <a:p>
              <a:pPr algn="ctr"/>
              <a:r>
                <a:rPr lang="zh-CN" altLang="en-US" sz="2400" b="1" dirty="0">
                  <a:latin typeface="+mn-ea"/>
                  <a:cs typeface="+mn-ea"/>
                </a:rPr>
                <a:t>输入</a:t>
              </a:r>
              <a:endParaRPr lang="en-US" altLang="zh-CN" sz="2400" b="1" dirty="0">
                <a:latin typeface="+mn-ea"/>
                <a:cs typeface="+mn-ea"/>
              </a:endParaRPr>
            </a:p>
            <a:p>
              <a:pPr algn="ctr"/>
              <a:r>
                <a:rPr lang="zh-CN" altLang="en-US" sz="2400" b="1" dirty="0">
                  <a:latin typeface="+mn-ea"/>
                  <a:cs typeface="+mn-ea"/>
                </a:rPr>
                <a:t>标题</a:t>
              </a:r>
            </a:p>
          </p:txBody>
        </p:sp>
      </p:grpSp>
      <p:grpSp>
        <p:nvGrpSpPr>
          <p:cNvPr id="17" name="组合 16"/>
          <p:cNvGrpSpPr/>
          <p:nvPr/>
        </p:nvGrpSpPr>
        <p:grpSpPr>
          <a:xfrm>
            <a:off x="1679238" y="4680420"/>
            <a:ext cx="2252247" cy="1694913"/>
            <a:chOff x="1560245" y="4091759"/>
            <a:chExt cx="2252540" cy="1694913"/>
          </a:xfrm>
        </p:grpSpPr>
        <p:sp>
          <p:nvSpPr>
            <p:cNvPr id="18" name="等腰三角形 17"/>
            <p:cNvSpPr/>
            <p:nvPr/>
          </p:nvSpPr>
          <p:spPr bwMode="auto">
            <a:xfrm flipV="1">
              <a:off x="2475760" y="4091759"/>
              <a:ext cx="432048" cy="37245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flatTx/>
            </a:bodyPr>
            <a:lstStyle/>
            <a:p>
              <a:pPr algn="ctr"/>
              <a:endParaRPr lang="zh-CN" altLang="en-US">
                <a:cs typeface="+mn-ea"/>
              </a:endParaRPr>
            </a:p>
          </p:txBody>
        </p:sp>
        <p:cxnSp>
          <p:nvCxnSpPr>
            <p:cNvPr id="19" name="直接连接符 12"/>
            <p:cNvCxnSpPr>
              <a:cxnSpLocks noChangeShapeType="1"/>
            </p:cNvCxnSpPr>
            <p:nvPr/>
          </p:nvCxnSpPr>
          <p:spPr bwMode="auto">
            <a:xfrm>
              <a:off x="1716265" y="4600806"/>
              <a:ext cx="1951038" cy="12700"/>
            </a:xfrm>
            <a:prstGeom prst="line">
              <a:avLst/>
            </a:prstGeom>
            <a:noFill/>
            <a:ln w="38100">
              <a:solidFill>
                <a:schemeClr val="accent1"/>
              </a:solidFill>
              <a:prstDash val="lgDash"/>
              <a:round/>
            </a:ln>
            <a:extLst>
              <a:ext uri="{909E8E84-426E-40DD-AFC4-6F175D3DCCD1}">
                <a14:hiddenFill xmlns:a14="http://schemas.microsoft.com/office/drawing/2010/main">
                  <a:noFill/>
                </a14:hiddenFill>
              </a:ext>
            </a:extLst>
          </p:spPr>
        </p:cxnSp>
        <p:sp>
          <p:nvSpPr>
            <p:cNvPr id="20" name="矩形 19"/>
            <p:cNvSpPr/>
            <p:nvPr/>
          </p:nvSpPr>
          <p:spPr>
            <a:xfrm>
              <a:off x="1560245" y="4709454"/>
              <a:ext cx="2252540" cy="1077218"/>
            </a:xfrm>
            <a:prstGeom prst="rect">
              <a:avLst/>
            </a:prstGeom>
          </p:spPr>
          <p:txBody>
            <a:bodyPr wrap="none">
              <a:spAutoFit/>
            </a:bodyPr>
            <a:lstStyle/>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p:txBody>
        </p:sp>
      </p:grpSp>
      <p:grpSp>
        <p:nvGrpSpPr>
          <p:cNvPr id="21" name="组合 20"/>
          <p:cNvGrpSpPr/>
          <p:nvPr/>
        </p:nvGrpSpPr>
        <p:grpSpPr>
          <a:xfrm>
            <a:off x="6052500" y="4681698"/>
            <a:ext cx="2252247" cy="1699630"/>
            <a:chOff x="5934076" y="4093039"/>
            <a:chExt cx="2252540" cy="1699630"/>
          </a:xfrm>
        </p:grpSpPr>
        <p:sp>
          <p:nvSpPr>
            <p:cNvPr id="22" name="等腰三角形 21"/>
            <p:cNvSpPr/>
            <p:nvPr/>
          </p:nvSpPr>
          <p:spPr bwMode="auto">
            <a:xfrm flipV="1">
              <a:off x="6808314" y="4093039"/>
              <a:ext cx="432048" cy="372455"/>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flatTx/>
            </a:bodyPr>
            <a:lstStyle/>
            <a:p>
              <a:pPr algn="ctr"/>
              <a:endParaRPr lang="zh-CN" altLang="en-US">
                <a:cs typeface="+mn-ea"/>
              </a:endParaRPr>
            </a:p>
          </p:txBody>
        </p:sp>
        <p:cxnSp>
          <p:nvCxnSpPr>
            <p:cNvPr id="23" name="直接连接符 12"/>
            <p:cNvCxnSpPr>
              <a:cxnSpLocks noChangeShapeType="1"/>
            </p:cNvCxnSpPr>
            <p:nvPr/>
          </p:nvCxnSpPr>
          <p:spPr bwMode="auto">
            <a:xfrm>
              <a:off x="6048819" y="4613506"/>
              <a:ext cx="1951038" cy="12700"/>
            </a:xfrm>
            <a:prstGeom prst="line">
              <a:avLst/>
            </a:prstGeom>
            <a:noFill/>
            <a:ln w="38100">
              <a:solidFill>
                <a:schemeClr val="accent3"/>
              </a:solidFill>
              <a:prstDash val="lgDash"/>
              <a:round/>
            </a:ln>
            <a:extLst>
              <a:ext uri="{909E8E84-426E-40DD-AFC4-6F175D3DCCD1}">
                <a14:hiddenFill xmlns:a14="http://schemas.microsoft.com/office/drawing/2010/main">
                  <a:noFill/>
                </a14:hiddenFill>
              </a:ext>
            </a:extLst>
          </p:spPr>
        </p:cxnSp>
        <p:sp>
          <p:nvSpPr>
            <p:cNvPr id="24" name="矩形 23"/>
            <p:cNvSpPr/>
            <p:nvPr/>
          </p:nvSpPr>
          <p:spPr>
            <a:xfrm>
              <a:off x="5934076" y="4715451"/>
              <a:ext cx="2252540" cy="1077218"/>
            </a:xfrm>
            <a:prstGeom prst="rect">
              <a:avLst/>
            </a:prstGeom>
          </p:spPr>
          <p:txBody>
            <a:bodyPr wrap="none">
              <a:spAutoFit/>
            </a:bodyPr>
            <a:lstStyle/>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p:txBody>
        </p:sp>
      </p:grpSp>
      <p:grpSp>
        <p:nvGrpSpPr>
          <p:cNvPr id="25" name="组合 24"/>
          <p:cNvGrpSpPr/>
          <p:nvPr/>
        </p:nvGrpSpPr>
        <p:grpSpPr>
          <a:xfrm>
            <a:off x="3898555" y="1394312"/>
            <a:ext cx="2252247" cy="1601194"/>
            <a:chOff x="3779851" y="805653"/>
            <a:chExt cx="2252540" cy="1601194"/>
          </a:xfrm>
        </p:grpSpPr>
        <p:sp>
          <p:nvSpPr>
            <p:cNvPr id="26" name="等腰三角形 25"/>
            <p:cNvSpPr/>
            <p:nvPr/>
          </p:nvSpPr>
          <p:spPr bwMode="auto">
            <a:xfrm>
              <a:off x="4653071" y="2034392"/>
              <a:ext cx="432048" cy="372455"/>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flatTx/>
            </a:bodyPr>
            <a:lstStyle/>
            <a:p>
              <a:pPr algn="ctr"/>
              <a:endParaRPr lang="zh-CN" altLang="en-US">
                <a:cs typeface="+mn-ea"/>
              </a:endParaRPr>
            </a:p>
          </p:txBody>
        </p:sp>
        <p:cxnSp>
          <p:nvCxnSpPr>
            <p:cNvPr id="27" name="直接连接符 12"/>
            <p:cNvCxnSpPr>
              <a:cxnSpLocks noChangeShapeType="1"/>
            </p:cNvCxnSpPr>
            <p:nvPr/>
          </p:nvCxnSpPr>
          <p:spPr bwMode="auto">
            <a:xfrm>
              <a:off x="3893576" y="1941395"/>
              <a:ext cx="1951038" cy="12700"/>
            </a:xfrm>
            <a:prstGeom prst="line">
              <a:avLst/>
            </a:prstGeom>
            <a:noFill/>
            <a:ln w="38100">
              <a:solidFill>
                <a:schemeClr val="accent2"/>
              </a:solidFill>
              <a:prstDash val="lgDash"/>
              <a:round/>
            </a:ln>
            <a:extLst>
              <a:ext uri="{909E8E84-426E-40DD-AFC4-6F175D3DCCD1}">
                <a14:hiddenFill xmlns:a14="http://schemas.microsoft.com/office/drawing/2010/main">
                  <a:noFill/>
                </a14:hiddenFill>
              </a:ext>
            </a:extLst>
          </p:spPr>
        </p:cxnSp>
        <p:sp>
          <p:nvSpPr>
            <p:cNvPr id="28" name="矩形 27"/>
            <p:cNvSpPr/>
            <p:nvPr/>
          </p:nvSpPr>
          <p:spPr>
            <a:xfrm>
              <a:off x="3779851" y="805653"/>
              <a:ext cx="2252540" cy="1077218"/>
            </a:xfrm>
            <a:prstGeom prst="rect">
              <a:avLst/>
            </a:prstGeom>
          </p:spPr>
          <p:txBody>
            <a:bodyPr wrap="none">
              <a:spAutoFit/>
            </a:bodyPr>
            <a:lstStyle/>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a:p>
              <a:r>
                <a:rPr lang="zh-CN" altLang="en-US" sz="1600" b="1" dirty="0">
                  <a:solidFill>
                    <a:schemeClr val="tx1">
                      <a:lumMod val="50000"/>
                      <a:lumOff val="50000"/>
                    </a:schemeClr>
                  </a:solidFill>
                  <a:latin typeface="+mn-ea"/>
                  <a:cs typeface="+mn-ea"/>
                </a:rPr>
                <a:t>点击这里输入文字内容</a:t>
              </a:r>
              <a:endParaRPr lang="en-US" altLang="zh-CN" sz="1600" b="1"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6" presetClass="entr" presetSubtype="32"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out)">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1757788" y="1225561"/>
          <a:ext cx="8783832"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nvGraphicFramePr>
        <p:xfrm>
          <a:off x="7445680" y="3961866"/>
          <a:ext cx="3095941" cy="23837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6"/>
          <p:cNvGraphicFramePr/>
          <p:nvPr/>
        </p:nvGraphicFramePr>
        <p:xfrm>
          <a:off x="1757788" y="3961866"/>
          <a:ext cx="3095941" cy="2383757"/>
        </p:xfrm>
        <a:graphic>
          <a:graphicData uri="http://schemas.openxmlformats.org/drawingml/2006/chart">
            <c:chart xmlns:c="http://schemas.openxmlformats.org/drawingml/2006/chart" xmlns:r="http://schemas.openxmlformats.org/officeDocument/2006/relationships" r:id="rId5"/>
          </a:graphicData>
        </a:graphic>
      </p:graphicFrame>
      <p:sp>
        <p:nvSpPr>
          <p:cNvPr id="8" name="Line 3"/>
          <p:cNvSpPr>
            <a:spLocks noChangeShapeType="1"/>
          </p:cNvSpPr>
          <p:nvPr/>
        </p:nvSpPr>
        <p:spPr bwMode="black">
          <a:xfrm>
            <a:off x="1864830" y="3111417"/>
            <a:ext cx="0" cy="734888"/>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9" name="Group 4"/>
          <p:cNvGrpSpPr/>
          <p:nvPr/>
        </p:nvGrpSpPr>
        <p:grpSpPr bwMode="auto">
          <a:xfrm>
            <a:off x="1771182" y="3200843"/>
            <a:ext cx="168253" cy="168275"/>
            <a:chOff x="2928" y="2208"/>
            <a:chExt cx="262" cy="262"/>
          </a:xfrm>
        </p:grpSpPr>
        <p:sp>
          <p:nvSpPr>
            <p:cNvPr id="10"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1"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2" name="Rectangle 13"/>
          <p:cNvSpPr>
            <a:spLocks noChangeArrowheads="1"/>
          </p:cNvSpPr>
          <p:nvPr/>
        </p:nvSpPr>
        <p:spPr bwMode="auto">
          <a:xfrm>
            <a:off x="2004683" y="3099170"/>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3" name="Text Box 16"/>
          <p:cNvSpPr txBox="1">
            <a:spLocks noChangeArrowheads="1"/>
          </p:cNvSpPr>
          <p:nvPr/>
        </p:nvSpPr>
        <p:spPr bwMode="gray">
          <a:xfrm>
            <a:off x="1987430" y="3397106"/>
            <a:ext cx="8554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p>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p>
        </p:txBody>
      </p:sp>
      <p:sp>
        <p:nvSpPr>
          <p:cNvPr id="14" name="Line 3"/>
          <p:cNvSpPr>
            <a:spLocks noChangeShapeType="1"/>
          </p:cNvSpPr>
          <p:nvPr/>
        </p:nvSpPr>
        <p:spPr bwMode="black">
          <a:xfrm flipH="1">
            <a:off x="4936959" y="3989567"/>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15" name="Group 4"/>
          <p:cNvGrpSpPr/>
          <p:nvPr/>
        </p:nvGrpSpPr>
        <p:grpSpPr bwMode="auto">
          <a:xfrm>
            <a:off x="4853477" y="4078993"/>
            <a:ext cx="168253" cy="168275"/>
            <a:chOff x="2928" y="2208"/>
            <a:chExt cx="262" cy="262"/>
          </a:xfrm>
        </p:grpSpPr>
        <p:sp>
          <p:nvSpPr>
            <p:cNvPr id="16"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7"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8" name="Rectangle 13"/>
          <p:cNvSpPr>
            <a:spLocks noChangeArrowheads="1"/>
          </p:cNvSpPr>
          <p:nvPr/>
        </p:nvSpPr>
        <p:spPr bwMode="auto">
          <a:xfrm>
            <a:off x="5086977" y="3977320"/>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9" name="Text Box 16"/>
          <p:cNvSpPr txBox="1">
            <a:spLocks noChangeArrowheads="1"/>
          </p:cNvSpPr>
          <p:nvPr/>
        </p:nvSpPr>
        <p:spPr bwMode="gray">
          <a:xfrm>
            <a:off x="5021729" y="4275257"/>
            <a:ext cx="2423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0" name="Line 3"/>
          <p:cNvSpPr>
            <a:spLocks noChangeShapeType="1"/>
          </p:cNvSpPr>
          <p:nvPr/>
        </p:nvSpPr>
        <p:spPr bwMode="black">
          <a:xfrm flipH="1">
            <a:off x="7360909" y="5293452"/>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21" name="Group 4"/>
          <p:cNvGrpSpPr/>
          <p:nvPr/>
        </p:nvGrpSpPr>
        <p:grpSpPr bwMode="auto">
          <a:xfrm>
            <a:off x="7277427" y="5382878"/>
            <a:ext cx="168253" cy="168275"/>
            <a:chOff x="2928" y="2208"/>
            <a:chExt cx="262" cy="262"/>
          </a:xfrm>
        </p:grpSpPr>
        <p:sp>
          <p:nvSpPr>
            <p:cNvPr id="22"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23"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24" name="Rectangle 13"/>
          <p:cNvSpPr>
            <a:spLocks noChangeArrowheads="1"/>
          </p:cNvSpPr>
          <p:nvPr/>
        </p:nvSpPr>
        <p:spPr bwMode="auto">
          <a:xfrm>
            <a:off x="6604146" y="5281205"/>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25" name="Text Box 16"/>
          <p:cNvSpPr txBox="1">
            <a:spLocks noChangeArrowheads="1"/>
          </p:cNvSpPr>
          <p:nvPr/>
        </p:nvSpPr>
        <p:spPr bwMode="gray">
          <a:xfrm>
            <a:off x="4936959" y="5579142"/>
            <a:ext cx="23759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8" grpId="0" animBg="1"/>
      <p:bldP spid="12" grpId="0"/>
      <p:bldP spid="13" grpId="0"/>
      <p:bldP spid="14" grpId="0" animBg="1"/>
      <p:bldP spid="18" grpId="0"/>
      <p:bldP spid="19" grpId="0"/>
      <p:bldP spid="20" grpId="0" animBg="1"/>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1005217">
            <a:off x="5102404" y="1636735"/>
            <a:ext cx="1940105" cy="2040428"/>
            <a:chOff x="5085714" y="1844825"/>
            <a:chExt cx="1940358" cy="2040428"/>
          </a:xfrm>
        </p:grpSpPr>
        <p:sp>
          <p:nvSpPr>
            <p:cNvPr id="6" name="Freeform 6"/>
            <p:cNvSpPr/>
            <p:nvPr/>
          </p:nvSpPr>
          <p:spPr bwMode="gray">
            <a:xfrm>
              <a:off x="5085714" y="1844825"/>
              <a:ext cx="1940358" cy="2040428"/>
            </a:xfrm>
            <a:custGeom>
              <a:avLst/>
              <a:gdLst/>
              <a:ahLst/>
              <a:cxnLst>
                <a:cxn ang="0">
                  <a:pos x="794" y="1672"/>
                </a:cxn>
                <a:cxn ang="0">
                  <a:pos x="1590" y="576"/>
                </a:cxn>
                <a:cxn ang="0">
                  <a:pos x="794" y="0"/>
                </a:cxn>
                <a:cxn ang="0">
                  <a:pos x="0" y="576"/>
                </a:cxn>
                <a:cxn ang="0">
                  <a:pos x="794" y="1672"/>
                </a:cxn>
                <a:cxn ang="0">
                  <a:pos x="794" y="1672"/>
                </a:cxn>
              </a:cxnLst>
              <a:rect l="0" t="0" r="r" b="b"/>
              <a:pathLst>
                <a:path w="1590" h="1672">
                  <a:moveTo>
                    <a:pt x="794" y="1672"/>
                  </a:moveTo>
                  <a:lnTo>
                    <a:pt x="1590" y="576"/>
                  </a:lnTo>
                  <a:lnTo>
                    <a:pt x="794" y="0"/>
                  </a:lnTo>
                  <a:lnTo>
                    <a:pt x="0" y="576"/>
                  </a:lnTo>
                  <a:lnTo>
                    <a:pt x="794" y="1672"/>
                  </a:lnTo>
                  <a:lnTo>
                    <a:pt x="794" y="1672"/>
                  </a:lnTo>
                  <a:close/>
                </a:path>
              </a:pathLst>
            </a:custGeom>
          </p:spPr>
          <p:style>
            <a:lnRef idx="3">
              <a:schemeClr val="lt1"/>
            </a:lnRef>
            <a:fillRef idx="1">
              <a:schemeClr val="accent2"/>
            </a:fillRef>
            <a:effectRef idx="1">
              <a:schemeClr val="accent2"/>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7" name="Rechteck 23"/>
            <p:cNvSpPr/>
            <p:nvPr/>
          </p:nvSpPr>
          <p:spPr bwMode="gray">
            <a:xfrm>
              <a:off x="5548766" y="2451122"/>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8" name="组合 7"/>
          <p:cNvGrpSpPr/>
          <p:nvPr/>
        </p:nvGrpSpPr>
        <p:grpSpPr>
          <a:xfrm rot="1005217">
            <a:off x="6150955" y="2419388"/>
            <a:ext cx="1942546" cy="1847613"/>
            <a:chOff x="6134402" y="2627476"/>
            <a:chExt cx="1942799" cy="1847613"/>
          </a:xfrm>
        </p:grpSpPr>
        <p:sp>
          <p:nvSpPr>
            <p:cNvPr id="9" name="_color1"/>
            <p:cNvSpPr/>
            <p:nvPr/>
          </p:nvSpPr>
          <p:spPr bwMode="gray">
            <a:xfrm>
              <a:off x="6134402" y="2627476"/>
              <a:ext cx="1942799" cy="1847613"/>
            </a:xfrm>
            <a:custGeom>
              <a:avLst/>
              <a:gdLst/>
              <a:ahLst/>
              <a:cxnLst>
                <a:cxn ang="0">
                  <a:pos x="796" y="0"/>
                </a:cxn>
                <a:cxn ang="0">
                  <a:pos x="0" y="1096"/>
                </a:cxn>
                <a:cxn ang="0">
                  <a:pos x="0" y="1096"/>
                </a:cxn>
                <a:cxn ang="0">
                  <a:pos x="1287" y="1514"/>
                </a:cxn>
                <a:cxn ang="0">
                  <a:pos x="1592" y="579"/>
                </a:cxn>
                <a:cxn ang="0">
                  <a:pos x="796" y="0"/>
                </a:cxn>
              </a:cxnLst>
              <a:rect l="0" t="0" r="r" b="b"/>
              <a:pathLst>
                <a:path w="1592" h="1514">
                  <a:moveTo>
                    <a:pt x="796" y="0"/>
                  </a:moveTo>
                  <a:lnTo>
                    <a:pt x="0" y="1096"/>
                  </a:lnTo>
                  <a:lnTo>
                    <a:pt x="0" y="1096"/>
                  </a:lnTo>
                  <a:lnTo>
                    <a:pt x="1287" y="1514"/>
                  </a:lnTo>
                  <a:lnTo>
                    <a:pt x="1592" y="579"/>
                  </a:lnTo>
                  <a:lnTo>
                    <a:pt x="796" y="0"/>
                  </a:lnTo>
                  <a:close/>
                </a:path>
              </a:pathLst>
            </a:custGeom>
          </p:spPr>
          <p:style>
            <a:lnRef idx="3">
              <a:schemeClr val="lt1"/>
            </a:lnRef>
            <a:fillRef idx="1">
              <a:schemeClr val="accent6"/>
            </a:fillRef>
            <a:effectRef idx="1">
              <a:schemeClr val="accent6"/>
            </a:effectRef>
            <a:fontRef idx="minor">
              <a:schemeClr val="lt1"/>
            </a:fontRef>
          </p:style>
          <p:txBody>
            <a:bodyPr wrap="square" lIns="0" tIns="108000" rIns="0" bIns="0" anchor="ctr" anchorCtr="0"/>
            <a:lstStyle/>
            <a:p>
              <a:pPr algn="ctr">
                <a:lnSpc>
                  <a:spcPct val="95000"/>
                </a:lnSpc>
                <a:spcAft>
                  <a:spcPts val="800"/>
                </a:spcAft>
              </a:pPr>
              <a:endParaRPr lang="de-DE" sz="1600" b="1" noProof="1">
                <a:solidFill>
                  <a:prstClr val="white"/>
                </a:solidFill>
                <a:effectLst>
                  <a:outerShdw blurRad="38100" dist="38100" dir="2700000" algn="tl">
                    <a:srgbClr val="000000">
                      <a:alpha val="43137"/>
                    </a:srgbClr>
                  </a:outerShdw>
                </a:effectLst>
                <a:cs typeface="+mn-ea"/>
              </a:endParaRPr>
            </a:p>
          </p:txBody>
        </p:sp>
        <p:sp>
          <p:nvSpPr>
            <p:cNvPr id="10" name="Rechteck 24"/>
            <p:cNvSpPr/>
            <p:nvPr/>
          </p:nvSpPr>
          <p:spPr bwMode="gray">
            <a:xfrm>
              <a:off x="6688272" y="3518473"/>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11" name="组合 10"/>
          <p:cNvGrpSpPr/>
          <p:nvPr/>
        </p:nvGrpSpPr>
        <p:grpSpPr>
          <a:xfrm rot="1005217">
            <a:off x="4085363" y="2419388"/>
            <a:ext cx="1940105" cy="1847613"/>
            <a:chOff x="4034586" y="2627476"/>
            <a:chExt cx="1940358" cy="1847613"/>
          </a:xfrm>
        </p:grpSpPr>
        <p:sp>
          <p:nvSpPr>
            <p:cNvPr id="12" name="Freeform 9"/>
            <p:cNvSpPr/>
            <p:nvPr/>
          </p:nvSpPr>
          <p:spPr bwMode="gray">
            <a:xfrm>
              <a:off x="4034586" y="2627476"/>
              <a:ext cx="1940358" cy="1847613"/>
            </a:xfrm>
            <a:custGeom>
              <a:avLst/>
              <a:gdLst/>
              <a:ahLst/>
              <a:cxnLst>
                <a:cxn ang="0">
                  <a:pos x="796" y="0"/>
                </a:cxn>
                <a:cxn ang="0">
                  <a:pos x="0" y="579"/>
                </a:cxn>
                <a:cxn ang="0">
                  <a:pos x="305" y="1514"/>
                </a:cxn>
                <a:cxn ang="0">
                  <a:pos x="1590" y="1096"/>
                </a:cxn>
                <a:cxn ang="0">
                  <a:pos x="796" y="0"/>
                </a:cxn>
              </a:cxnLst>
              <a:rect l="0" t="0" r="r" b="b"/>
              <a:pathLst>
                <a:path w="1590" h="1514">
                  <a:moveTo>
                    <a:pt x="796" y="0"/>
                  </a:moveTo>
                  <a:lnTo>
                    <a:pt x="0" y="579"/>
                  </a:lnTo>
                  <a:lnTo>
                    <a:pt x="305" y="1514"/>
                  </a:lnTo>
                  <a:lnTo>
                    <a:pt x="1590" y="1096"/>
                  </a:lnTo>
                  <a:lnTo>
                    <a:pt x="796" y="0"/>
                  </a:ln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3" name="Rechteck 25"/>
            <p:cNvSpPr/>
            <p:nvPr/>
          </p:nvSpPr>
          <p:spPr bwMode="gray">
            <a:xfrm>
              <a:off x="4412562" y="3518473"/>
              <a:ext cx="1011815"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4" name="组合 13"/>
          <p:cNvGrpSpPr/>
          <p:nvPr/>
        </p:nvGrpSpPr>
        <p:grpSpPr>
          <a:xfrm rot="1005217">
            <a:off x="6091060" y="3906941"/>
            <a:ext cx="1570388" cy="1648695"/>
            <a:chOff x="6107825" y="4084575"/>
            <a:chExt cx="1570592" cy="1648695"/>
          </a:xfrm>
        </p:grpSpPr>
        <p:sp>
          <p:nvSpPr>
            <p:cNvPr id="15" name="Freeform 7"/>
            <p:cNvSpPr/>
            <p:nvPr/>
          </p:nvSpPr>
          <p:spPr bwMode="gray">
            <a:xfrm>
              <a:off x="6107825" y="4084575"/>
              <a:ext cx="1570592" cy="1648695"/>
            </a:xfrm>
            <a:custGeom>
              <a:avLst/>
              <a:gdLst/>
              <a:ahLst/>
              <a:cxnLst>
                <a:cxn ang="0">
                  <a:pos x="0" y="0"/>
                </a:cxn>
                <a:cxn ang="0">
                  <a:pos x="0" y="1351"/>
                </a:cxn>
                <a:cxn ang="0">
                  <a:pos x="985" y="1351"/>
                </a:cxn>
                <a:cxn ang="0">
                  <a:pos x="1287" y="418"/>
                </a:cxn>
                <a:cxn ang="0">
                  <a:pos x="0" y="0"/>
                </a:cxn>
                <a:cxn ang="0">
                  <a:pos x="0" y="0"/>
                </a:cxn>
              </a:cxnLst>
              <a:rect l="0" t="0" r="r" b="b"/>
              <a:pathLst>
                <a:path w="1287" h="1351">
                  <a:moveTo>
                    <a:pt x="0" y="0"/>
                  </a:moveTo>
                  <a:lnTo>
                    <a:pt x="0" y="1351"/>
                  </a:lnTo>
                  <a:lnTo>
                    <a:pt x="985" y="1351"/>
                  </a:lnTo>
                  <a:lnTo>
                    <a:pt x="1287" y="418"/>
                  </a:lnTo>
                  <a:lnTo>
                    <a:pt x="0" y="0"/>
                  </a:lnTo>
                  <a:lnTo>
                    <a:pt x="0" y="0"/>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6" name="Rechteck 26"/>
            <p:cNvSpPr/>
            <p:nvPr/>
          </p:nvSpPr>
          <p:spPr bwMode="gray">
            <a:xfrm>
              <a:off x="6327560"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7" name="组合 16"/>
          <p:cNvGrpSpPr/>
          <p:nvPr/>
        </p:nvGrpSpPr>
        <p:grpSpPr>
          <a:xfrm rot="1005217">
            <a:off x="4450146" y="3803212"/>
            <a:ext cx="1567947" cy="1648695"/>
            <a:chOff x="4433369" y="4084575"/>
            <a:chExt cx="1568151" cy="1648695"/>
          </a:xfrm>
        </p:grpSpPr>
        <p:sp>
          <p:nvSpPr>
            <p:cNvPr id="18" name="Freeform 10"/>
            <p:cNvSpPr/>
            <p:nvPr/>
          </p:nvSpPr>
          <p:spPr bwMode="gray">
            <a:xfrm>
              <a:off x="4433369" y="4084575"/>
              <a:ext cx="1568151" cy="1648695"/>
            </a:xfrm>
            <a:custGeom>
              <a:avLst/>
              <a:gdLst/>
              <a:ahLst/>
              <a:cxnLst>
                <a:cxn ang="0">
                  <a:pos x="1285" y="0"/>
                </a:cxn>
                <a:cxn ang="0">
                  <a:pos x="0" y="418"/>
                </a:cxn>
                <a:cxn ang="0">
                  <a:pos x="302" y="1351"/>
                </a:cxn>
                <a:cxn ang="0">
                  <a:pos x="1285" y="1351"/>
                </a:cxn>
                <a:cxn ang="0">
                  <a:pos x="1285" y="0"/>
                </a:cxn>
                <a:cxn ang="0">
                  <a:pos x="1285" y="0"/>
                </a:cxn>
              </a:cxnLst>
              <a:rect l="0" t="0" r="r" b="b"/>
              <a:pathLst>
                <a:path w="1285" h="1351">
                  <a:moveTo>
                    <a:pt x="1285" y="0"/>
                  </a:moveTo>
                  <a:lnTo>
                    <a:pt x="0" y="418"/>
                  </a:lnTo>
                  <a:lnTo>
                    <a:pt x="302" y="1351"/>
                  </a:lnTo>
                  <a:lnTo>
                    <a:pt x="1285" y="1351"/>
                  </a:lnTo>
                  <a:lnTo>
                    <a:pt x="1285" y="0"/>
                  </a:lnTo>
                  <a:lnTo>
                    <a:pt x="1285" y="0"/>
                  </a:lnTo>
                  <a:close/>
                </a:path>
              </a:pathLst>
            </a:custGeom>
          </p:spPr>
          <p:style>
            <a:lnRef idx="3">
              <a:schemeClr val="lt1"/>
            </a:lnRef>
            <a:fillRef idx="1">
              <a:schemeClr val="accent3"/>
            </a:fillRef>
            <a:effectRef idx="1">
              <a:schemeClr val="accent3"/>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9" name="Rechteck 27"/>
            <p:cNvSpPr/>
            <p:nvPr/>
          </p:nvSpPr>
          <p:spPr bwMode="gray">
            <a:xfrm>
              <a:off x="4761608"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20" name="组合 19"/>
          <p:cNvGrpSpPr/>
          <p:nvPr/>
        </p:nvGrpSpPr>
        <p:grpSpPr>
          <a:xfrm>
            <a:off x="1980693" y="3141070"/>
            <a:ext cx="2200317" cy="949507"/>
            <a:chOff x="1761209" y="1838839"/>
            <a:chExt cx="2200603" cy="949507"/>
          </a:xfrm>
        </p:grpSpPr>
        <p:sp>
          <p:nvSpPr>
            <p:cNvPr id="21" name="文本框 20"/>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5"/>
                  </a:solidFill>
                  <a:latin typeface="+mn-ea"/>
                  <a:cs typeface="+mn-ea"/>
                </a:rPr>
                <a:t>输入标题</a:t>
              </a:r>
            </a:p>
          </p:txBody>
        </p:sp>
        <p:sp>
          <p:nvSpPr>
            <p:cNvPr id="22" name="文本框 21"/>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3" name="组合 22"/>
          <p:cNvGrpSpPr/>
          <p:nvPr/>
        </p:nvGrpSpPr>
        <p:grpSpPr>
          <a:xfrm>
            <a:off x="3024512" y="1527197"/>
            <a:ext cx="2200317" cy="949507"/>
            <a:chOff x="1761209" y="1838839"/>
            <a:chExt cx="2200603" cy="949507"/>
          </a:xfrm>
        </p:grpSpPr>
        <p:sp>
          <p:nvSpPr>
            <p:cNvPr id="24" name="文本框 23"/>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2"/>
                  </a:solidFill>
                  <a:latin typeface="+mn-ea"/>
                  <a:cs typeface="+mn-ea"/>
                </a:rPr>
                <a:t>输入标题</a:t>
              </a:r>
            </a:p>
          </p:txBody>
        </p:sp>
        <p:sp>
          <p:nvSpPr>
            <p:cNvPr id="25" name="文本框 24"/>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6" name="组合 25"/>
          <p:cNvGrpSpPr/>
          <p:nvPr/>
        </p:nvGrpSpPr>
        <p:grpSpPr>
          <a:xfrm>
            <a:off x="8018687" y="3492396"/>
            <a:ext cx="2200317" cy="949507"/>
            <a:chOff x="1761209" y="1838839"/>
            <a:chExt cx="2200603" cy="949507"/>
          </a:xfrm>
        </p:grpSpPr>
        <p:sp>
          <p:nvSpPr>
            <p:cNvPr id="27" name="文本框 26"/>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6"/>
                  </a:solidFill>
                  <a:latin typeface="+mn-ea"/>
                  <a:cs typeface="+mn-ea"/>
                </a:rPr>
                <a:t>输入标题</a:t>
              </a:r>
            </a:p>
          </p:txBody>
        </p:sp>
        <p:sp>
          <p:nvSpPr>
            <p:cNvPr id="28" name="文本框 27"/>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9" name="组合 28"/>
          <p:cNvGrpSpPr/>
          <p:nvPr/>
        </p:nvGrpSpPr>
        <p:grpSpPr>
          <a:xfrm>
            <a:off x="7700672" y="4766356"/>
            <a:ext cx="2200317" cy="949507"/>
            <a:chOff x="1761209" y="1838839"/>
            <a:chExt cx="2200603" cy="949507"/>
          </a:xfrm>
        </p:grpSpPr>
        <p:sp>
          <p:nvSpPr>
            <p:cNvPr id="30" name="文本框 29"/>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4"/>
                  </a:solidFill>
                  <a:latin typeface="+mn-ea"/>
                  <a:cs typeface="+mn-ea"/>
                </a:rPr>
                <a:t>输入标题</a:t>
              </a:r>
            </a:p>
          </p:txBody>
        </p:sp>
        <p:sp>
          <p:nvSpPr>
            <p:cNvPr id="31" name="文本框 30"/>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32" name="组合 31"/>
          <p:cNvGrpSpPr/>
          <p:nvPr/>
        </p:nvGrpSpPr>
        <p:grpSpPr>
          <a:xfrm>
            <a:off x="2459866" y="4759760"/>
            <a:ext cx="2200317" cy="949507"/>
            <a:chOff x="1761209" y="1838839"/>
            <a:chExt cx="2200603" cy="949507"/>
          </a:xfrm>
        </p:grpSpPr>
        <p:sp>
          <p:nvSpPr>
            <p:cNvPr id="33" name="文本框 32"/>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3"/>
                  </a:solidFill>
                  <a:latin typeface="+mn-ea"/>
                  <a:cs typeface="+mn-ea"/>
                </a:rPr>
                <a:t>输入标题</a:t>
              </a:r>
            </a:p>
          </p:txBody>
        </p:sp>
        <p:sp>
          <p:nvSpPr>
            <p:cNvPr id="34" name="文本框 33"/>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1000"/>
                                        <p:tgtEl>
                                          <p:spTgt spid="23"/>
                                        </p:tgtEl>
                                      </p:cBhvr>
                                    </p:animEffect>
                                  </p:childTnLst>
                                </p:cTn>
                              </p:par>
                              <p:par>
                                <p:cTn id="29" presetID="14"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10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1000"/>
                                        <p:tgtEl>
                                          <p:spTgt spid="26"/>
                                        </p:tgtEl>
                                      </p:cBhvr>
                                    </p:animEffect>
                                  </p:childTnLst>
                                </p:cTn>
                              </p:par>
                              <p:par>
                                <p:cTn id="35" presetID="14" presetClass="entr" presetSubtype="1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1000"/>
                                        <p:tgtEl>
                                          <p:spTgt spid="32"/>
                                        </p:tgtEl>
                                      </p:cBhvr>
                                    </p:animEffect>
                                  </p:childTnLst>
                                </p:cTn>
                              </p:par>
                              <p:par>
                                <p:cTn id="38" presetID="14"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942">
      <a:dk1>
        <a:sysClr val="windowText" lastClr="000000"/>
      </a:dk1>
      <a:lt1>
        <a:sysClr val="window" lastClr="FFFFFF"/>
      </a:lt1>
      <a:dk2>
        <a:srgbClr val="EA5E66"/>
      </a:dk2>
      <a:lt2>
        <a:srgbClr val="FFAB3F"/>
      </a:lt2>
      <a:accent1>
        <a:srgbClr val="00A2B3"/>
      </a:accent1>
      <a:accent2>
        <a:srgbClr val="EA5E66"/>
      </a:accent2>
      <a:accent3>
        <a:srgbClr val="FFAB3F"/>
      </a:accent3>
      <a:accent4>
        <a:srgbClr val="00A2B3"/>
      </a:accent4>
      <a:accent5>
        <a:srgbClr val="EA5E66"/>
      </a:accent5>
      <a:accent6>
        <a:srgbClr val="FFAB3F"/>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2231</Words>
  <Application>Microsoft Office PowerPoint</Application>
  <PresentationFormat>宽屏</PresentationFormat>
  <Paragraphs>452</Paragraphs>
  <Slides>33</Slides>
  <Notes>19</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Bebas</vt:lpstr>
      <vt:lpstr>ITC Avant Garde Std Bk</vt:lpstr>
      <vt:lpstr>ITC Avant Garde Std Md</vt:lpstr>
      <vt:lpstr>微软雅黑</vt:lpstr>
      <vt:lpstr>Agency FB</vt:lpstr>
      <vt:lpstr>Arial</vt:lpstr>
      <vt:lpstr>Arial Black</vt:lpstr>
      <vt:lpstr>Calibri</vt:lpstr>
      <vt:lpstr>Haettenschweiler</vt:lpstr>
      <vt:lpstr>Impact</vt:lpstr>
      <vt:lpstr>Times New Roman</vt:lpstr>
      <vt:lpstr>Wingdings</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更多模版：亮亮图文旗舰店https:/liangliangtuwen.tmall.com</cp:keywords>
  <dc:description>更多模版：亮亮图文旗舰店https://liangliangtuwen.tmall.com</dc:description>
  <cp:lastModifiedBy>chj</cp:lastModifiedBy>
  <cp:revision>2</cp:revision>
  <dcterms:created xsi:type="dcterms:W3CDTF">2017-11-29T04:21:50Z</dcterms:created>
  <dcterms:modified xsi:type="dcterms:W3CDTF">2018-12-16T06:09:46Z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