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31"/>
  </p:handoutMasterIdLst>
  <p:sldIdLst>
    <p:sldId id="256" r:id="rId3"/>
    <p:sldId id="283" r:id="rId5"/>
    <p:sldId id="259" r:id="rId6"/>
    <p:sldId id="257" r:id="rId7"/>
    <p:sldId id="271" r:id="rId8"/>
    <p:sldId id="292" r:id="rId9"/>
    <p:sldId id="279" r:id="rId10"/>
    <p:sldId id="267" r:id="rId11"/>
    <p:sldId id="286" r:id="rId12"/>
    <p:sldId id="264" r:id="rId13"/>
    <p:sldId id="290" r:id="rId14"/>
    <p:sldId id="289" r:id="rId15"/>
    <p:sldId id="276" r:id="rId16"/>
    <p:sldId id="287" r:id="rId17"/>
    <p:sldId id="269" r:id="rId18"/>
    <p:sldId id="294" r:id="rId19"/>
    <p:sldId id="274" r:id="rId20"/>
    <p:sldId id="277" r:id="rId21"/>
    <p:sldId id="278" r:id="rId22"/>
    <p:sldId id="288" r:id="rId23"/>
    <p:sldId id="293" r:id="rId24"/>
    <p:sldId id="284" r:id="rId25"/>
    <p:sldId id="297" r:id="rId26"/>
    <p:sldId id="296" r:id="rId27"/>
    <p:sldId id="291" r:id="rId28"/>
    <p:sldId id="285" r:id="rId29"/>
    <p:sldId id="295" r:id="rId30"/>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方正少儿简体" panose="03000509000000000000" pitchFamily="65" charset="-122"/>
      <p:regular r:id="rId39"/>
    </p:embeddedFont>
  </p:embeddedFont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5"/>
    <a:srgbClr val="6AA903"/>
    <a:srgbClr val="FD3197"/>
    <a:srgbClr val="4C4948"/>
    <a:srgbClr val="52A301"/>
    <a:srgbClr val="8BBC00"/>
    <a:srgbClr val="F30392"/>
    <a:srgbClr val="FD1B8C"/>
    <a:srgbClr val="FF7005"/>
    <a:srgbClr val="EC6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p:cViewPr>
        <p:scale>
          <a:sx n="100" d="100"/>
          <a:sy n="100" d="100"/>
        </p:scale>
        <p:origin x="-1032" y="-73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635B0-A4FC-403D-B5F1-C502D4CA67C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571867-83F8-4005-9E73-AFE4985ECD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10" name="矩形 9"/>
          <p:cNvSpPr/>
          <p:nvPr userDrawn="1"/>
        </p:nvSpPr>
        <p:spPr>
          <a:xfrm>
            <a:off x="0" y="0"/>
            <a:ext cx="9144000" cy="5143500"/>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pic>
        <p:nvPicPr>
          <p:cNvPr id="7" name="Picture 4" descr="E:\PPT素材\卡通D5.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7268171" y="3414409"/>
            <a:ext cx="1875830" cy="17290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E:\PPT素材\卡通D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 y="0"/>
            <a:ext cx="993510" cy="880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5"/>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8.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notesSlide" Target="../notesSlides/notesSlide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image" Target="../media/image10.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3.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PPT素材\卡通D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401483" y="3257987"/>
            <a:ext cx="6341034" cy="18855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PPT素材\卡通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529"/>
            <a:ext cx="9144000" cy="469697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043607" y="1226643"/>
            <a:ext cx="7056786" cy="892552"/>
          </a:xfrm>
          <a:prstGeom prst="rect">
            <a:avLst/>
          </a:prstGeom>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spcBef>
                <a:spcPts val="0"/>
              </a:spcBef>
              <a:spcAft>
                <a:spcPts val="0"/>
              </a:spcAft>
              <a:defRPr/>
            </a:pPr>
            <a:r>
              <a:rPr lang="zh-CN" altLang="en-US" sz="5200" spc="-150" dirty="0" smtClean="0">
                <a:ln w="11430"/>
                <a:solidFill>
                  <a:srgbClr val="6AA903"/>
                </a:solidFill>
                <a:latin typeface="方正少儿简体" panose="03000509000000000000" pitchFamily="65" charset="-122"/>
                <a:ea typeface="方正少儿简体" panose="03000509000000000000" pitchFamily="65" charset="-122"/>
                <a:cs typeface="+mn-ea"/>
                <a:sym typeface="+mn-lt"/>
              </a:rPr>
              <a:t>卡通教育教学课件培训</a:t>
            </a:r>
            <a:endParaRPr lang="zh-CN" altLang="en-US" sz="5200" spc="-150" dirty="0">
              <a:ln w="1143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17" name="文本框 3"/>
          <p:cNvSpPr txBox="1"/>
          <p:nvPr/>
        </p:nvSpPr>
        <p:spPr>
          <a:xfrm>
            <a:off x="1562201" y="2020764"/>
            <a:ext cx="6019597" cy="338554"/>
          </a:xfrm>
          <a:prstGeom prst="rect">
            <a:avLst/>
          </a:prstGeom>
          <a:noFill/>
        </p:spPr>
        <p:txBody>
          <a:bodyPr wrap="none" rtlCol="0">
            <a:spAutoFit/>
          </a:bodyPr>
          <a:lstStyle/>
          <a:p>
            <a:pPr algn="ctr"/>
            <a:r>
              <a:rPr lang="zh-CN" altLang="en-US" sz="1600" dirty="0">
                <a:solidFill>
                  <a:srgbClr val="6AA903"/>
                </a:solidFill>
                <a:latin typeface="+mj-ea"/>
                <a:ea typeface="+mj-ea"/>
                <a:cs typeface="+mn-ea"/>
                <a:sym typeface="+mn-lt"/>
              </a:rPr>
              <a:t>适用教学</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教育</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课件</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儿童、中小学教育</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公开课</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微课</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课堂设计等</a:t>
            </a:r>
            <a:endParaRPr lang="zh-CN" altLang="en-US" sz="1600" dirty="0">
              <a:solidFill>
                <a:srgbClr val="6AA903"/>
              </a:solidFill>
              <a:latin typeface="+mj-ea"/>
              <a:ea typeface="+mj-ea"/>
              <a:cs typeface="+mn-ea"/>
              <a:sym typeface="+mn-lt"/>
            </a:endParaRPr>
          </a:p>
        </p:txBody>
      </p:sp>
      <p:sp>
        <p:nvSpPr>
          <p:cNvPr id="18" name="文本框 4"/>
          <p:cNvSpPr txBox="1"/>
          <p:nvPr/>
        </p:nvSpPr>
        <p:spPr>
          <a:xfrm>
            <a:off x="3379645" y="2572536"/>
            <a:ext cx="2384712" cy="373667"/>
          </a:xfrm>
          <a:prstGeom prst="roundRect">
            <a:avLst/>
          </a:prstGeom>
          <a:solidFill>
            <a:schemeClr val="accent6"/>
          </a:solidFill>
        </p:spPr>
        <p:txBody>
          <a:bodyPr wrap="none" rtlCol="0">
            <a:spAutoFit/>
          </a:bodyPr>
          <a:lstStyle/>
          <a:p>
            <a:pPr algn="ctr"/>
            <a:r>
              <a:rPr lang="zh-CN" altLang="en-US" sz="1600" b="1" dirty="0" smtClean="0">
                <a:solidFill>
                  <a:schemeClr val="bg1"/>
                </a:solidFill>
                <a:latin typeface="+mj-ea"/>
                <a:ea typeface="+mj-ea"/>
                <a:cs typeface="+mn-ea"/>
                <a:sym typeface="+mn-lt"/>
              </a:rPr>
              <a:t>三年级语文</a:t>
            </a:r>
            <a:r>
              <a:rPr lang="en-US" altLang="zh-CN" sz="1600" b="1" dirty="0">
                <a:solidFill>
                  <a:schemeClr val="bg1"/>
                </a:solidFill>
                <a:latin typeface="+mj-ea"/>
                <a:ea typeface="+mj-ea"/>
                <a:cs typeface="+mn-ea"/>
                <a:sym typeface="+mn-lt"/>
              </a:rPr>
              <a:t> </a:t>
            </a:r>
            <a:r>
              <a:rPr lang="en-US" altLang="zh-CN" sz="1600" b="1" dirty="0" smtClean="0">
                <a:solidFill>
                  <a:schemeClr val="bg1"/>
                </a:solidFill>
                <a:latin typeface="+mj-ea"/>
                <a:ea typeface="+mj-ea"/>
                <a:cs typeface="+mn-ea"/>
                <a:sym typeface="+mn-lt"/>
              </a:rPr>
              <a:t>   </a:t>
            </a:r>
            <a:r>
              <a:rPr lang="zh-CN" altLang="en-US" sz="1600" b="1" dirty="0" smtClean="0">
                <a:solidFill>
                  <a:schemeClr val="bg1"/>
                </a:solidFill>
                <a:latin typeface="+mj-ea"/>
                <a:ea typeface="+mj-ea"/>
                <a:cs typeface="+mn-ea"/>
                <a:sym typeface="+mn-lt"/>
              </a:rPr>
              <a:t>亮亮图文</a:t>
            </a:r>
            <a:endParaRPr lang="zh-CN" altLang="en-US" sz="1600" b="1" dirty="0" smtClean="0">
              <a:solidFill>
                <a:schemeClr val="bg1"/>
              </a:solidFill>
              <a:latin typeface="+mj-ea"/>
              <a:ea typeface="+mj-ea"/>
              <a:cs typeface="+mn-ea"/>
              <a:sym typeface="+mn-lt"/>
            </a:endParaRP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374504" y="266700"/>
            <a:ext cx="1254271" cy="41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E:\PPT素材\卡通D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1098" y="808821"/>
            <a:ext cx="623370" cy="5463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PPT素材\卡通D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5290" y="2457728"/>
            <a:ext cx="414224" cy="414224"/>
          </a:xfrm>
          <a:prstGeom prst="rect">
            <a:avLst/>
          </a:prstGeom>
          <a:noFill/>
          <a:extLst>
            <a:ext uri="{909E8E84-426E-40DD-AFC4-6F175D3DCCD1}">
              <a14:hiddenFill xmlns:a14="http://schemas.microsoft.com/office/drawing/2010/main">
                <a:solidFill>
                  <a:srgbClr val="FFFFFF"/>
                </a:solidFill>
              </a14:hiddenFill>
            </a:ext>
          </a:extLst>
        </p:spPr>
      </p:pic>
      <p:pic>
        <p:nvPicPr>
          <p:cNvPr id="11" name="群星 - STEPPING ON THE RAINY STREET 雨中漫步.mp3">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609600" y="-6096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1)">
                                      <p:cBhvr>
                                        <p:cTn id="6" dur="1" fill="hold"/>
                                        <p:tgtEl>
                                          <p:spTgt spid="11"/>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1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 calcmode="lin" valueType="num">
                                      <p:cBhvr>
                                        <p:cTn id="2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gtEl>
                                      </p:cBhvr>
                                    </p:animEffect>
                                  </p:childTnLst>
                                </p:cTn>
                              </p:par>
                            </p:childTnLst>
                          </p:cTn>
                        </p:par>
                        <p:par>
                          <p:cTn id="32" fill="hold">
                            <p:stCondLst>
                              <p:cond delay="2450"/>
                            </p:stCondLst>
                            <p:childTnLst>
                              <p:par>
                                <p:cTn id="33" presetID="2" presetClass="entr" presetSubtype="3" fill="hold" nodeType="afterEffect">
                                  <p:stCondLst>
                                    <p:cond delay="0"/>
                                  </p:stCondLst>
                                  <p:childTnLst>
                                    <p:set>
                                      <p:cBhvr>
                                        <p:cTn id="34" dur="1" fill="hold">
                                          <p:stCondLst>
                                            <p:cond delay="0"/>
                                          </p:stCondLst>
                                        </p:cTn>
                                        <p:tgtEl>
                                          <p:spTgt spid="1033"/>
                                        </p:tgtEl>
                                        <p:attrNameLst>
                                          <p:attrName>style.visibility</p:attrName>
                                        </p:attrNameLst>
                                      </p:cBhvr>
                                      <p:to>
                                        <p:strVal val="visible"/>
                                      </p:to>
                                    </p:set>
                                    <p:anim calcmode="lin" valueType="num">
                                      <p:cBhvr additive="base">
                                        <p:cTn id="35" dur="500" fill="hold"/>
                                        <p:tgtEl>
                                          <p:spTgt spid="1033"/>
                                        </p:tgtEl>
                                        <p:attrNameLst>
                                          <p:attrName>ppt_x</p:attrName>
                                        </p:attrNameLst>
                                      </p:cBhvr>
                                      <p:tavLst>
                                        <p:tav tm="0">
                                          <p:val>
                                            <p:strVal val="1+#ppt_w/2"/>
                                          </p:val>
                                        </p:tav>
                                        <p:tav tm="100000">
                                          <p:val>
                                            <p:strVal val="#ppt_x"/>
                                          </p:val>
                                        </p:tav>
                                      </p:tavLst>
                                    </p:anim>
                                    <p:anim calcmode="lin" valueType="num">
                                      <p:cBhvr additive="base">
                                        <p:cTn id="36" dur="500" fill="hold"/>
                                        <p:tgtEl>
                                          <p:spTgt spid="1033"/>
                                        </p:tgtEl>
                                        <p:attrNameLst>
                                          <p:attrName>ppt_y</p:attrName>
                                        </p:attrNameLst>
                                      </p:cBhvr>
                                      <p:tavLst>
                                        <p:tav tm="0">
                                          <p:val>
                                            <p:strVal val="0-#ppt_h/2"/>
                                          </p:val>
                                        </p:tav>
                                        <p:tav tm="100000">
                                          <p:val>
                                            <p:strVal val="#ppt_y"/>
                                          </p:val>
                                        </p:tav>
                                      </p:tavLst>
                                    </p:anim>
                                  </p:childTnLst>
                                </p:cTn>
                              </p:par>
                            </p:childTnLst>
                          </p:cTn>
                        </p:par>
                        <p:par>
                          <p:cTn id="37" fill="hold">
                            <p:stCondLst>
                              <p:cond delay="2950"/>
                            </p:stCondLst>
                            <p:childTnLst>
                              <p:par>
                                <p:cTn id="38" presetID="12" presetClass="entr" presetSubtype="1"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ppt_y</p:attrName>
                                        </p:attrNameLst>
                                      </p:cBhvr>
                                      <p:tavLst>
                                        <p:tav tm="0">
                                          <p:val>
                                            <p:strVal val="#ppt_y-#ppt_h*1.125000"/>
                                          </p:val>
                                        </p:tav>
                                        <p:tav tm="100000">
                                          <p:val>
                                            <p:strVal val="#ppt_y"/>
                                          </p:val>
                                        </p:tav>
                                      </p:tavLst>
                                    </p:anim>
                                    <p:animEffect transition="in" filter="wipe(down)">
                                      <p:cBhvr>
                                        <p:cTn id="41" dur="500"/>
                                        <p:tgtEl>
                                          <p:spTgt spid="17"/>
                                        </p:tgtEl>
                                      </p:cBhvr>
                                    </p:animEffect>
                                  </p:childTnLst>
                                </p:cTn>
                              </p:par>
                            </p:childTnLst>
                          </p:cTn>
                        </p:par>
                        <p:par>
                          <p:cTn id="42" fill="hold">
                            <p:stCondLst>
                              <p:cond delay="3450"/>
                            </p:stCondLst>
                            <p:childTnLst>
                              <p:par>
                                <p:cTn id="43" presetID="23" presetClass="entr" presetSubtype="32"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strVal val="4*#ppt_w"/>
                                          </p:val>
                                        </p:tav>
                                        <p:tav tm="100000">
                                          <p:val>
                                            <p:strVal val="#ppt_w"/>
                                          </p:val>
                                        </p:tav>
                                      </p:tavLst>
                                    </p:anim>
                                    <p:anim calcmode="lin" valueType="num">
                                      <p:cBhvr>
                                        <p:cTn id="46" dur="500" fill="hold"/>
                                        <p:tgtEl>
                                          <p:spTgt spid="18"/>
                                        </p:tgtEl>
                                        <p:attrNameLst>
                                          <p:attrName>ppt_h</p:attrName>
                                        </p:attrNameLst>
                                      </p:cBhvr>
                                      <p:tavLst>
                                        <p:tav tm="0">
                                          <p:val>
                                            <p:strVal val="4*#ppt_h"/>
                                          </p:val>
                                        </p:tav>
                                        <p:tav tm="100000">
                                          <p:val>
                                            <p:strVal val="#ppt_h"/>
                                          </p:val>
                                        </p:tav>
                                      </p:tavLst>
                                    </p:anim>
                                  </p:childTnLst>
                                </p:cTn>
                              </p:par>
                            </p:childTnLst>
                          </p:cTn>
                        </p:par>
                        <p:par>
                          <p:cTn id="47" fill="hold">
                            <p:stCondLst>
                              <p:cond delay="3950"/>
                            </p:stCondLst>
                            <p:childTnLst>
                              <p:par>
                                <p:cTn id="48" presetID="2" presetClass="entr" presetSubtype="2" fill="hold" nodeType="afterEffect">
                                  <p:stCondLst>
                                    <p:cond delay="0"/>
                                  </p:stCondLst>
                                  <p:childTnLst>
                                    <p:set>
                                      <p:cBhvr>
                                        <p:cTn id="49" dur="1" fill="hold">
                                          <p:stCondLst>
                                            <p:cond delay="0"/>
                                          </p:stCondLst>
                                        </p:cTn>
                                        <p:tgtEl>
                                          <p:spTgt spid="1034"/>
                                        </p:tgtEl>
                                        <p:attrNameLst>
                                          <p:attrName>style.visibility</p:attrName>
                                        </p:attrNameLst>
                                      </p:cBhvr>
                                      <p:to>
                                        <p:strVal val="visible"/>
                                      </p:to>
                                    </p:set>
                                    <p:anim calcmode="lin" valueType="num">
                                      <p:cBhvr additive="base">
                                        <p:cTn id="50" dur="500" fill="hold"/>
                                        <p:tgtEl>
                                          <p:spTgt spid="1034"/>
                                        </p:tgtEl>
                                        <p:attrNameLst>
                                          <p:attrName>ppt_x</p:attrName>
                                        </p:attrNameLst>
                                      </p:cBhvr>
                                      <p:tavLst>
                                        <p:tav tm="0">
                                          <p:val>
                                            <p:strVal val="1+#ppt_w/2"/>
                                          </p:val>
                                        </p:tav>
                                        <p:tav tm="100000">
                                          <p:val>
                                            <p:strVal val="#ppt_x"/>
                                          </p:val>
                                        </p:tav>
                                      </p:tavLst>
                                    </p:anim>
                                    <p:anim calcmode="lin" valueType="num">
                                      <p:cBhvr additive="base">
                                        <p:cTn id="51"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45" showWhenStopped="0">
                <p:cTn id="52" repeatCount="indefinite" fill="remove" display="0">
                  <p:stCondLst>
                    <p:cond delay="indefinite"/>
                  </p:stCondLst>
                  <p:endCondLst>
                    <p:cond evt="onStopAudio" delay="0">
                      <p:tgtEl>
                        <p:sldTgt/>
                      </p:tgtEl>
                    </p:cond>
                  </p:endCondLst>
                </p:cTn>
                <p:tgtEl>
                  <p:spTgt spid="11"/>
                </p:tgtEl>
              </p:cMediaNode>
            </p:audio>
          </p:childTnLst>
        </p:cTn>
      </p:par>
    </p:tnLst>
    <p:bldLst>
      <p:bldP spid="10" grpId="0"/>
      <p:bldP spid="17" grpId="0"/>
      <p:bldP spid="1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964791" y="1535576"/>
            <a:ext cx="1344729"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00">
              <a:solidFill>
                <a:prstClr val="white"/>
              </a:solidFill>
              <a:latin typeface="方正粗圆简体" panose="02010601030101010101" pitchFamily="65" charset="-122"/>
              <a:ea typeface="方正粗圆简体" panose="02010601030101010101" pitchFamily="65" charset="-122"/>
              <a:cs typeface="+mn-ea"/>
              <a:sym typeface="+mn-lt"/>
            </a:endParaRPr>
          </a:p>
        </p:txBody>
      </p:sp>
      <p:pic>
        <p:nvPicPr>
          <p:cNvPr id="18438" name="图片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6789476">
            <a:off x="193335" y="1939017"/>
            <a:ext cx="2002631" cy="19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Content Placeholder 2"/>
          <p:cNvSpPr txBox="1"/>
          <p:nvPr/>
        </p:nvSpPr>
        <p:spPr bwMode="auto">
          <a:xfrm>
            <a:off x="1183018" y="1897526"/>
            <a:ext cx="1102936"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点击添加</a:t>
            </a:r>
            <a:endParaRPr lang="en-US" altLang="zh-CN" sz="1500" dirty="0">
              <a:solidFill>
                <a:srgbClr val="FFFFFF"/>
              </a:solidFill>
              <a:latin typeface="方正粗圆简体" panose="02010601030101010101" pitchFamily="65" charset="-122"/>
              <a:ea typeface="方正粗圆简体" panose="02010601030101010101" pitchFamily="65" charset="-122"/>
              <a:cs typeface="+mn-ea"/>
              <a:sym typeface="+mn-lt"/>
            </a:endParaRPr>
          </a:p>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关键词汇</a:t>
            </a:r>
            <a:endPar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1" name="任意多边形 10"/>
          <p:cNvSpPr/>
          <p:nvPr/>
        </p:nvSpPr>
        <p:spPr>
          <a:xfrm>
            <a:off x="2999966" y="1582011"/>
            <a:ext cx="1344729"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00">
              <a:solidFill>
                <a:prstClr val="white"/>
              </a:solidFill>
              <a:latin typeface="方正粗圆简体" panose="02010601030101010101" pitchFamily="65" charset="-122"/>
              <a:ea typeface="方正粗圆简体" panose="02010601030101010101" pitchFamily="65" charset="-122"/>
              <a:cs typeface="+mn-ea"/>
              <a:sym typeface="+mn-lt"/>
            </a:endParaRPr>
          </a:p>
        </p:txBody>
      </p:sp>
      <p:pic>
        <p:nvPicPr>
          <p:cNvPr id="18441" name="图片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6789476">
            <a:off x="2227916" y="1984854"/>
            <a:ext cx="2003822" cy="19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Content Placeholder 2"/>
          <p:cNvSpPr txBox="1"/>
          <p:nvPr/>
        </p:nvSpPr>
        <p:spPr bwMode="auto">
          <a:xfrm>
            <a:off x="3229827" y="1923124"/>
            <a:ext cx="1102936"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点击添加</a:t>
            </a:r>
            <a:endParaRPr lang="en-US" altLang="zh-CN" sz="1500" dirty="0">
              <a:solidFill>
                <a:srgbClr val="FFFFFF"/>
              </a:solidFill>
              <a:latin typeface="方正粗圆简体" panose="02010601030101010101" pitchFamily="65" charset="-122"/>
              <a:ea typeface="方正粗圆简体" panose="02010601030101010101" pitchFamily="65" charset="-122"/>
              <a:cs typeface="+mn-ea"/>
              <a:sym typeface="+mn-lt"/>
            </a:endParaRPr>
          </a:p>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关键词汇</a:t>
            </a:r>
            <a:endPar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4" name="任意多边形 13"/>
          <p:cNvSpPr/>
          <p:nvPr/>
        </p:nvSpPr>
        <p:spPr>
          <a:xfrm>
            <a:off x="5035141" y="1582011"/>
            <a:ext cx="1344729"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00">
              <a:solidFill>
                <a:prstClr val="white"/>
              </a:solidFill>
              <a:latin typeface="方正粗圆简体" panose="02010601030101010101" pitchFamily="65" charset="-122"/>
              <a:ea typeface="方正粗圆简体" panose="02010601030101010101" pitchFamily="65" charset="-122"/>
              <a:cs typeface="+mn-ea"/>
              <a:sym typeface="+mn-lt"/>
            </a:endParaRPr>
          </a:p>
        </p:txBody>
      </p:sp>
      <p:pic>
        <p:nvPicPr>
          <p:cNvPr id="18444" name="图片 1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6789476">
            <a:off x="4263091" y="1984854"/>
            <a:ext cx="2003822" cy="19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Content Placeholder 2"/>
          <p:cNvSpPr txBox="1"/>
          <p:nvPr/>
        </p:nvSpPr>
        <p:spPr bwMode="auto">
          <a:xfrm>
            <a:off x="5260196" y="1938402"/>
            <a:ext cx="1102936"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点击添加</a:t>
            </a:r>
            <a:endParaRPr lang="en-US" altLang="zh-CN" sz="1500" dirty="0">
              <a:solidFill>
                <a:srgbClr val="FFFFFF"/>
              </a:solidFill>
              <a:latin typeface="方正粗圆简体" panose="02010601030101010101" pitchFamily="65" charset="-122"/>
              <a:ea typeface="方正粗圆简体" panose="02010601030101010101" pitchFamily="65" charset="-122"/>
              <a:cs typeface="+mn-ea"/>
              <a:sym typeface="+mn-lt"/>
            </a:endParaRPr>
          </a:p>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关键词汇</a:t>
            </a:r>
            <a:endPar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7" name="任意多边形 16"/>
          <p:cNvSpPr/>
          <p:nvPr/>
        </p:nvSpPr>
        <p:spPr>
          <a:xfrm>
            <a:off x="7070316" y="1627255"/>
            <a:ext cx="1344729"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00">
              <a:solidFill>
                <a:prstClr val="white"/>
              </a:solidFill>
              <a:latin typeface="方正粗圆简体" panose="02010601030101010101" pitchFamily="65" charset="-122"/>
              <a:ea typeface="方正粗圆简体" panose="02010601030101010101" pitchFamily="65" charset="-122"/>
              <a:cs typeface="+mn-ea"/>
              <a:sym typeface="+mn-lt"/>
            </a:endParaRPr>
          </a:p>
        </p:txBody>
      </p:sp>
      <p:pic>
        <p:nvPicPr>
          <p:cNvPr id="18447" name="图片 1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6789476">
            <a:off x="6298860" y="2030695"/>
            <a:ext cx="2002631" cy="19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Content Placeholder 2"/>
          <p:cNvSpPr txBox="1"/>
          <p:nvPr/>
        </p:nvSpPr>
        <p:spPr bwMode="auto">
          <a:xfrm>
            <a:off x="7300175" y="1969559"/>
            <a:ext cx="1102936"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点击添加</a:t>
            </a:r>
            <a:endParaRPr lang="en-US" altLang="zh-CN" sz="1500" dirty="0">
              <a:solidFill>
                <a:srgbClr val="FFFFFF"/>
              </a:solidFill>
              <a:latin typeface="方正粗圆简体" panose="02010601030101010101" pitchFamily="65" charset="-122"/>
              <a:ea typeface="方正粗圆简体" panose="02010601030101010101" pitchFamily="65" charset="-122"/>
              <a:cs typeface="+mn-ea"/>
              <a:sym typeface="+mn-lt"/>
            </a:endParaRPr>
          </a:p>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关键词汇</a:t>
            </a:r>
            <a:endPar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3" name="矩形 2"/>
          <p:cNvSpPr/>
          <p:nvPr/>
        </p:nvSpPr>
        <p:spPr>
          <a:xfrm>
            <a:off x="806824" y="3134769"/>
            <a:ext cx="7596287" cy="1212640"/>
          </a:xfrm>
          <a:prstGeom prst="rect">
            <a:avLst/>
          </a:prstGeom>
        </p:spPr>
        <p:txBody>
          <a:bodyPr wrap="square">
            <a:spAutoFit/>
          </a:bodyPr>
          <a:lstStyle/>
          <a:p>
            <a:pPr lvl="0" eaLnBrk="1" fontAlgn="auto" hangingPunct="1">
              <a:lnSpc>
                <a:spcPct val="130000"/>
              </a:lnSpc>
              <a:spcBef>
                <a:spcPts val="0"/>
              </a:spcBef>
              <a:spcAft>
                <a:spcPts val="0"/>
              </a:spcAft>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zh-CN" altLang="en-US" sz="1400" dirty="0">
              <a:solidFill>
                <a:schemeClr val="tx2">
                  <a:lumMod val="75000"/>
                  <a:lumOff val="25000"/>
                </a:schemeClr>
              </a:solidFill>
              <a:latin typeface="+mn-lt"/>
              <a:ea typeface="+mn-ea"/>
              <a:cs typeface="+mn-ea"/>
              <a:sym typeface="+mn-lt"/>
            </a:endParaRPr>
          </a:p>
        </p:txBody>
      </p:sp>
      <p:sp>
        <p:nvSpPr>
          <p:cNvPr id="16" name="TextBox 15"/>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right)">
                                      <p:cBhvr>
                                        <p:cTn id="20" dur="500"/>
                                        <p:tgtEl>
                                          <p:spTgt spid="11"/>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ppt_x</p:attrName>
                                        </p:attrNameLst>
                                      </p:cBhvr>
                                      <p:tavLst>
                                        <p:tav tm="0">
                                          <p:val>
                                            <p:strVal val="#ppt_x-#ppt_w*1.125000"/>
                                          </p:val>
                                        </p:tav>
                                        <p:tav tm="100000">
                                          <p:val>
                                            <p:strVal val="#ppt_x"/>
                                          </p:val>
                                        </p:tav>
                                      </p:tavLst>
                                    </p:anim>
                                    <p:animEffect transition="in" filter="wipe(right)">
                                      <p:cBhvr>
                                        <p:cTn id="28" dur="500"/>
                                        <p:tgtEl>
                                          <p:spTgt spid="17"/>
                                        </p:tgtEl>
                                      </p:cBhvr>
                                    </p:animEffect>
                                  </p:childTnLst>
                                </p:cTn>
                              </p:par>
                            </p:childTnLst>
                          </p:cTn>
                        </p:par>
                        <p:par>
                          <p:cTn id="29" fill="hold">
                            <p:stCondLst>
                              <p:cond delay="1350"/>
                            </p:stCondLst>
                            <p:childTnLst>
                              <p:par>
                                <p:cTn id="30" presetID="22" presetClass="entr" presetSubtype="1" fill="hold" nodeType="afterEffect">
                                  <p:stCondLst>
                                    <p:cond delay="0"/>
                                  </p:stCondLst>
                                  <p:childTnLst>
                                    <p:set>
                                      <p:cBhvr>
                                        <p:cTn id="31" dur="1" fill="hold">
                                          <p:stCondLst>
                                            <p:cond delay="0"/>
                                          </p:stCondLst>
                                        </p:cTn>
                                        <p:tgtEl>
                                          <p:spTgt spid="18438"/>
                                        </p:tgtEl>
                                        <p:attrNameLst>
                                          <p:attrName>style.visibility</p:attrName>
                                        </p:attrNameLst>
                                      </p:cBhvr>
                                      <p:to>
                                        <p:strVal val="visible"/>
                                      </p:to>
                                    </p:set>
                                    <p:animEffect transition="in" filter="wipe(up)">
                                      <p:cBhvr>
                                        <p:cTn id="32" dur="500"/>
                                        <p:tgtEl>
                                          <p:spTgt spid="18438"/>
                                        </p:tgtEl>
                                      </p:cBhvr>
                                    </p:animEffect>
                                  </p:childTnLst>
                                </p:cTn>
                              </p:par>
                              <p:par>
                                <p:cTn id="33" presetID="22" presetClass="entr" presetSubtype="1" fill="hold" nodeType="withEffect">
                                  <p:stCondLst>
                                    <p:cond delay="0"/>
                                  </p:stCondLst>
                                  <p:childTnLst>
                                    <p:set>
                                      <p:cBhvr>
                                        <p:cTn id="34" dur="1" fill="hold">
                                          <p:stCondLst>
                                            <p:cond delay="0"/>
                                          </p:stCondLst>
                                        </p:cTn>
                                        <p:tgtEl>
                                          <p:spTgt spid="18441"/>
                                        </p:tgtEl>
                                        <p:attrNameLst>
                                          <p:attrName>style.visibility</p:attrName>
                                        </p:attrNameLst>
                                      </p:cBhvr>
                                      <p:to>
                                        <p:strVal val="visible"/>
                                      </p:to>
                                    </p:set>
                                    <p:animEffect transition="in" filter="wipe(up)">
                                      <p:cBhvr>
                                        <p:cTn id="35" dur="500"/>
                                        <p:tgtEl>
                                          <p:spTgt spid="18441"/>
                                        </p:tgtEl>
                                      </p:cBhvr>
                                    </p:animEffect>
                                  </p:childTnLst>
                                </p:cTn>
                              </p:par>
                              <p:par>
                                <p:cTn id="36" presetID="22" presetClass="entr" presetSubtype="1" fill="hold" nodeType="withEffect">
                                  <p:stCondLst>
                                    <p:cond delay="0"/>
                                  </p:stCondLst>
                                  <p:childTnLst>
                                    <p:set>
                                      <p:cBhvr>
                                        <p:cTn id="37" dur="1" fill="hold">
                                          <p:stCondLst>
                                            <p:cond delay="0"/>
                                          </p:stCondLst>
                                        </p:cTn>
                                        <p:tgtEl>
                                          <p:spTgt spid="18444"/>
                                        </p:tgtEl>
                                        <p:attrNameLst>
                                          <p:attrName>style.visibility</p:attrName>
                                        </p:attrNameLst>
                                      </p:cBhvr>
                                      <p:to>
                                        <p:strVal val="visible"/>
                                      </p:to>
                                    </p:set>
                                    <p:animEffect transition="in" filter="wipe(up)">
                                      <p:cBhvr>
                                        <p:cTn id="38" dur="500"/>
                                        <p:tgtEl>
                                          <p:spTgt spid="18444"/>
                                        </p:tgtEl>
                                      </p:cBhvr>
                                    </p:animEffect>
                                  </p:childTnLst>
                                </p:cTn>
                              </p:par>
                              <p:par>
                                <p:cTn id="39" presetID="22" presetClass="entr" presetSubtype="1" fill="hold" nodeType="withEffect">
                                  <p:stCondLst>
                                    <p:cond delay="0"/>
                                  </p:stCondLst>
                                  <p:childTnLst>
                                    <p:set>
                                      <p:cBhvr>
                                        <p:cTn id="40" dur="1" fill="hold">
                                          <p:stCondLst>
                                            <p:cond delay="0"/>
                                          </p:stCondLst>
                                        </p:cTn>
                                        <p:tgtEl>
                                          <p:spTgt spid="18447"/>
                                        </p:tgtEl>
                                        <p:attrNameLst>
                                          <p:attrName>style.visibility</p:attrName>
                                        </p:attrNameLst>
                                      </p:cBhvr>
                                      <p:to>
                                        <p:strVal val="visible"/>
                                      </p:to>
                                    </p:set>
                                    <p:animEffect transition="in" filter="wipe(up)">
                                      <p:cBhvr>
                                        <p:cTn id="41" dur="500"/>
                                        <p:tgtEl>
                                          <p:spTgt spid="18447"/>
                                        </p:tgtEl>
                                      </p:cBhvr>
                                    </p:animEffect>
                                  </p:childTnLst>
                                </p:cTn>
                              </p:par>
                            </p:childTnLst>
                          </p:cTn>
                        </p:par>
                        <p:par>
                          <p:cTn id="42" fill="hold">
                            <p:stCondLst>
                              <p:cond delay="1850"/>
                            </p:stCondLst>
                            <p:childTnLst>
                              <p:par>
                                <p:cTn id="43" presetID="10" presetClass="entr" presetSubtype="0" fill="hold" grpId="0" nodeType="afterEffect">
                                  <p:stCondLst>
                                    <p:cond delay="0"/>
                                  </p:stCondLst>
                                  <p:childTnLst>
                                    <p:set>
                                      <p:cBhvr>
                                        <p:cTn id="44" dur="1" fill="hold">
                                          <p:stCondLst>
                                            <p:cond delay="0"/>
                                          </p:stCondLst>
                                        </p:cTn>
                                        <p:tgtEl>
                                          <p:spTgt spid="18439"/>
                                        </p:tgtEl>
                                        <p:attrNameLst>
                                          <p:attrName>style.visibility</p:attrName>
                                        </p:attrNameLst>
                                      </p:cBhvr>
                                      <p:to>
                                        <p:strVal val="visible"/>
                                      </p:to>
                                    </p:set>
                                    <p:animEffect transition="in" filter="fade">
                                      <p:cBhvr>
                                        <p:cTn id="45" dur="500"/>
                                        <p:tgtEl>
                                          <p:spTgt spid="18439"/>
                                        </p:tgtEl>
                                      </p:cBhvr>
                                    </p:animEffect>
                                  </p:childTnLst>
                                </p:cTn>
                              </p:par>
                            </p:childTnLst>
                          </p:cTn>
                        </p:par>
                        <p:par>
                          <p:cTn id="46" fill="hold">
                            <p:stCondLst>
                              <p:cond delay="2350"/>
                            </p:stCondLst>
                            <p:childTnLst>
                              <p:par>
                                <p:cTn id="47" presetID="10" presetClass="entr" presetSubtype="0" fill="hold" grpId="0" nodeType="afterEffect">
                                  <p:stCondLst>
                                    <p:cond delay="0"/>
                                  </p:stCondLst>
                                  <p:childTnLst>
                                    <p:set>
                                      <p:cBhvr>
                                        <p:cTn id="48" dur="1" fill="hold">
                                          <p:stCondLst>
                                            <p:cond delay="0"/>
                                          </p:stCondLst>
                                        </p:cTn>
                                        <p:tgtEl>
                                          <p:spTgt spid="18442"/>
                                        </p:tgtEl>
                                        <p:attrNameLst>
                                          <p:attrName>style.visibility</p:attrName>
                                        </p:attrNameLst>
                                      </p:cBhvr>
                                      <p:to>
                                        <p:strVal val="visible"/>
                                      </p:to>
                                    </p:set>
                                    <p:animEffect transition="in" filter="fade">
                                      <p:cBhvr>
                                        <p:cTn id="49" dur="500"/>
                                        <p:tgtEl>
                                          <p:spTgt spid="18442"/>
                                        </p:tgtEl>
                                      </p:cBhvr>
                                    </p:animEffect>
                                  </p:childTnLst>
                                </p:cTn>
                              </p:par>
                            </p:childTnLst>
                          </p:cTn>
                        </p:par>
                        <p:par>
                          <p:cTn id="50" fill="hold">
                            <p:stCondLst>
                              <p:cond delay="2850"/>
                            </p:stCondLst>
                            <p:childTnLst>
                              <p:par>
                                <p:cTn id="51" presetID="10" presetClass="entr" presetSubtype="0" fill="hold" grpId="0" nodeType="afterEffect">
                                  <p:stCondLst>
                                    <p:cond delay="0"/>
                                  </p:stCondLst>
                                  <p:childTnLst>
                                    <p:set>
                                      <p:cBhvr>
                                        <p:cTn id="52" dur="1" fill="hold">
                                          <p:stCondLst>
                                            <p:cond delay="0"/>
                                          </p:stCondLst>
                                        </p:cTn>
                                        <p:tgtEl>
                                          <p:spTgt spid="18445"/>
                                        </p:tgtEl>
                                        <p:attrNameLst>
                                          <p:attrName>style.visibility</p:attrName>
                                        </p:attrNameLst>
                                      </p:cBhvr>
                                      <p:to>
                                        <p:strVal val="visible"/>
                                      </p:to>
                                    </p:set>
                                    <p:animEffect transition="in" filter="fade">
                                      <p:cBhvr>
                                        <p:cTn id="53" dur="500"/>
                                        <p:tgtEl>
                                          <p:spTgt spid="18445"/>
                                        </p:tgtEl>
                                      </p:cBhvr>
                                    </p:animEffect>
                                  </p:childTnLst>
                                </p:cTn>
                              </p:par>
                            </p:childTnLst>
                          </p:cTn>
                        </p:par>
                        <p:par>
                          <p:cTn id="54" fill="hold">
                            <p:stCondLst>
                              <p:cond delay="3350"/>
                            </p:stCondLst>
                            <p:childTnLst>
                              <p:par>
                                <p:cTn id="55" presetID="10" presetClass="entr" presetSubtype="0" fill="hold" grpId="0" nodeType="afterEffect">
                                  <p:stCondLst>
                                    <p:cond delay="0"/>
                                  </p:stCondLst>
                                  <p:childTnLst>
                                    <p:set>
                                      <p:cBhvr>
                                        <p:cTn id="56" dur="1" fill="hold">
                                          <p:stCondLst>
                                            <p:cond delay="0"/>
                                          </p:stCondLst>
                                        </p:cTn>
                                        <p:tgtEl>
                                          <p:spTgt spid="18448"/>
                                        </p:tgtEl>
                                        <p:attrNameLst>
                                          <p:attrName>style.visibility</p:attrName>
                                        </p:attrNameLst>
                                      </p:cBhvr>
                                      <p:to>
                                        <p:strVal val="visible"/>
                                      </p:to>
                                    </p:set>
                                    <p:animEffect transition="in" filter="fade">
                                      <p:cBhvr>
                                        <p:cTn id="57" dur="500"/>
                                        <p:tgtEl>
                                          <p:spTgt spid="18448"/>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439" grpId="0"/>
      <p:bldP spid="11" grpId="0" animBg="1"/>
      <p:bldP spid="18442" grpId="0"/>
      <p:bldP spid="14" grpId="0" animBg="1"/>
      <p:bldP spid="18445" grpId="0"/>
      <p:bldP spid="17" grpId="0" animBg="1"/>
      <p:bldP spid="18448" grpId="0"/>
      <p:bldP spid="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506916" y="1582769"/>
            <a:ext cx="1005536" cy="996863"/>
            <a:chOff x="2978085" y="2098569"/>
            <a:chExt cx="1329151" cy="1329151"/>
          </a:xfrm>
        </p:grpSpPr>
        <p:sp>
          <p:nvSpPr>
            <p:cNvPr id="14" name="泪滴形 13"/>
            <p:cNvSpPr/>
            <p:nvPr/>
          </p:nvSpPr>
          <p:spPr>
            <a:xfrm rot="5400000">
              <a:off x="2978085" y="2098569"/>
              <a:ext cx="1329151" cy="1329151"/>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15" name="Freeform 17"/>
            <p:cNvSpPr>
              <a:spLocks noEditPoints="1"/>
            </p:cNvSpPr>
            <p:nvPr/>
          </p:nvSpPr>
          <p:spPr bwMode="auto">
            <a:xfrm>
              <a:off x="3373359" y="2449585"/>
              <a:ext cx="538601" cy="627118"/>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ysClr val="window" lastClr="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mn-lt"/>
                <a:ea typeface="+mn-ea"/>
                <a:cs typeface="+mn-ea"/>
                <a:sym typeface="+mn-lt"/>
              </a:endParaRPr>
            </a:p>
          </p:txBody>
        </p:sp>
      </p:grpSp>
      <p:grpSp>
        <p:nvGrpSpPr>
          <p:cNvPr id="16" name="组合 15"/>
          <p:cNvGrpSpPr/>
          <p:nvPr/>
        </p:nvGrpSpPr>
        <p:grpSpPr>
          <a:xfrm>
            <a:off x="3174537" y="2648384"/>
            <a:ext cx="1292978" cy="1281827"/>
            <a:chOff x="2599451" y="3562934"/>
            <a:chExt cx="1709103" cy="1709102"/>
          </a:xfrm>
        </p:grpSpPr>
        <p:sp>
          <p:nvSpPr>
            <p:cNvPr id="17" name="泪滴形 16"/>
            <p:cNvSpPr/>
            <p:nvPr/>
          </p:nvSpPr>
          <p:spPr>
            <a:xfrm>
              <a:off x="2599451" y="3562934"/>
              <a:ext cx="1709103" cy="1709102"/>
            </a:xfrm>
            <a:prstGeom prst="teardrop">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18" name="KSO_Shape"/>
            <p:cNvSpPr/>
            <p:nvPr/>
          </p:nvSpPr>
          <p:spPr bwMode="auto">
            <a:xfrm>
              <a:off x="3110133" y="4158826"/>
              <a:ext cx="801827" cy="517318"/>
            </a:xfrm>
            <a:custGeom>
              <a:avLst/>
              <a:gdLst/>
              <a:ahLst/>
              <a:cxnLst/>
              <a:rect l="0" t="0" r="r" b="b"/>
              <a:pathLst>
                <a:path w="2135188" h="1470026">
                  <a:moveTo>
                    <a:pt x="770940" y="1046163"/>
                  </a:moveTo>
                  <a:lnTo>
                    <a:pt x="788101" y="1054723"/>
                  </a:lnTo>
                  <a:lnTo>
                    <a:pt x="804944" y="1062965"/>
                  </a:lnTo>
                  <a:lnTo>
                    <a:pt x="822104" y="1070574"/>
                  </a:lnTo>
                  <a:lnTo>
                    <a:pt x="839582" y="1077549"/>
                  </a:lnTo>
                  <a:lnTo>
                    <a:pt x="857696" y="1084523"/>
                  </a:lnTo>
                  <a:lnTo>
                    <a:pt x="875810" y="1090547"/>
                  </a:lnTo>
                  <a:lnTo>
                    <a:pt x="893606" y="1095936"/>
                  </a:lnTo>
                  <a:lnTo>
                    <a:pt x="912037" y="1101008"/>
                  </a:lnTo>
                  <a:lnTo>
                    <a:pt x="931105" y="1105447"/>
                  </a:lnTo>
                  <a:lnTo>
                    <a:pt x="950172" y="1109568"/>
                  </a:lnTo>
                  <a:lnTo>
                    <a:pt x="968921" y="1112421"/>
                  </a:lnTo>
                  <a:lnTo>
                    <a:pt x="988624" y="1115592"/>
                  </a:lnTo>
                  <a:lnTo>
                    <a:pt x="1008009" y="1117494"/>
                  </a:lnTo>
                  <a:lnTo>
                    <a:pt x="1027712" y="1119396"/>
                  </a:lnTo>
                  <a:lnTo>
                    <a:pt x="1047732" y="1120030"/>
                  </a:lnTo>
                  <a:lnTo>
                    <a:pt x="1067435" y="1120347"/>
                  </a:lnTo>
                  <a:lnTo>
                    <a:pt x="1087455" y="1120030"/>
                  </a:lnTo>
                  <a:lnTo>
                    <a:pt x="1107476" y="1119396"/>
                  </a:lnTo>
                  <a:lnTo>
                    <a:pt x="1127179" y="1117494"/>
                  </a:lnTo>
                  <a:lnTo>
                    <a:pt x="1146564" y="1115592"/>
                  </a:lnTo>
                  <a:lnTo>
                    <a:pt x="1166266" y="1112421"/>
                  </a:lnTo>
                  <a:lnTo>
                    <a:pt x="1185334" y="1109568"/>
                  </a:lnTo>
                  <a:lnTo>
                    <a:pt x="1204083" y="1105447"/>
                  </a:lnTo>
                  <a:lnTo>
                    <a:pt x="1223150" y="1101008"/>
                  </a:lnTo>
                  <a:lnTo>
                    <a:pt x="1241582" y="1095936"/>
                  </a:lnTo>
                  <a:lnTo>
                    <a:pt x="1260013" y="1090547"/>
                  </a:lnTo>
                  <a:lnTo>
                    <a:pt x="1277809" y="1084523"/>
                  </a:lnTo>
                  <a:lnTo>
                    <a:pt x="1295605" y="1077549"/>
                  </a:lnTo>
                  <a:lnTo>
                    <a:pt x="1313084" y="1070574"/>
                  </a:lnTo>
                  <a:lnTo>
                    <a:pt x="1330244" y="1062965"/>
                  </a:lnTo>
                  <a:lnTo>
                    <a:pt x="1347722" y="1054723"/>
                  </a:lnTo>
                  <a:lnTo>
                    <a:pt x="1364247" y="1046163"/>
                  </a:lnTo>
                  <a:lnTo>
                    <a:pt x="1381725" y="1050918"/>
                  </a:lnTo>
                  <a:lnTo>
                    <a:pt x="1399521" y="1056308"/>
                  </a:lnTo>
                  <a:lnTo>
                    <a:pt x="1416682" y="1062331"/>
                  </a:lnTo>
                  <a:lnTo>
                    <a:pt x="1433842" y="1068355"/>
                  </a:lnTo>
                  <a:lnTo>
                    <a:pt x="1450685" y="1075012"/>
                  </a:lnTo>
                  <a:lnTo>
                    <a:pt x="1466892" y="1082304"/>
                  </a:lnTo>
                  <a:lnTo>
                    <a:pt x="1483099" y="1089596"/>
                  </a:lnTo>
                  <a:lnTo>
                    <a:pt x="1499307" y="1097521"/>
                  </a:lnTo>
                  <a:lnTo>
                    <a:pt x="1514560" y="1106081"/>
                  </a:lnTo>
                  <a:lnTo>
                    <a:pt x="1530132" y="1115275"/>
                  </a:lnTo>
                  <a:lnTo>
                    <a:pt x="1544750" y="1124785"/>
                  </a:lnTo>
                  <a:lnTo>
                    <a:pt x="1559368" y="1134930"/>
                  </a:lnTo>
                  <a:lnTo>
                    <a:pt x="1573669" y="1145709"/>
                  </a:lnTo>
                  <a:lnTo>
                    <a:pt x="1587651" y="1156805"/>
                  </a:lnTo>
                  <a:lnTo>
                    <a:pt x="1601634" y="1168852"/>
                  </a:lnTo>
                  <a:lnTo>
                    <a:pt x="1614663" y="1181216"/>
                  </a:lnTo>
                  <a:lnTo>
                    <a:pt x="1627692" y="1193897"/>
                  </a:lnTo>
                  <a:lnTo>
                    <a:pt x="1640404" y="1207846"/>
                  </a:lnTo>
                  <a:lnTo>
                    <a:pt x="1652479" y="1222112"/>
                  </a:lnTo>
                  <a:lnTo>
                    <a:pt x="1664238" y="1236695"/>
                  </a:lnTo>
                  <a:lnTo>
                    <a:pt x="1675678" y="1252547"/>
                  </a:lnTo>
                  <a:lnTo>
                    <a:pt x="1686800" y="1268715"/>
                  </a:lnTo>
                  <a:lnTo>
                    <a:pt x="1697287" y="1285517"/>
                  </a:lnTo>
                  <a:lnTo>
                    <a:pt x="1707456" y="1303271"/>
                  </a:lnTo>
                  <a:lnTo>
                    <a:pt x="1716990" y="1321341"/>
                  </a:lnTo>
                  <a:lnTo>
                    <a:pt x="1726524" y="1340363"/>
                  </a:lnTo>
                  <a:lnTo>
                    <a:pt x="1735739" y="1360018"/>
                  </a:lnTo>
                  <a:lnTo>
                    <a:pt x="1744002" y="1380625"/>
                  </a:lnTo>
                  <a:lnTo>
                    <a:pt x="1752264" y="1401549"/>
                  </a:lnTo>
                  <a:lnTo>
                    <a:pt x="1759573" y="1423740"/>
                  </a:lnTo>
                  <a:lnTo>
                    <a:pt x="1766882" y="1446249"/>
                  </a:lnTo>
                  <a:lnTo>
                    <a:pt x="1773238" y="1470026"/>
                  </a:lnTo>
                  <a:lnTo>
                    <a:pt x="361950" y="1470026"/>
                  </a:lnTo>
                  <a:lnTo>
                    <a:pt x="368623" y="1446249"/>
                  </a:lnTo>
                  <a:lnTo>
                    <a:pt x="375932" y="1423740"/>
                  </a:lnTo>
                  <a:lnTo>
                    <a:pt x="383559" y="1401549"/>
                  </a:lnTo>
                  <a:lnTo>
                    <a:pt x="391186" y="1380625"/>
                  </a:lnTo>
                  <a:lnTo>
                    <a:pt x="400084" y="1360018"/>
                  </a:lnTo>
                  <a:lnTo>
                    <a:pt x="408982" y="1340363"/>
                  </a:lnTo>
                  <a:lnTo>
                    <a:pt x="418198" y="1321341"/>
                  </a:lnTo>
                  <a:lnTo>
                    <a:pt x="427731" y="1303271"/>
                  </a:lnTo>
                  <a:lnTo>
                    <a:pt x="438218" y="1285517"/>
                  </a:lnTo>
                  <a:lnTo>
                    <a:pt x="449023" y="1268715"/>
                  </a:lnTo>
                  <a:lnTo>
                    <a:pt x="459828" y="1252547"/>
                  </a:lnTo>
                  <a:lnTo>
                    <a:pt x="470950" y="1236695"/>
                  </a:lnTo>
                  <a:lnTo>
                    <a:pt x="483026" y="1222112"/>
                  </a:lnTo>
                  <a:lnTo>
                    <a:pt x="495102" y="1207846"/>
                  </a:lnTo>
                  <a:lnTo>
                    <a:pt x="507496" y="1193897"/>
                  </a:lnTo>
                  <a:lnTo>
                    <a:pt x="520843" y="1181216"/>
                  </a:lnTo>
                  <a:lnTo>
                    <a:pt x="533872" y="1168852"/>
                  </a:lnTo>
                  <a:lnTo>
                    <a:pt x="547537" y="1156805"/>
                  </a:lnTo>
                  <a:lnTo>
                    <a:pt x="561519" y="1145709"/>
                  </a:lnTo>
                  <a:lnTo>
                    <a:pt x="575820" y="1134930"/>
                  </a:lnTo>
                  <a:lnTo>
                    <a:pt x="590438" y="1124785"/>
                  </a:lnTo>
                  <a:lnTo>
                    <a:pt x="605374" y="1115275"/>
                  </a:lnTo>
                  <a:lnTo>
                    <a:pt x="620945" y="1106081"/>
                  </a:lnTo>
                  <a:lnTo>
                    <a:pt x="636199" y="1097521"/>
                  </a:lnTo>
                  <a:lnTo>
                    <a:pt x="652088" y="1089596"/>
                  </a:lnTo>
                  <a:lnTo>
                    <a:pt x="668296" y="1082304"/>
                  </a:lnTo>
                  <a:lnTo>
                    <a:pt x="684820" y="1075012"/>
                  </a:lnTo>
                  <a:lnTo>
                    <a:pt x="701345" y="1068355"/>
                  </a:lnTo>
                  <a:lnTo>
                    <a:pt x="718824" y="1062331"/>
                  </a:lnTo>
                  <a:lnTo>
                    <a:pt x="735666" y="1056308"/>
                  </a:lnTo>
                  <a:lnTo>
                    <a:pt x="753462" y="1050918"/>
                  </a:lnTo>
                  <a:lnTo>
                    <a:pt x="770940" y="1046163"/>
                  </a:lnTo>
                  <a:close/>
                  <a:moveTo>
                    <a:pt x="1597448" y="841375"/>
                  </a:moveTo>
                  <a:lnTo>
                    <a:pt x="1606643" y="846144"/>
                  </a:lnTo>
                  <a:lnTo>
                    <a:pt x="1615521" y="850277"/>
                  </a:lnTo>
                  <a:lnTo>
                    <a:pt x="1625033" y="854411"/>
                  </a:lnTo>
                  <a:lnTo>
                    <a:pt x="1634228" y="858226"/>
                  </a:lnTo>
                  <a:lnTo>
                    <a:pt x="1643740" y="862041"/>
                  </a:lnTo>
                  <a:lnTo>
                    <a:pt x="1653569" y="865539"/>
                  </a:lnTo>
                  <a:lnTo>
                    <a:pt x="1663080" y="868400"/>
                  </a:lnTo>
                  <a:lnTo>
                    <a:pt x="1672909" y="871262"/>
                  </a:lnTo>
                  <a:lnTo>
                    <a:pt x="1683055" y="873487"/>
                  </a:lnTo>
                  <a:lnTo>
                    <a:pt x="1693201" y="875713"/>
                  </a:lnTo>
                  <a:lnTo>
                    <a:pt x="1703665" y="877302"/>
                  </a:lnTo>
                  <a:lnTo>
                    <a:pt x="1713811" y="878574"/>
                  </a:lnTo>
                  <a:lnTo>
                    <a:pt x="1724274" y="879846"/>
                  </a:lnTo>
                  <a:lnTo>
                    <a:pt x="1735054" y="880800"/>
                  </a:lnTo>
                  <a:lnTo>
                    <a:pt x="1745834" y="881436"/>
                  </a:lnTo>
                  <a:lnTo>
                    <a:pt x="1756297" y="881436"/>
                  </a:lnTo>
                  <a:lnTo>
                    <a:pt x="1767077" y="881436"/>
                  </a:lnTo>
                  <a:lnTo>
                    <a:pt x="1777857" y="880800"/>
                  </a:lnTo>
                  <a:lnTo>
                    <a:pt x="1788321" y="879846"/>
                  </a:lnTo>
                  <a:lnTo>
                    <a:pt x="1798784" y="878574"/>
                  </a:lnTo>
                  <a:lnTo>
                    <a:pt x="1809247" y="877302"/>
                  </a:lnTo>
                  <a:lnTo>
                    <a:pt x="1819393" y="875713"/>
                  </a:lnTo>
                  <a:lnTo>
                    <a:pt x="1829539" y="873487"/>
                  </a:lnTo>
                  <a:lnTo>
                    <a:pt x="1839685" y="871262"/>
                  </a:lnTo>
                  <a:lnTo>
                    <a:pt x="1849831" y="868082"/>
                  </a:lnTo>
                  <a:lnTo>
                    <a:pt x="1859660" y="865539"/>
                  </a:lnTo>
                  <a:lnTo>
                    <a:pt x="1868855" y="862041"/>
                  </a:lnTo>
                  <a:lnTo>
                    <a:pt x="1878684" y="858226"/>
                  </a:lnTo>
                  <a:lnTo>
                    <a:pt x="1888196" y="854411"/>
                  </a:lnTo>
                  <a:lnTo>
                    <a:pt x="1897390" y="850277"/>
                  </a:lnTo>
                  <a:lnTo>
                    <a:pt x="1906585" y="846144"/>
                  </a:lnTo>
                  <a:lnTo>
                    <a:pt x="1915463" y="841375"/>
                  </a:lnTo>
                  <a:lnTo>
                    <a:pt x="1924975" y="843919"/>
                  </a:lnTo>
                  <a:lnTo>
                    <a:pt x="1934170" y="847098"/>
                  </a:lnTo>
                  <a:lnTo>
                    <a:pt x="1943682" y="849959"/>
                  </a:lnTo>
                  <a:lnTo>
                    <a:pt x="1952560" y="853457"/>
                  </a:lnTo>
                  <a:lnTo>
                    <a:pt x="1961754" y="856954"/>
                  </a:lnTo>
                  <a:lnTo>
                    <a:pt x="1970632" y="860452"/>
                  </a:lnTo>
                  <a:lnTo>
                    <a:pt x="1979193" y="864585"/>
                  </a:lnTo>
                  <a:lnTo>
                    <a:pt x="1988071" y="869354"/>
                  </a:lnTo>
                  <a:lnTo>
                    <a:pt x="1996314" y="873805"/>
                  </a:lnTo>
                  <a:lnTo>
                    <a:pt x="2004558" y="878574"/>
                  </a:lnTo>
                  <a:lnTo>
                    <a:pt x="2012485" y="883979"/>
                  </a:lnTo>
                  <a:lnTo>
                    <a:pt x="2020411" y="889066"/>
                  </a:lnTo>
                  <a:lnTo>
                    <a:pt x="2027704" y="895107"/>
                  </a:lnTo>
                  <a:lnTo>
                    <a:pt x="2035313" y="901148"/>
                  </a:lnTo>
                  <a:lnTo>
                    <a:pt x="2042923" y="907507"/>
                  </a:lnTo>
                  <a:lnTo>
                    <a:pt x="2049898" y="914184"/>
                  </a:lnTo>
                  <a:lnTo>
                    <a:pt x="2056556" y="921178"/>
                  </a:lnTo>
                  <a:lnTo>
                    <a:pt x="2063532" y="928809"/>
                  </a:lnTo>
                  <a:lnTo>
                    <a:pt x="2070190" y="936122"/>
                  </a:lnTo>
                  <a:lnTo>
                    <a:pt x="2076531" y="944070"/>
                  </a:lnTo>
                  <a:lnTo>
                    <a:pt x="2082556" y="952973"/>
                  </a:lnTo>
                  <a:lnTo>
                    <a:pt x="2088580" y="961557"/>
                  </a:lnTo>
                  <a:lnTo>
                    <a:pt x="2094287" y="970459"/>
                  </a:lnTo>
                  <a:lnTo>
                    <a:pt x="2099360" y="979998"/>
                  </a:lnTo>
                  <a:lnTo>
                    <a:pt x="2104750" y="989854"/>
                  </a:lnTo>
                  <a:lnTo>
                    <a:pt x="2110140" y="1000028"/>
                  </a:lnTo>
                  <a:lnTo>
                    <a:pt x="2114579" y="1010838"/>
                  </a:lnTo>
                  <a:lnTo>
                    <a:pt x="2119335" y="1021648"/>
                  </a:lnTo>
                  <a:lnTo>
                    <a:pt x="2123457" y="1033094"/>
                  </a:lnTo>
                  <a:lnTo>
                    <a:pt x="2127579" y="1045176"/>
                  </a:lnTo>
                  <a:lnTo>
                    <a:pt x="2131383" y="1057257"/>
                  </a:lnTo>
                  <a:lnTo>
                    <a:pt x="2135188" y="1069975"/>
                  </a:lnTo>
                  <a:lnTo>
                    <a:pt x="1680836" y="1069975"/>
                  </a:lnTo>
                  <a:lnTo>
                    <a:pt x="1668471" y="1058847"/>
                  </a:lnTo>
                  <a:lnTo>
                    <a:pt x="1655154" y="1048355"/>
                  </a:lnTo>
                  <a:lnTo>
                    <a:pt x="1642154" y="1038181"/>
                  </a:lnTo>
                  <a:lnTo>
                    <a:pt x="1628520" y="1028643"/>
                  </a:lnTo>
                  <a:lnTo>
                    <a:pt x="1614887" y="1018786"/>
                  </a:lnTo>
                  <a:lnTo>
                    <a:pt x="1600936" y="1009566"/>
                  </a:lnTo>
                  <a:lnTo>
                    <a:pt x="1586351" y="1000664"/>
                  </a:lnTo>
                  <a:lnTo>
                    <a:pt x="1571449" y="992079"/>
                  </a:lnTo>
                  <a:lnTo>
                    <a:pt x="1556547" y="984131"/>
                  </a:lnTo>
                  <a:lnTo>
                    <a:pt x="1541011" y="976182"/>
                  </a:lnTo>
                  <a:lnTo>
                    <a:pt x="1525792" y="968552"/>
                  </a:lnTo>
                  <a:lnTo>
                    <a:pt x="1509622" y="961557"/>
                  </a:lnTo>
                  <a:lnTo>
                    <a:pt x="1493451" y="954244"/>
                  </a:lnTo>
                  <a:lnTo>
                    <a:pt x="1476964" y="947885"/>
                  </a:lnTo>
                  <a:lnTo>
                    <a:pt x="1460477" y="941845"/>
                  </a:lnTo>
                  <a:lnTo>
                    <a:pt x="1443038" y="935804"/>
                  </a:lnTo>
                  <a:lnTo>
                    <a:pt x="1450965" y="926901"/>
                  </a:lnTo>
                  <a:lnTo>
                    <a:pt x="1458891" y="918635"/>
                  </a:lnTo>
                  <a:lnTo>
                    <a:pt x="1467452" y="910368"/>
                  </a:lnTo>
                  <a:lnTo>
                    <a:pt x="1475696" y="902738"/>
                  </a:lnTo>
                  <a:lnTo>
                    <a:pt x="1484891" y="895107"/>
                  </a:lnTo>
                  <a:lnTo>
                    <a:pt x="1493768" y="888430"/>
                  </a:lnTo>
                  <a:lnTo>
                    <a:pt x="1503280" y="882072"/>
                  </a:lnTo>
                  <a:lnTo>
                    <a:pt x="1513109" y="876031"/>
                  </a:lnTo>
                  <a:lnTo>
                    <a:pt x="1522621" y="870308"/>
                  </a:lnTo>
                  <a:lnTo>
                    <a:pt x="1532450" y="865539"/>
                  </a:lnTo>
                  <a:lnTo>
                    <a:pt x="1542913" y="860452"/>
                  </a:lnTo>
                  <a:lnTo>
                    <a:pt x="1553693" y="856000"/>
                  </a:lnTo>
                  <a:lnTo>
                    <a:pt x="1564157" y="851867"/>
                  </a:lnTo>
                  <a:lnTo>
                    <a:pt x="1574937" y="848052"/>
                  </a:lnTo>
                  <a:lnTo>
                    <a:pt x="1586351" y="844872"/>
                  </a:lnTo>
                  <a:lnTo>
                    <a:pt x="1597448" y="841375"/>
                  </a:lnTo>
                  <a:close/>
                  <a:moveTo>
                    <a:pt x="219508" y="841375"/>
                  </a:moveTo>
                  <a:lnTo>
                    <a:pt x="228390" y="846144"/>
                  </a:lnTo>
                  <a:lnTo>
                    <a:pt x="237589" y="850277"/>
                  </a:lnTo>
                  <a:lnTo>
                    <a:pt x="247106" y="854411"/>
                  </a:lnTo>
                  <a:lnTo>
                    <a:pt x="256305" y="858226"/>
                  </a:lnTo>
                  <a:lnTo>
                    <a:pt x="265821" y="862041"/>
                  </a:lnTo>
                  <a:lnTo>
                    <a:pt x="275654" y="865539"/>
                  </a:lnTo>
                  <a:lnTo>
                    <a:pt x="285171" y="868400"/>
                  </a:lnTo>
                  <a:lnTo>
                    <a:pt x="295321" y="871262"/>
                  </a:lnTo>
                  <a:lnTo>
                    <a:pt x="305472" y="873487"/>
                  </a:lnTo>
                  <a:lnTo>
                    <a:pt x="315623" y="875713"/>
                  </a:lnTo>
                  <a:lnTo>
                    <a:pt x="325773" y="877302"/>
                  </a:lnTo>
                  <a:lnTo>
                    <a:pt x="336241" y="878574"/>
                  </a:lnTo>
                  <a:lnTo>
                    <a:pt x="347026" y="879846"/>
                  </a:lnTo>
                  <a:lnTo>
                    <a:pt x="357494" y="880800"/>
                  </a:lnTo>
                  <a:lnTo>
                    <a:pt x="367962" y="881436"/>
                  </a:lnTo>
                  <a:lnTo>
                    <a:pt x="378747" y="881436"/>
                  </a:lnTo>
                  <a:lnTo>
                    <a:pt x="389215" y="881436"/>
                  </a:lnTo>
                  <a:lnTo>
                    <a:pt x="400318" y="880800"/>
                  </a:lnTo>
                  <a:lnTo>
                    <a:pt x="410785" y="879846"/>
                  </a:lnTo>
                  <a:lnTo>
                    <a:pt x="421253" y="878574"/>
                  </a:lnTo>
                  <a:lnTo>
                    <a:pt x="431404" y="877302"/>
                  </a:lnTo>
                  <a:lnTo>
                    <a:pt x="441872" y="875713"/>
                  </a:lnTo>
                  <a:lnTo>
                    <a:pt x="452023" y="873487"/>
                  </a:lnTo>
                  <a:lnTo>
                    <a:pt x="462173" y="871262"/>
                  </a:lnTo>
                  <a:lnTo>
                    <a:pt x="472007" y="868082"/>
                  </a:lnTo>
                  <a:lnTo>
                    <a:pt x="481840" y="865539"/>
                  </a:lnTo>
                  <a:lnTo>
                    <a:pt x="491356" y="862041"/>
                  </a:lnTo>
                  <a:lnTo>
                    <a:pt x="500873" y="858226"/>
                  </a:lnTo>
                  <a:lnTo>
                    <a:pt x="510706" y="854411"/>
                  </a:lnTo>
                  <a:lnTo>
                    <a:pt x="519588" y="850277"/>
                  </a:lnTo>
                  <a:lnTo>
                    <a:pt x="528787" y="846144"/>
                  </a:lnTo>
                  <a:lnTo>
                    <a:pt x="537669" y="841375"/>
                  </a:lnTo>
                  <a:lnTo>
                    <a:pt x="549089" y="844872"/>
                  </a:lnTo>
                  <a:lnTo>
                    <a:pt x="560191" y="848052"/>
                  </a:lnTo>
                  <a:lnTo>
                    <a:pt x="570976" y="851867"/>
                  </a:lnTo>
                  <a:lnTo>
                    <a:pt x="581761" y="856000"/>
                  </a:lnTo>
                  <a:lnTo>
                    <a:pt x="592229" y="860452"/>
                  </a:lnTo>
                  <a:lnTo>
                    <a:pt x="602697" y="865539"/>
                  </a:lnTo>
                  <a:lnTo>
                    <a:pt x="612530" y="870308"/>
                  </a:lnTo>
                  <a:lnTo>
                    <a:pt x="622681" y="876031"/>
                  </a:lnTo>
                  <a:lnTo>
                    <a:pt x="631880" y="882072"/>
                  </a:lnTo>
                  <a:lnTo>
                    <a:pt x="641396" y="888430"/>
                  </a:lnTo>
                  <a:lnTo>
                    <a:pt x="650278" y="895107"/>
                  </a:lnTo>
                  <a:lnTo>
                    <a:pt x="659477" y="902738"/>
                  </a:lnTo>
                  <a:lnTo>
                    <a:pt x="668042" y="910368"/>
                  </a:lnTo>
                  <a:lnTo>
                    <a:pt x="676289" y="918317"/>
                  </a:lnTo>
                  <a:lnTo>
                    <a:pt x="684220" y="926901"/>
                  </a:lnTo>
                  <a:lnTo>
                    <a:pt x="692150" y="935804"/>
                  </a:lnTo>
                  <a:lnTo>
                    <a:pt x="674703" y="941845"/>
                  </a:lnTo>
                  <a:lnTo>
                    <a:pt x="658208" y="947885"/>
                  </a:lnTo>
                  <a:lnTo>
                    <a:pt x="641714" y="954244"/>
                  </a:lnTo>
                  <a:lnTo>
                    <a:pt x="625536" y="961239"/>
                  </a:lnTo>
                  <a:lnTo>
                    <a:pt x="609358" y="968552"/>
                  </a:lnTo>
                  <a:lnTo>
                    <a:pt x="594132" y="976182"/>
                  </a:lnTo>
                  <a:lnTo>
                    <a:pt x="578589" y="983813"/>
                  </a:lnTo>
                  <a:lnTo>
                    <a:pt x="563680" y="992079"/>
                  </a:lnTo>
                  <a:lnTo>
                    <a:pt x="549089" y="1000664"/>
                  </a:lnTo>
                  <a:lnTo>
                    <a:pt x="534180" y="1009566"/>
                  </a:lnTo>
                  <a:lnTo>
                    <a:pt x="520540" y="1018786"/>
                  </a:lnTo>
                  <a:lnTo>
                    <a:pt x="506583" y="1028007"/>
                  </a:lnTo>
                  <a:lnTo>
                    <a:pt x="492943" y="1038181"/>
                  </a:lnTo>
                  <a:lnTo>
                    <a:pt x="479937" y="1048355"/>
                  </a:lnTo>
                  <a:lnTo>
                    <a:pt x="466614" y="1058847"/>
                  </a:lnTo>
                  <a:lnTo>
                    <a:pt x="453926" y="1069975"/>
                  </a:lnTo>
                  <a:lnTo>
                    <a:pt x="0" y="1069975"/>
                  </a:lnTo>
                  <a:lnTo>
                    <a:pt x="3489" y="1057257"/>
                  </a:lnTo>
                  <a:lnTo>
                    <a:pt x="7296" y="1045176"/>
                  </a:lnTo>
                  <a:lnTo>
                    <a:pt x="11419" y="1033094"/>
                  </a:lnTo>
                  <a:lnTo>
                    <a:pt x="15860" y="1021648"/>
                  </a:lnTo>
                  <a:lnTo>
                    <a:pt x="20301" y="1010838"/>
                  </a:lnTo>
                  <a:lnTo>
                    <a:pt x="25377" y="1000028"/>
                  </a:lnTo>
                  <a:lnTo>
                    <a:pt x="30135" y="989854"/>
                  </a:lnTo>
                  <a:lnTo>
                    <a:pt x="35527" y="979998"/>
                  </a:lnTo>
                  <a:lnTo>
                    <a:pt x="40603" y="970459"/>
                  </a:lnTo>
                  <a:lnTo>
                    <a:pt x="46630" y="961557"/>
                  </a:lnTo>
                  <a:lnTo>
                    <a:pt x="52339" y="952973"/>
                  </a:lnTo>
                  <a:lnTo>
                    <a:pt x="58684" y="944070"/>
                  </a:lnTo>
                  <a:lnTo>
                    <a:pt x="65028" y="936122"/>
                  </a:lnTo>
                  <a:lnTo>
                    <a:pt x="71372" y="928809"/>
                  </a:lnTo>
                  <a:lnTo>
                    <a:pt x="78350" y="921178"/>
                  </a:lnTo>
                  <a:lnTo>
                    <a:pt x="85012" y="914184"/>
                  </a:lnTo>
                  <a:lnTo>
                    <a:pt x="92308" y="907507"/>
                  </a:lnTo>
                  <a:lnTo>
                    <a:pt x="99603" y="901148"/>
                  </a:lnTo>
                  <a:lnTo>
                    <a:pt x="107217" y="895107"/>
                  </a:lnTo>
                  <a:lnTo>
                    <a:pt x="114830" y="889066"/>
                  </a:lnTo>
                  <a:lnTo>
                    <a:pt x="122760" y="883979"/>
                  </a:lnTo>
                  <a:lnTo>
                    <a:pt x="130373" y="878574"/>
                  </a:lnTo>
                  <a:lnTo>
                    <a:pt x="138620" y="873805"/>
                  </a:lnTo>
                  <a:lnTo>
                    <a:pt x="146868" y="869354"/>
                  </a:lnTo>
                  <a:lnTo>
                    <a:pt x="155749" y="864585"/>
                  </a:lnTo>
                  <a:lnTo>
                    <a:pt x="164314" y="860452"/>
                  </a:lnTo>
                  <a:lnTo>
                    <a:pt x="173196" y="856954"/>
                  </a:lnTo>
                  <a:lnTo>
                    <a:pt x="182395" y="853457"/>
                  </a:lnTo>
                  <a:lnTo>
                    <a:pt x="191277" y="849959"/>
                  </a:lnTo>
                  <a:lnTo>
                    <a:pt x="200793" y="847098"/>
                  </a:lnTo>
                  <a:lnTo>
                    <a:pt x="209992" y="843919"/>
                  </a:lnTo>
                  <a:lnTo>
                    <a:pt x="219508" y="841375"/>
                  </a:lnTo>
                  <a:close/>
                  <a:moveTo>
                    <a:pt x="741152" y="638588"/>
                  </a:moveTo>
                  <a:lnTo>
                    <a:pt x="748459" y="651932"/>
                  </a:lnTo>
                  <a:lnTo>
                    <a:pt x="755766" y="665275"/>
                  </a:lnTo>
                  <a:lnTo>
                    <a:pt x="763709" y="678301"/>
                  </a:lnTo>
                  <a:lnTo>
                    <a:pt x="771969" y="690692"/>
                  </a:lnTo>
                  <a:lnTo>
                    <a:pt x="780230" y="703082"/>
                  </a:lnTo>
                  <a:lnTo>
                    <a:pt x="788808" y="715155"/>
                  </a:lnTo>
                  <a:lnTo>
                    <a:pt x="797703" y="726275"/>
                  </a:lnTo>
                  <a:lnTo>
                    <a:pt x="806917" y="737712"/>
                  </a:lnTo>
                  <a:lnTo>
                    <a:pt x="816766" y="748514"/>
                  </a:lnTo>
                  <a:lnTo>
                    <a:pt x="825979" y="758998"/>
                  </a:lnTo>
                  <a:lnTo>
                    <a:pt x="836146" y="769165"/>
                  </a:lnTo>
                  <a:lnTo>
                    <a:pt x="846312" y="779014"/>
                  </a:lnTo>
                  <a:lnTo>
                    <a:pt x="856797" y="788545"/>
                  </a:lnTo>
                  <a:lnTo>
                    <a:pt x="867281" y="797441"/>
                  </a:lnTo>
                  <a:lnTo>
                    <a:pt x="878401" y="805701"/>
                  </a:lnTo>
                  <a:lnTo>
                    <a:pt x="889520" y="813961"/>
                  </a:lnTo>
                  <a:lnTo>
                    <a:pt x="900958" y="821586"/>
                  </a:lnTo>
                  <a:lnTo>
                    <a:pt x="912713" y="829211"/>
                  </a:lnTo>
                  <a:lnTo>
                    <a:pt x="924150" y="835883"/>
                  </a:lnTo>
                  <a:lnTo>
                    <a:pt x="936223" y="842237"/>
                  </a:lnTo>
                  <a:lnTo>
                    <a:pt x="948296" y="848274"/>
                  </a:lnTo>
                  <a:lnTo>
                    <a:pt x="960369" y="853675"/>
                  </a:lnTo>
                  <a:lnTo>
                    <a:pt x="972759" y="858440"/>
                  </a:lnTo>
                  <a:lnTo>
                    <a:pt x="985467" y="862888"/>
                  </a:lnTo>
                  <a:lnTo>
                    <a:pt x="998493" y="867018"/>
                  </a:lnTo>
                  <a:lnTo>
                    <a:pt x="1011202" y="870513"/>
                  </a:lnTo>
                  <a:lnTo>
                    <a:pt x="1024227" y="873372"/>
                  </a:lnTo>
                  <a:lnTo>
                    <a:pt x="1037571" y="875596"/>
                  </a:lnTo>
                  <a:lnTo>
                    <a:pt x="1050915" y="877503"/>
                  </a:lnTo>
                  <a:lnTo>
                    <a:pt x="1064258" y="879091"/>
                  </a:lnTo>
                  <a:lnTo>
                    <a:pt x="1077602" y="879726"/>
                  </a:lnTo>
                  <a:lnTo>
                    <a:pt x="1091581" y="880362"/>
                  </a:lnTo>
                  <a:lnTo>
                    <a:pt x="1105242" y="879726"/>
                  </a:lnTo>
                  <a:lnTo>
                    <a:pt x="1118904" y="879091"/>
                  </a:lnTo>
                  <a:lnTo>
                    <a:pt x="1132247" y="877503"/>
                  </a:lnTo>
                  <a:lnTo>
                    <a:pt x="1145591" y="875596"/>
                  </a:lnTo>
                  <a:lnTo>
                    <a:pt x="1158617" y="873372"/>
                  </a:lnTo>
                  <a:lnTo>
                    <a:pt x="1171961" y="870513"/>
                  </a:lnTo>
                  <a:lnTo>
                    <a:pt x="1184669" y="867018"/>
                  </a:lnTo>
                  <a:lnTo>
                    <a:pt x="1197377" y="862888"/>
                  </a:lnTo>
                  <a:lnTo>
                    <a:pt x="1210085" y="858440"/>
                  </a:lnTo>
                  <a:lnTo>
                    <a:pt x="1222476" y="853675"/>
                  </a:lnTo>
                  <a:lnTo>
                    <a:pt x="1234866" y="848274"/>
                  </a:lnTo>
                  <a:lnTo>
                    <a:pt x="1246939" y="842237"/>
                  </a:lnTo>
                  <a:lnTo>
                    <a:pt x="1258694" y="835883"/>
                  </a:lnTo>
                  <a:lnTo>
                    <a:pt x="1270767" y="829211"/>
                  </a:lnTo>
                  <a:lnTo>
                    <a:pt x="1282204" y="821586"/>
                  </a:lnTo>
                  <a:lnTo>
                    <a:pt x="1293324" y="813961"/>
                  </a:lnTo>
                  <a:lnTo>
                    <a:pt x="1304761" y="805701"/>
                  </a:lnTo>
                  <a:lnTo>
                    <a:pt x="1315563" y="797441"/>
                  </a:lnTo>
                  <a:lnTo>
                    <a:pt x="1326048" y="788545"/>
                  </a:lnTo>
                  <a:lnTo>
                    <a:pt x="1336532" y="779014"/>
                  </a:lnTo>
                  <a:lnTo>
                    <a:pt x="1346699" y="769165"/>
                  </a:lnTo>
                  <a:lnTo>
                    <a:pt x="1356865" y="758998"/>
                  </a:lnTo>
                  <a:lnTo>
                    <a:pt x="1366714" y="748514"/>
                  </a:lnTo>
                  <a:lnTo>
                    <a:pt x="1376245" y="737712"/>
                  </a:lnTo>
                  <a:lnTo>
                    <a:pt x="1385141" y="726275"/>
                  </a:lnTo>
                  <a:lnTo>
                    <a:pt x="1394037" y="715155"/>
                  </a:lnTo>
                  <a:lnTo>
                    <a:pt x="1402932" y="703082"/>
                  </a:lnTo>
                  <a:lnTo>
                    <a:pt x="1411193" y="690692"/>
                  </a:lnTo>
                  <a:lnTo>
                    <a:pt x="1419453" y="678301"/>
                  </a:lnTo>
                  <a:lnTo>
                    <a:pt x="1427396" y="665275"/>
                  </a:lnTo>
                  <a:lnTo>
                    <a:pt x="1434703" y="651932"/>
                  </a:lnTo>
                  <a:lnTo>
                    <a:pt x="1442010" y="638588"/>
                  </a:lnTo>
                  <a:lnTo>
                    <a:pt x="741152" y="638588"/>
                  </a:lnTo>
                  <a:close/>
                  <a:moveTo>
                    <a:pt x="379541" y="279400"/>
                  </a:moveTo>
                  <a:lnTo>
                    <a:pt x="389693" y="279400"/>
                  </a:lnTo>
                  <a:lnTo>
                    <a:pt x="399529" y="280036"/>
                  </a:lnTo>
                  <a:lnTo>
                    <a:pt x="409681" y="280672"/>
                  </a:lnTo>
                  <a:lnTo>
                    <a:pt x="419517" y="282263"/>
                  </a:lnTo>
                  <a:lnTo>
                    <a:pt x="428718" y="283853"/>
                  </a:lnTo>
                  <a:lnTo>
                    <a:pt x="438553" y="286080"/>
                  </a:lnTo>
                  <a:lnTo>
                    <a:pt x="448071" y="288306"/>
                  </a:lnTo>
                  <a:lnTo>
                    <a:pt x="457272" y="290851"/>
                  </a:lnTo>
                  <a:lnTo>
                    <a:pt x="466473" y="294031"/>
                  </a:lnTo>
                  <a:lnTo>
                    <a:pt x="475357" y="297530"/>
                  </a:lnTo>
                  <a:lnTo>
                    <a:pt x="483923" y="300711"/>
                  </a:lnTo>
                  <a:lnTo>
                    <a:pt x="492807" y="304846"/>
                  </a:lnTo>
                  <a:lnTo>
                    <a:pt x="501373" y="308981"/>
                  </a:lnTo>
                  <a:lnTo>
                    <a:pt x="509622" y="313434"/>
                  </a:lnTo>
                  <a:lnTo>
                    <a:pt x="517871" y="318523"/>
                  </a:lnTo>
                  <a:lnTo>
                    <a:pt x="525803" y="323612"/>
                  </a:lnTo>
                  <a:lnTo>
                    <a:pt x="520092" y="343651"/>
                  </a:lnTo>
                  <a:lnTo>
                    <a:pt x="514698" y="364008"/>
                  </a:lnTo>
                  <a:lnTo>
                    <a:pt x="510574" y="384364"/>
                  </a:lnTo>
                  <a:lnTo>
                    <a:pt x="507084" y="405039"/>
                  </a:lnTo>
                  <a:lnTo>
                    <a:pt x="504228" y="426350"/>
                  </a:lnTo>
                  <a:lnTo>
                    <a:pt x="502007" y="447661"/>
                  </a:lnTo>
                  <a:lnTo>
                    <a:pt x="501056" y="469290"/>
                  </a:lnTo>
                  <a:lnTo>
                    <a:pt x="500421" y="490919"/>
                  </a:lnTo>
                  <a:lnTo>
                    <a:pt x="501056" y="507777"/>
                  </a:lnTo>
                  <a:lnTo>
                    <a:pt x="501690" y="524953"/>
                  </a:lnTo>
                  <a:lnTo>
                    <a:pt x="502959" y="541492"/>
                  </a:lnTo>
                  <a:lnTo>
                    <a:pt x="504863" y="558032"/>
                  </a:lnTo>
                  <a:lnTo>
                    <a:pt x="507084" y="574572"/>
                  </a:lnTo>
                  <a:lnTo>
                    <a:pt x="509622" y="590794"/>
                  </a:lnTo>
                  <a:lnTo>
                    <a:pt x="512477" y="607016"/>
                  </a:lnTo>
                  <a:lnTo>
                    <a:pt x="516285" y="623237"/>
                  </a:lnTo>
                  <a:lnTo>
                    <a:pt x="204089" y="623237"/>
                  </a:lnTo>
                  <a:lnTo>
                    <a:pt x="212021" y="637551"/>
                  </a:lnTo>
                  <a:lnTo>
                    <a:pt x="220588" y="650910"/>
                  </a:lnTo>
                  <a:lnTo>
                    <a:pt x="225029" y="657907"/>
                  </a:lnTo>
                  <a:lnTo>
                    <a:pt x="229788" y="664269"/>
                  </a:lnTo>
                  <a:lnTo>
                    <a:pt x="234548" y="670312"/>
                  </a:lnTo>
                  <a:lnTo>
                    <a:pt x="239307" y="676356"/>
                  </a:lnTo>
                  <a:lnTo>
                    <a:pt x="244700" y="682399"/>
                  </a:lnTo>
                  <a:lnTo>
                    <a:pt x="250094" y="688124"/>
                  </a:lnTo>
                  <a:lnTo>
                    <a:pt x="255170" y="693213"/>
                  </a:lnTo>
                  <a:lnTo>
                    <a:pt x="260881" y="698621"/>
                  </a:lnTo>
                  <a:lnTo>
                    <a:pt x="266592" y="703710"/>
                  </a:lnTo>
                  <a:lnTo>
                    <a:pt x="271986" y="708163"/>
                  </a:lnTo>
                  <a:lnTo>
                    <a:pt x="277696" y="713252"/>
                  </a:lnTo>
                  <a:lnTo>
                    <a:pt x="283725" y="717387"/>
                  </a:lnTo>
                  <a:lnTo>
                    <a:pt x="290070" y="721522"/>
                  </a:lnTo>
                  <a:lnTo>
                    <a:pt x="296098" y="725657"/>
                  </a:lnTo>
                  <a:lnTo>
                    <a:pt x="302444" y="729156"/>
                  </a:lnTo>
                  <a:lnTo>
                    <a:pt x="309106" y="732655"/>
                  </a:lnTo>
                  <a:lnTo>
                    <a:pt x="315452" y="735835"/>
                  </a:lnTo>
                  <a:lnTo>
                    <a:pt x="322115" y="738698"/>
                  </a:lnTo>
                  <a:lnTo>
                    <a:pt x="328460" y="741561"/>
                  </a:lnTo>
                  <a:lnTo>
                    <a:pt x="335757" y="743787"/>
                  </a:lnTo>
                  <a:lnTo>
                    <a:pt x="342420" y="746014"/>
                  </a:lnTo>
                  <a:lnTo>
                    <a:pt x="349083" y="747922"/>
                  </a:lnTo>
                  <a:lnTo>
                    <a:pt x="356380" y="749512"/>
                  </a:lnTo>
                  <a:lnTo>
                    <a:pt x="363360" y="750785"/>
                  </a:lnTo>
                  <a:lnTo>
                    <a:pt x="370657" y="751739"/>
                  </a:lnTo>
                  <a:lnTo>
                    <a:pt x="377637" y="752375"/>
                  </a:lnTo>
                  <a:lnTo>
                    <a:pt x="384934" y="753011"/>
                  </a:lnTo>
                  <a:lnTo>
                    <a:pt x="392232" y="753011"/>
                  </a:lnTo>
                  <a:lnTo>
                    <a:pt x="402384" y="752693"/>
                  </a:lnTo>
                  <a:lnTo>
                    <a:pt x="412537" y="752057"/>
                  </a:lnTo>
                  <a:lnTo>
                    <a:pt x="422372" y="750467"/>
                  </a:lnTo>
                  <a:lnTo>
                    <a:pt x="432208" y="748558"/>
                  </a:lnTo>
                  <a:lnTo>
                    <a:pt x="442043" y="746014"/>
                  </a:lnTo>
                  <a:lnTo>
                    <a:pt x="451244" y="742833"/>
                  </a:lnTo>
                  <a:lnTo>
                    <a:pt x="460445" y="739652"/>
                  </a:lnTo>
                  <a:lnTo>
                    <a:pt x="469646" y="735517"/>
                  </a:lnTo>
                  <a:lnTo>
                    <a:pt x="478529" y="731064"/>
                  </a:lnTo>
                  <a:lnTo>
                    <a:pt x="487413" y="725975"/>
                  </a:lnTo>
                  <a:lnTo>
                    <a:pt x="495979" y="720250"/>
                  </a:lnTo>
                  <a:lnTo>
                    <a:pt x="504228" y="714206"/>
                  </a:lnTo>
                  <a:lnTo>
                    <a:pt x="512160" y="708163"/>
                  </a:lnTo>
                  <a:lnTo>
                    <a:pt x="520092" y="701483"/>
                  </a:lnTo>
                  <a:lnTo>
                    <a:pt x="528024" y="694486"/>
                  </a:lnTo>
                  <a:lnTo>
                    <a:pt x="535004" y="686852"/>
                  </a:lnTo>
                  <a:lnTo>
                    <a:pt x="540397" y="699893"/>
                  </a:lnTo>
                  <a:lnTo>
                    <a:pt x="545791" y="712934"/>
                  </a:lnTo>
                  <a:lnTo>
                    <a:pt x="551185" y="725975"/>
                  </a:lnTo>
                  <a:lnTo>
                    <a:pt x="557213" y="738380"/>
                  </a:lnTo>
                  <a:lnTo>
                    <a:pt x="548329" y="746332"/>
                  </a:lnTo>
                  <a:lnTo>
                    <a:pt x="539128" y="753965"/>
                  </a:lnTo>
                  <a:lnTo>
                    <a:pt x="529610" y="760963"/>
                  </a:lnTo>
                  <a:lnTo>
                    <a:pt x="519457" y="767961"/>
                  </a:lnTo>
                  <a:lnTo>
                    <a:pt x="509305" y="774004"/>
                  </a:lnTo>
                  <a:lnTo>
                    <a:pt x="498835" y="779411"/>
                  </a:lnTo>
                  <a:lnTo>
                    <a:pt x="487730" y="784819"/>
                  </a:lnTo>
                  <a:lnTo>
                    <a:pt x="476626" y="789590"/>
                  </a:lnTo>
                  <a:lnTo>
                    <a:pt x="465204" y="793725"/>
                  </a:lnTo>
                  <a:lnTo>
                    <a:pt x="453465" y="797542"/>
                  </a:lnTo>
                  <a:lnTo>
                    <a:pt x="441726" y="800722"/>
                  </a:lnTo>
                  <a:lnTo>
                    <a:pt x="429670" y="803267"/>
                  </a:lnTo>
                  <a:lnTo>
                    <a:pt x="417613" y="805493"/>
                  </a:lnTo>
                  <a:lnTo>
                    <a:pt x="404922" y="807084"/>
                  </a:lnTo>
                  <a:lnTo>
                    <a:pt x="392232" y="807720"/>
                  </a:lnTo>
                  <a:lnTo>
                    <a:pt x="379541" y="808038"/>
                  </a:lnTo>
                  <a:lnTo>
                    <a:pt x="366215" y="807720"/>
                  </a:lnTo>
                  <a:lnTo>
                    <a:pt x="352573" y="807084"/>
                  </a:lnTo>
                  <a:lnTo>
                    <a:pt x="339247" y="805175"/>
                  </a:lnTo>
                  <a:lnTo>
                    <a:pt x="326239" y="802949"/>
                  </a:lnTo>
                  <a:lnTo>
                    <a:pt x="313548" y="799768"/>
                  </a:lnTo>
                  <a:lnTo>
                    <a:pt x="301175" y="796587"/>
                  </a:lnTo>
                  <a:lnTo>
                    <a:pt x="288801" y="792452"/>
                  </a:lnTo>
                  <a:lnTo>
                    <a:pt x="276745" y="787363"/>
                  </a:lnTo>
                  <a:lnTo>
                    <a:pt x="265006" y="782274"/>
                  </a:lnTo>
                  <a:lnTo>
                    <a:pt x="253584" y="776231"/>
                  </a:lnTo>
                  <a:lnTo>
                    <a:pt x="242797" y="770187"/>
                  </a:lnTo>
                  <a:lnTo>
                    <a:pt x="232009" y="762872"/>
                  </a:lnTo>
                  <a:lnTo>
                    <a:pt x="221857" y="755874"/>
                  </a:lnTo>
                  <a:lnTo>
                    <a:pt x="211704" y="747922"/>
                  </a:lnTo>
                  <a:lnTo>
                    <a:pt x="202186" y="739652"/>
                  </a:lnTo>
                  <a:lnTo>
                    <a:pt x="192985" y="731064"/>
                  </a:lnTo>
                  <a:lnTo>
                    <a:pt x="184101" y="721522"/>
                  </a:lnTo>
                  <a:lnTo>
                    <a:pt x="175852" y="711980"/>
                  </a:lnTo>
                  <a:lnTo>
                    <a:pt x="167920" y="701801"/>
                  </a:lnTo>
                  <a:lnTo>
                    <a:pt x="160940" y="691623"/>
                  </a:lnTo>
                  <a:lnTo>
                    <a:pt x="153643" y="680809"/>
                  </a:lnTo>
                  <a:lnTo>
                    <a:pt x="147298" y="669994"/>
                  </a:lnTo>
                  <a:lnTo>
                    <a:pt x="141904" y="658225"/>
                  </a:lnTo>
                  <a:lnTo>
                    <a:pt x="136511" y="646457"/>
                  </a:lnTo>
                  <a:lnTo>
                    <a:pt x="131751" y="634370"/>
                  </a:lnTo>
                  <a:lnTo>
                    <a:pt x="127627" y="622283"/>
                  </a:lnTo>
                  <a:lnTo>
                    <a:pt x="124137" y="609560"/>
                  </a:lnTo>
                  <a:lnTo>
                    <a:pt x="120964" y="596837"/>
                  </a:lnTo>
                  <a:lnTo>
                    <a:pt x="118743" y="584114"/>
                  </a:lnTo>
                  <a:lnTo>
                    <a:pt x="116840" y="570755"/>
                  </a:lnTo>
                  <a:lnTo>
                    <a:pt x="116205" y="557396"/>
                  </a:lnTo>
                  <a:lnTo>
                    <a:pt x="115888" y="543719"/>
                  </a:lnTo>
                  <a:lnTo>
                    <a:pt x="116205" y="530042"/>
                  </a:lnTo>
                  <a:lnTo>
                    <a:pt x="116840" y="516683"/>
                  </a:lnTo>
                  <a:lnTo>
                    <a:pt x="118743" y="503324"/>
                  </a:lnTo>
                  <a:lnTo>
                    <a:pt x="120964" y="490283"/>
                  </a:lnTo>
                  <a:lnTo>
                    <a:pt x="124137" y="477560"/>
                  </a:lnTo>
                  <a:lnTo>
                    <a:pt x="127627" y="465155"/>
                  </a:lnTo>
                  <a:lnTo>
                    <a:pt x="131751" y="453068"/>
                  </a:lnTo>
                  <a:lnTo>
                    <a:pt x="136511" y="440981"/>
                  </a:lnTo>
                  <a:lnTo>
                    <a:pt x="141904" y="429213"/>
                  </a:lnTo>
                  <a:lnTo>
                    <a:pt x="147298" y="417444"/>
                  </a:lnTo>
                  <a:lnTo>
                    <a:pt x="153643" y="406629"/>
                  </a:lnTo>
                  <a:lnTo>
                    <a:pt x="160940" y="395815"/>
                  </a:lnTo>
                  <a:lnTo>
                    <a:pt x="167920" y="385637"/>
                  </a:lnTo>
                  <a:lnTo>
                    <a:pt x="175852" y="375458"/>
                  </a:lnTo>
                  <a:lnTo>
                    <a:pt x="184101" y="365916"/>
                  </a:lnTo>
                  <a:lnTo>
                    <a:pt x="192985" y="356374"/>
                  </a:lnTo>
                  <a:lnTo>
                    <a:pt x="202186" y="347786"/>
                  </a:lnTo>
                  <a:lnTo>
                    <a:pt x="211704" y="339516"/>
                  </a:lnTo>
                  <a:lnTo>
                    <a:pt x="221857" y="331564"/>
                  </a:lnTo>
                  <a:lnTo>
                    <a:pt x="232009" y="324567"/>
                  </a:lnTo>
                  <a:lnTo>
                    <a:pt x="242797" y="317251"/>
                  </a:lnTo>
                  <a:lnTo>
                    <a:pt x="253584" y="311207"/>
                  </a:lnTo>
                  <a:lnTo>
                    <a:pt x="265006" y="305164"/>
                  </a:lnTo>
                  <a:lnTo>
                    <a:pt x="276745" y="300075"/>
                  </a:lnTo>
                  <a:lnTo>
                    <a:pt x="288801" y="294986"/>
                  </a:lnTo>
                  <a:lnTo>
                    <a:pt x="301175" y="290851"/>
                  </a:lnTo>
                  <a:lnTo>
                    <a:pt x="313548" y="287670"/>
                  </a:lnTo>
                  <a:lnTo>
                    <a:pt x="326239" y="284489"/>
                  </a:lnTo>
                  <a:lnTo>
                    <a:pt x="339247" y="282263"/>
                  </a:lnTo>
                  <a:lnTo>
                    <a:pt x="352573" y="280354"/>
                  </a:lnTo>
                  <a:lnTo>
                    <a:pt x="366215" y="279718"/>
                  </a:lnTo>
                  <a:lnTo>
                    <a:pt x="379541" y="279400"/>
                  </a:lnTo>
                  <a:close/>
                  <a:moveTo>
                    <a:pt x="1746295" y="279400"/>
                  </a:moveTo>
                  <a:lnTo>
                    <a:pt x="1756477" y="279400"/>
                  </a:lnTo>
                  <a:lnTo>
                    <a:pt x="1770159" y="279718"/>
                  </a:lnTo>
                  <a:lnTo>
                    <a:pt x="1783523" y="280354"/>
                  </a:lnTo>
                  <a:lnTo>
                    <a:pt x="1796886" y="282263"/>
                  </a:lnTo>
                  <a:lnTo>
                    <a:pt x="1809932" y="284489"/>
                  </a:lnTo>
                  <a:lnTo>
                    <a:pt x="1822659" y="287670"/>
                  </a:lnTo>
                  <a:lnTo>
                    <a:pt x="1835387" y="290851"/>
                  </a:lnTo>
                  <a:lnTo>
                    <a:pt x="1847796" y="294986"/>
                  </a:lnTo>
                  <a:lnTo>
                    <a:pt x="1859569" y="300075"/>
                  </a:lnTo>
                  <a:lnTo>
                    <a:pt x="1871341" y="305164"/>
                  </a:lnTo>
                  <a:lnTo>
                    <a:pt x="1882796" y="311207"/>
                  </a:lnTo>
                  <a:lnTo>
                    <a:pt x="1893614" y="317251"/>
                  </a:lnTo>
                  <a:lnTo>
                    <a:pt x="1904433" y="324566"/>
                  </a:lnTo>
                  <a:lnTo>
                    <a:pt x="1914615" y="331564"/>
                  </a:lnTo>
                  <a:lnTo>
                    <a:pt x="1924796" y="339516"/>
                  </a:lnTo>
                  <a:lnTo>
                    <a:pt x="1934342" y="347786"/>
                  </a:lnTo>
                  <a:lnTo>
                    <a:pt x="1943888" y="356374"/>
                  </a:lnTo>
                  <a:lnTo>
                    <a:pt x="1952479" y="365916"/>
                  </a:lnTo>
                  <a:lnTo>
                    <a:pt x="1960751" y="375458"/>
                  </a:lnTo>
                  <a:lnTo>
                    <a:pt x="1968706" y="385637"/>
                  </a:lnTo>
                  <a:lnTo>
                    <a:pt x="1976024" y="395815"/>
                  </a:lnTo>
                  <a:lnTo>
                    <a:pt x="1983024" y="406629"/>
                  </a:lnTo>
                  <a:lnTo>
                    <a:pt x="1989388" y="417444"/>
                  </a:lnTo>
                  <a:lnTo>
                    <a:pt x="1995115" y="429213"/>
                  </a:lnTo>
                  <a:lnTo>
                    <a:pt x="2000206" y="440981"/>
                  </a:lnTo>
                  <a:lnTo>
                    <a:pt x="2005297" y="453068"/>
                  </a:lnTo>
                  <a:lnTo>
                    <a:pt x="2009434" y="465155"/>
                  </a:lnTo>
                  <a:lnTo>
                    <a:pt x="2012615" y="477560"/>
                  </a:lnTo>
                  <a:lnTo>
                    <a:pt x="2015797" y="490283"/>
                  </a:lnTo>
                  <a:lnTo>
                    <a:pt x="2018025" y="503324"/>
                  </a:lnTo>
                  <a:lnTo>
                    <a:pt x="2019934" y="516683"/>
                  </a:lnTo>
                  <a:lnTo>
                    <a:pt x="2020888" y="530042"/>
                  </a:lnTo>
                  <a:lnTo>
                    <a:pt x="2020888" y="543719"/>
                  </a:lnTo>
                  <a:lnTo>
                    <a:pt x="2020888" y="557396"/>
                  </a:lnTo>
                  <a:lnTo>
                    <a:pt x="2019934" y="570755"/>
                  </a:lnTo>
                  <a:lnTo>
                    <a:pt x="2018025" y="584114"/>
                  </a:lnTo>
                  <a:lnTo>
                    <a:pt x="2015797" y="596837"/>
                  </a:lnTo>
                  <a:lnTo>
                    <a:pt x="2012615" y="609560"/>
                  </a:lnTo>
                  <a:lnTo>
                    <a:pt x="2009434" y="622283"/>
                  </a:lnTo>
                  <a:lnTo>
                    <a:pt x="2005297" y="634370"/>
                  </a:lnTo>
                  <a:lnTo>
                    <a:pt x="2000206" y="646457"/>
                  </a:lnTo>
                  <a:lnTo>
                    <a:pt x="1995115" y="658225"/>
                  </a:lnTo>
                  <a:lnTo>
                    <a:pt x="1989388" y="669994"/>
                  </a:lnTo>
                  <a:lnTo>
                    <a:pt x="1983024" y="680809"/>
                  </a:lnTo>
                  <a:lnTo>
                    <a:pt x="1976024" y="691623"/>
                  </a:lnTo>
                  <a:lnTo>
                    <a:pt x="1968706" y="701801"/>
                  </a:lnTo>
                  <a:lnTo>
                    <a:pt x="1960751" y="711980"/>
                  </a:lnTo>
                  <a:lnTo>
                    <a:pt x="1952479" y="721522"/>
                  </a:lnTo>
                  <a:lnTo>
                    <a:pt x="1943888" y="731064"/>
                  </a:lnTo>
                  <a:lnTo>
                    <a:pt x="1934342" y="739652"/>
                  </a:lnTo>
                  <a:lnTo>
                    <a:pt x="1924796" y="747922"/>
                  </a:lnTo>
                  <a:lnTo>
                    <a:pt x="1914615" y="755874"/>
                  </a:lnTo>
                  <a:lnTo>
                    <a:pt x="1904433" y="762872"/>
                  </a:lnTo>
                  <a:lnTo>
                    <a:pt x="1893614" y="770187"/>
                  </a:lnTo>
                  <a:lnTo>
                    <a:pt x="1882796" y="776231"/>
                  </a:lnTo>
                  <a:lnTo>
                    <a:pt x="1871341" y="782274"/>
                  </a:lnTo>
                  <a:lnTo>
                    <a:pt x="1859569" y="787363"/>
                  </a:lnTo>
                  <a:lnTo>
                    <a:pt x="1847796" y="792452"/>
                  </a:lnTo>
                  <a:lnTo>
                    <a:pt x="1835387" y="796587"/>
                  </a:lnTo>
                  <a:lnTo>
                    <a:pt x="1822659" y="799768"/>
                  </a:lnTo>
                  <a:lnTo>
                    <a:pt x="1809932" y="802949"/>
                  </a:lnTo>
                  <a:lnTo>
                    <a:pt x="1796886" y="805175"/>
                  </a:lnTo>
                  <a:lnTo>
                    <a:pt x="1783523" y="807084"/>
                  </a:lnTo>
                  <a:lnTo>
                    <a:pt x="1770159" y="807720"/>
                  </a:lnTo>
                  <a:lnTo>
                    <a:pt x="1756477" y="808038"/>
                  </a:lnTo>
                  <a:lnTo>
                    <a:pt x="1743749" y="807720"/>
                  </a:lnTo>
                  <a:lnTo>
                    <a:pt x="1730704" y="807084"/>
                  </a:lnTo>
                  <a:lnTo>
                    <a:pt x="1718295" y="805493"/>
                  </a:lnTo>
                  <a:lnTo>
                    <a:pt x="1706522" y="803267"/>
                  </a:lnTo>
                  <a:lnTo>
                    <a:pt x="1693794" y="800722"/>
                  </a:lnTo>
                  <a:lnTo>
                    <a:pt x="1682340" y="797542"/>
                  </a:lnTo>
                  <a:lnTo>
                    <a:pt x="1670567" y="793725"/>
                  </a:lnTo>
                  <a:lnTo>
                    <a:pt x="1658794" y="789590"/>
                  </a:lnTo>
                  <a:lnTo>
                    <a:pt x="1647976" y="784819"/>
                  </a:lnTo>
                  <a:lnTo>
                    <a:pt x="1637158" y="779411"/>
                  </a:lnTo>
                  <a:lnTo>
                    <a:pt x="1626339" y="774004"/>
                  </a:lnTo>
                  <a:lnTo>
                    <a:pt x="1615839" y="767325"/>
                  </a:lnTo>
                  <a:lnTo>
                    <a:pt x="1606294" y="760963"/>
                  </a:lnTo>
                  <a:lnTo>
                    <a:pt x="1596430" y="753965"/>
                  </a:lnTo>
                  <a:lnTo>
                    <a:pt x="1586884" y="746332"/>
                  </a:lnTo>
                  <a:lnTo>
                    <a:pt x="1577975" y="738380"/>
                  </a:lnTo>
                  <a:lnTo>
                    <a:pt x="1586248" y="720250"/>
                  </a:lnTo>
                  <a:lnTo>
                    <a:pt x="1594203" y="702438"/>
                  </a:lnTo>
                  <a:lnTo>
                    <a:pt x="1601203" y="683353"/>
                  </a:lnTo>
                  <a:lnTo>
                    <a:pt x="1607566" y="664587"/>
                  </a:lnTo>
                  <a:lnTo>
                    <a:pt x="1615521" y="674765"/>
                  </a:lnTo>
                  <a:lnTo>
                    <a:pt x="1623476" y="684307"/>
                  </a:lnTo>
                  <a:lnTo>
                    <a:pt x="1632067" y="692895"/>
                  </a:lnTo>
                  <a:lnTo>
                    <a:pt x="1641294" y="701483"/>
                  </a:lnTo>
                  <a:lnTo>
                    <a:pt x="1650521" y="709435"/>
                  </a:lnTo>
                  <a:lnTo>
                    <a:pt x="1660067" y="716751"/>
                  </a:lnTo>
                  <a:lnTo>
                    <a:pt x="1669931" y="723431"/>
                  </a:lnTo>
                  <a:lnTo>
                    <a:pt x="1680113" y="729474"/>
                  </a:lnTo>
                  <a:lnTo>
                    <a:pt x="1690613" y="734563"/>
                  </a:lnTo>
                  <a:lnTo>
                    <a:pt x="1701113" y="739652"/>
                  </a:lnTo>
                  <a:lnTo>
                    <a:pt x="1711931" y="743787"/>
                  </a:lnTo>
                  <a:lnTo>
                    <a:pt x="1723067" y="746968"/>
                  </a:lnTo>
                  <a:lnTo>
                    <a:pt x="1734204" y="749831"/>
                  </a:lnTo>
                  <a:lnTo>
                    <a:pt x="1745977" y="751739"/>
                  </a:lnTo>
                  <a:lnTo>
                    <a:pt x="1757750" y="752693"/>
                  </a:lnTo>
                  <a:lnTo>
                    <a:pt x="1769204" y="753011"/>
                  </a:lnTo>
                  <a:lnTo>
                    <a:pt x="1776841" y="753011"/>
                  </a:lnTo>
                  <a:lnTo>
                    <a:pt x="1783841" y="752375"/>
                  </a:lnTo>
                  <a:lnTo>
                    <a:pt x="1791477" y="751739"/>
                  </a:lnTo>
                  <a:lnTo>
                    <a:pt x="1798795" y="750785"/>
                  </a:lnTo>
                  <a:lnTo>
                    <a:pt x="1805795" y="749512"/>
                  </a:lnTo>
                  <a:lnTo>
                    <a:pt x="1812477" y="747922"/>
                  </a:lnTo>
                  <a:lnTo>
                    <a:pt x="1819796" y="746014"/>
                  </a:lnTo>
                  <a:lnTo>
                    <a:pt x="1826477" y="743787"/>
                  </a:lnTo>
                  <a:lnTo>
                    <a:pt x="1833477" y="741561"/>
                  </a:lnTo>
                  <a:lnTo>
                    <a:pt x="1840159" y="738698"/>
                  </a:lnTo>
                  <a:lnTo>
                    <a:pt x="1846523" y="735835"/>
                  </a:lnTo>
                  <a:lnTo>
                    <a:pt x="1853205" y="732655"/>
                  </a:lnTo>
                  <a:lnTo>
                    <a:pt x="1859569" y="729156"/>
                  </a:lnTo>
                  <a:lnTo>
                    <a:pt x="1865614" y="725657"/>
                  </a:lnTo>
                  <a:lnTo>
                    <a:pt x="1872296" y="721522"/>
                  </a:lnTo>
                  <a:lnTo>
                    <a:pt x="1878342" y="717387"/>
                  </a:lnTo>
                  <a:lnTo>
                    <a:pt x="1884069" y="713252"/>
                  </a:lnTo>
                  <a:lnTo>
                    <a:pt x="1890114" y="708163"/>
                  </a:lnTo>
                  <a:lnTo>
                    <a:pt x="1895842" y="703710"/>
                  </a:lnTo>
                  <a:lnTo>
                    <a:pt x="1901569" y="698621"/>
                  </a:lnTo>
                  <a:lnTo>
                    <a:pt x="1906978" y="693213"/>
                  </a:lnTo>
                  <a:lnTo>
                    <a:pt x="1912387" y="688124"/>
                  </a:lnTo>
                  <a:lnTo>
                    <a:pt x="1917796" y="682399"/>
                  </a:lnTo>
                  <a:lnTo>
                    <a:pt x="1922569" y="676356"/>
                  </a:lnTo>
                  <a:lnTo>
                    <a:pt x="1927660" y="670312"/>
                  </a:lnTo>
                  <a:lnTo>
                    <a:pt x="1932433" y="664269"/>
                  </a:lnTo>
                  <a:lnTo>
                    <a:pt x="1936887" y="657907"/>
                  </a:lnTo>
                  <a:lnTo>
                    <a:pt x="1941342" y="650910"/>
                  </a:lnTo>
                  <a:lnTo>
                    <a:pt x="1950251" y="637551"/>
                  </a:lnTo>
                  <a:lnTo>
                    <a:pt x="1958206" y="623237"/>
                  </a:lnTo>
                  <a:lnTo>
                    <a:pt x="1619021" y="623237"/>
                  </a:lnTo>
                  <a:lnTo>
                    <a:pt x="1622839" y="607016"/>
                  </a:lnTo>
                  <a:lnTo>
                    <a:pt x="1625703" y="590794"/>
                  </a:lnTo>
                  <a:lnTo>
                    <a:pt x="1628248" y="574572"/>
                  </a:lnTo>
                  <a:lnTo>
                    <a:pt x="1630476" y="558032"/>
                  </a:lnTo>
                  <a:lnTo>
                    <a:pt x="1632385" y="541492"/>
                  </a:lnTo>
                  <a:lnTo>
                    <a:pt x="1633658" y="524953"/>
                  </a:lnTo>
                  <a:lnTo>
                    <a:pt x="1634294" y="507777"/>
                  </a:lnTo>
                  <a:lnTo>
                    <a:pt x="1634930" y="490919"/>
                  </a:lnTo>
                  <a:lnTo>
                    <a:pt x="1634294" y="469290"/>
                  </a:lnTo>
                  <a:lnTo>
                    <a:pt x="1633339" y="447661"/>
                  </a:lnTo>
                  <a:lnTo>
                    <a:pt x="1631112" y="426668"/>
                  </a:lnTo>
                  <a:lnTo>
                    <a:pt x="1628248" y="405357"/>
                  </a:lnTo>
                  <a:lnTo>
                    <a:pt x="1625067" y="384364"/>
                  </a:lnTo>
                  <a:lnTo>
                    <a:pt x="1620612" y="364008"/>
                  </a:lnTo>
                  <a:lnTo>
                    <a:pt x="1615521" y="343651"/>
                  </a:lnTo>
                  <a:lnTo>
                    <a:pt x="1609476" y="323612"/>
                  </a:lnTo>
                  <a:lnTo>
                    <a:pt x="1617748" y="318523"/>
                  </a:lnTo>
                  <a:lnTo>
                    <a:pt x="1625703" y="314070"/>
                  </a:lnTo>
                  <a:lnTo>
                    <a:pt x="1633976" y="308981"/>
                  </a:lnTo>
                  <a:lnTo>
                    <a:pt x="1642567" y="304846"/>
                  </a:lnTo>
                  <a:lnTo>
                    <a:pt x="1651476" y="301029"/>
                  </a:lnTo>
                  <a:lnTo>
                    <a:pt x="1660385" y="297530"/>
                  </a:lnTo>
                  <a:lnTo>
                    <a:pt x="1669294" y="294031"/>
                  </a:lnTo>
                  <a:lnTo>
                    <a:pt x="1678522" y="290851"/>
                  </a:lnTo>
                  <a:lnTo>
                    <a:pt x="1687749" y="288306"/>
                  </a:lnTo>
                  <a:lnTo>
                    <a:pt x="1697294" y="286080"/>
                  </a:lnTo>
                  <a:lnTo>
                    <a:pt x="1706840" y="283853"/>
                  </a:lnTo>
                  <a:lnTo>
                    <a:pt x="1716386" y="282263"/>
                  </a:lnTo>
                  <a:lnTo>
                    <a:pt x="1726249" y="280672"/>
                  </a:lnTo>
                  <a:lnTo>
                    <a:pt x="1736431" y="280036"/>
                  </a:lnTo>
                  <a:lnTo>
                    <a:pt x="1746295" y="279400"/>
                  </a:lnTo>
                  <a:close/>
                  <a:moveTo>
                    <a:pt x="1054727" y="0"/>
                  </a:moveTo>
                  <a:lnTo>
                    <a:pt x="1067435" y="0"/>
                  </a:lnTo>
                  <a:lnTo>
                    <a:pt x="1080461" y="0"/>
                  </a:lnTo>
                  <a:lnTo>
                    <a:pt x="1092852" y="635"/>
                  </a:lnTo>
                  <a:lnTo>
                    <a:pt x="1105242" y="1271"/>
                  </a:lnTo>
                  <a:lnTo>
                    <a:pt x="1117951" y="2542"/>
                  </a:lnTo>
                  <a:lnTo>
                    <a:pt x="1130023" y="3813"/>
                  </a:lnTo>
                  <a:lnTo>
                    <a:pt x="1142414" y="5401"/>
                  </a:lnTo>
                  <a:lnTo>
                    <a:pt x="1154487" y="7307"/>
                  </a:lnTo>
                  <a:lnTo>
                    <a:pt x="1166560" y="10167"/>
                  </a:lnTo>
                  <a:lnTo>
                    <a:pt x="1178632" y="12391"/>
                  </a:lnTo>
                  <a:lnTo>
                    <a:pt x="1190387" y="15250"/>
                  </a:lnTo>
                  <a:lnTo>
                    <a:pt x="1202143" y="18745"/>
                  </a:lnTo>
                  <a:lnTo>
                    <a:pt x="1213580" y="22239"/>
                  </a:lnTo>
                  <a:lnTo>
                    <a:pt x="1225335" y="25734"/>
                  </a:lnTo>
                  <a:lnTo>
                    <a:pt x="1236455" y="29547"/>
                  </a:lnTo>
                  <a:lnTo>
                    <a:pt x="1247892" y="33995"/>
                  </a:lnTo>
                  <a:lnTo>
                    <a:pt x="1258694" y="38760"/>
                  </a:lnTo>
                  <a:lnTo>
                    <a:pt x="1270132" y="43208"/>
                  </a:lnTo>
                  <a:lnTo>
                    <a:pt x="1280616" y="48291"/>
                  </a:lnTo>
                  <a:lnTo>
                    <a:pt x="1291418" y="53692"/>
                  </a:lnTo>
                  <a:lnTo>
                    <a:pt x="1301902" y="59411"/>
                  </a:lnTo>
                  <a:lnTo>
                    <a:pt x="1312069" y="65130"/>
                  </a:lnTo>
                  <a:lnTo>
                    <a:pt x="1322235" y="71166"/>
                  </a:lnTo>
                  <a:lnTo>
                    <a:pt x="1332402" y="77520"/>
                  </a:lnTo>
                  <a:lnTo>
                    <a:pt x="1342251" y="83874"/>
                  </a:lnTo>
                  <a:lnTo>
                    <a:pt x="1352100" y="90546"/>
                  </a:lnTo>
                  <a:lnTo>
                    <a:pt x="1361313" y="97218"/>
                  </a:lnTo>
                  <a:lnTo>
                    <a:pt x="1370844" y="104525"/>
                  </a:lnTo>
                  <a:lnTo>
                    <a:pt x="1380375" y="112150"/>
                  </a:lnTo>
                  <a:lnTo>
                    <a:pt x="1389271" y="119457"/>
                  </a:lnTo>
                  <a:lnTo>
                    <a:pt x="1397849" y="127400"/>
                  </a:lnTo>
                  <a:lnTo>
                    <a:pt x="1406427" y="135660"/>
                  </a:lnTo>
                  <a:lnTo>
                    <a:pt x="1415323" y="143603"/>
                  </a:lnTo>
                  <a:lnTo>
                    <a:pt x="1423266" y="152181"/>
                  </a:lnTo>
                  <a:lnTo>
                    <a:pt x="1431526" y="161077"/>
                  </a:lnTo>
                  <a:lnTo>
                    <a:pt x="1439469" y="169655"/>
                  </a:lnTo>
                  <a:lnTo>
                    <a:pt x="1446776" y="178551"/>
                  </a:lnTo>
                  <a:lnTo>
                    <a:pt x="1454083" y="188082"/>
                  </a:lnTo>
                  <a:lnTo>
                    <a:pt x="1461391" y="197295"/>
                  </a:lnTo>
                  <a:lnTo>
                    <a:pt x="1468380" y="206826"/>
                  </a:lnTo>
                  <a:lnTo>
                    <a:pt x="1475052" y="216675"/>
                  </a:lnTo>
                  <a:lnTo>
                    <a:pt x="1481406" y="226524"/>
                  </a:lnTo>
                  <a:lnTo>
                    <a:pt x="1487760" y="236691"/>
                  </a:lnTo>
                  <a:lnTo>
                    <a:pt x="1493797" y="246857"/>
                  </a:lnTo>
                  <a:lnTo>
                    <a:pt x="1499515" y="256706"/>
                  </a:lnTo>
                  <a:lnTo>
                    <a:pt x="1505234" y="267508"/>
                  </a:lnTo>
                  <a:lnTo>
                    <a:pt x="1510317" y="278310"/>
                  </a:lnTo>
                  <a:lnTo>
                    <a:pt x="1515718" y="288794"/>
                  </a:lnTo>
                  <a:lnTo>
                    <a:pt x="1520166" y="300232"/>
                  </a:lnTo>
                  <a:lnTo>
                    <a:pt x="1524614" y="311034"/>
                  </a:lnTo>
                  <a:lnTo>
                    <a:pt x="1529380" y="322471"/>
                  </a:lnTo>
                  <a:lnTo>
                    <a:pt x="1532874" y="333591"/>
                  </a:lnTo>
                  <a:lnTo>
                    <a:pt x="1536687" y="345346"/>
                  </a:lnTo>
                  <a:lnTo>
                    <a:pt x="1540182" y="356466"/>
                  </a:lnTo>
                  <a:lnTo>
                    <a:pt x="1543676" y="368221"/>
                  </a:lnTo>
                  <a:lnTo>
                    <a:pt x="1546218" y="380294"/>
                  </a:lnTo>
                  <a:lnTo>
                    <a:pt x="1548760" y="392366"/>
                  </a:lnTo>
                  <a:lnTo>
                    <a:pt x="1551301" y="404439"/>
                  </a:lnTo>
                  <a:lnTo>
                    <a:pt x="1553208" y="416512"/>
                  </a:lnTo>
                  <a:lnTo>
                    <a:pt x="1554796" y="428902"/>
                  </a:lnTo>
                  <a:lnTo>
                    <a:pt x="1556385" y="440975"/>
                  </a:lnTo>
                  <a:lnTo>
                    <a:pt x="1557338" y="453366"/>
                  </a:lnTo>
                  <a:lnTo>
                    <a:pt x="1558291" y="466074"/>
                  </a:lnTo>
                  <a:lnTo>
                    <a:pt x="1558609" y="478464"/>
                  </a:lnTo>
                  <a:lnTo>
                    <a:pt x="1558926" y="491173"/>
                  </a:lnTo>
                  <a:lnTo>
                    <a:pt x="1558609" y="503881"/>
                  </a:lnTo>
                  <a:lnTo>
                    <a:pt x="1558291" y="516589"/>
                  </a:lnTo>
                  <a:lnTo>
                    <a:pt x="1557338" y="528980"/>
                  </a:lnTo>
                  <a:lnTo>
                    <a:pt x="1556385" y="541370"/>
                  </a:lnTo>
                  <a:lnTo>
                    <a:pt x="1554796" y="553761"/>
                  </a:lnTo>
                  <a:lnTo>
                    <a:pt x="1553208" y="566151"/>
                  </a:lnTo>
                  <a:lnTo>
                    <a:pt x="1551301" y="578224"/>
                  </a:lnTo>
                  <a:lnTo>
                    <a:pt x="1548760" y="590297"/>
                  </a:lnTo>
                  <a:lnTo>
                    <a:pt x="1546218" y="602370"/>
                  </a:lnTo>
                  <a:lnTo>
                    <a:pt x="1543676" y="613807"/>
                  </a:lnTo>
                  <a:lnTo>
                    <a:pt x="1540182" y="625562"/>
                  </a:lnTo>
                  <a:lnTo>
                    <a:pt x="1536687" y="637317"/>
                  </a:lnTo>
                  <a:lnTo>
                    <a:pt x="1532874" y="648755"/>
                  </a:lnTo>
                  <a:lnTo>
                    <a:pt x="1529380" y="660192"/>
                  </a:lnTo>
                  <a:lnTo>
                    <a:pt x="1524614" y="671312"/>
                  </a:lnTo>
                  <a:lnTo>
                    <a:pt x="1520166" y="682431"/>
                  </a:lnTo>
                  <a:lnTo>
                    <a:pt x="1515718" y="693233"/>
                  </a:lnTo>
                  <a:lnTo>
                    <a:pt x="1510317" y="704035"/>
                  </a:lnTo>
                  <a:lnTo>
                    <a:pt x="1505234" y="715155"/>
                  </a:lnTo>
                  <a:lnTo>
                    <a:pt x="1499515" y="725322"/>
                  </a:lnTo>
                  <a:lnTo>
                    <a:pt x="1493797" y="735806"/>
                  </a:lnTo>
                  <a:lnTo>
                    <a:pt x="1487760" y="745972"/>
                  </a:lnTo>
                  <a:lnTo>
                    <a:pt x="1481406" y="756139"/>
                  </a:lnTo>
                  <a:lnTo>
                    <a:pt x="1475052" y="765988"/>
                  </a:lnTo>
                  <a:lnTo>
                    <a:pt x="1468380" y="775519"/>
                  </a:lnTo>
                  <a:lnTo>
                    <a:pt x="1461391" y="785050"/>
                  </a:lnTo>
                  <a:lnTo>
                    <a:pt x="1454083" y="794581"/>
                  </a:lnTo>
                  <a:lnTo>
                    <a:pt x="1446776" y="803795"/>
                  </a:lnTo>
                  <a:lnTo>
                    <a:pt x="1439469" y="813008"/>
                  </a:lnTo>
                  <a:lnTo>
                    <a:pt x="1431526" y="821586"/>
                  </a:lnTo>
                  <a:lnTo>
                    <a:pt x="1423266" y="830164"/>
                  </a:lnTo>
                  <a:lnTo>
                    <a:pt x="1415323" y="838425"/>
                  </a:lnTo>
                  <a:lnTo>
                    <a:pt x="1406427" y="846685"/>
                  </a:lnTo>
                  <a:lnTo>
                    <a:pt x="1397849" y="854945"/>
                  </a:lnTo>
                  <a:lnTo>
                    <a:pt x="1389271" y="862888"/>
                  </a:lnTo>
                  <a:lnTo>
                    <a:pt x="1380375" y="870513"/>
                  </a:lnTo>
                  <a:lnTo>
                    <a:pt x="1370844" y="877503"/>
                  </a:lnTo>
                  <a:lnTo>
                    <a:pt x="1361313" y="885127"/>
                  </a:lnTo>
                  <a:lnTo>
                    <a:pt x="1352100" y="891799"/>
                  </a:lnTo>
                  <a:lnTo>
                    <a:pt x="1342251" y="898789"/>
                  </a:lnTo>
                  <a:lnTo>
                    <a:pt x="1332402" y="905143"/>
                  </a:lnTo>
                  <a:lnTo>
                    <a:pt x="1322235" y="911497"/>
                  </a:lnTo>
                  <a:lnTo>
                    <a:pt x="1312069" y="917533"/>
                  </a:lnTo>
                  <a:lnTo>
                    <a:pt x="1301902" y="923252"/>
                  </a:lnTo>
                  <a:lnTo>
                    <a:pt x="1291418" y="928653"/>
                  </a:lnTo>
                  <a:lnTo>
                    <a:pt x="1280616" y="934054"/>
                  </a:lnTo>
                  <a:lnTo>
                    <a:pt x="1270132" y="939455"/>
                  </a:lnTo>
                  <a:lnTo>
                    <a:pt x="1258694" y="943903"/>
                  </a:lnTo>
                  <a:lnTo>
                    <a:pt x="1247892" y="948351"/>
                  </a:lnTo>
                  <a:lnTo>
                    <a:pt x="1236455" y="952799"/>
                  </a:lnTo>
                  <a:lnTo>
                    <a:pt x="1225335" y="956611"/>
                  </a:lnTo>
                  <a:lnTo>
                    <a:pt x="1213580" y="960424"/>
                  </a:lnTo>
                  <a:lnTo>
                    <a:pt x="1202143" y="963601"/>
                  </a:lnTo>
                  <a:lnTo>
                    <a:pt x="1190387" y="967096"/>
                  </a:lnTo>
                  <a:lnTo>
                    <a:pt x="1178632" y="970273"/>
                  </a:lnTo>
                  <a:lnTo>
                    <a:pt x="1166560" y="972497"/>
                  </a:lnTo>
                  <a:lnTo>
                    <a:pt x="1154487" y="975038"/>
                  </a:lnTo>
                  <a:lnTo>
                    <a:pt x="1142414" y="976944"/>
                  </a:lnTo>
                  <a:lnTo>
                    <a:pt x="1130023" y="978533"/>
                  </a:lnTo>
                  <a:lnTo>
                    <a:pt x="1117951" y="979804"/>
                  </a:lnTo>
                  <a:lnTo>
                    <a:pt x="1105242" y="981075"/>
                  </a:lnTo>
                  <a:lnTo>
                    <a:pt x="1092852" y="981710"/>
                  </a:lnTo>
                  <a:lnTo>
                    <a:pt x="1080461" y="982663"/>
                  </a:lnTo>
                  <a:lnTo>
                    <a:pt x="1067435" y="982663"/>
                  </a:lnTo>
                  <a:lnTo>
                    <a:pt x="1054727" y="982663"/>
                  </a:lnTo>
                  <a:lnTo>
                    <a:pt x="1042337" y="981710"/>
                  </a:lnTo>
                  <a:lnTo>
                    <a:pt x="1029628" y="981075"/>
                  </a:lnTo>
                  <a:lnTo>
                    <a:pt x="1017238" y="979804"/>
                  </a:lnTo>
                  <a:lnTo>
                    <a:pt x="1005165" y="978533"/>
                  </a:lnTo>
                  <a:lnTo>
                    <a:pt x="992775" y="976944"/>
                  </a:lnTo>
                  <a:lnTo>
                    <a:pt x="980702" y="975038"/>
                  </a:lnTo>
                  <a:lnTo>
                    <a:pt x="968629" y="972497"/>
                  </a:lnTo>
                  <a:lnTo>
                    <a:pt x="956556" y="970273"/>
                  </a:lnTo>
                  <a:lnTo>
                    <a:pt x="944801" y="967096"/>
                  </a:lnTo>
                  <a:lnTo>
                    <a:pt x="933046" y="963601"/>
                  </a:lnTo>
                  <a:lnTo>
                    <a:pt x="921609" y="960424"/>
                  </a:lnTo>
                  <a:lnTo>
                    <a:pt x="909854" y="956611"/>
                  </a:lnTo>
                  <a:lnTo>
                    <a:pt x="898734" y="952799"/>
                  </a:lnTo>
                  <a:lnTo>
                    <a:pt x="887296" y="948351"/>
                  </a:lnTo>
                  <a:lnTo>
                    <a:pt x="876494" y="943903"/>
                  </a:lnTo>
                  <a:lnTo>
                    <a:pt x="865692" y="939455"/>
                  </a:lnTo>
                  <a:lnTo>
                    <a:pt x="854573" y="934054"/>
                  </a:lnTo>
                  <a:lnTo>
                    <a:pt x="843771" y="928653"/>
                  </a:lnTo>
                  <a:lnTo>
                    <a:pt x="833604" y="923252"/>
                  </a:lnTo>
                  <a:lnTo>
                    <a:pt x="823120" y="917533"/>
                  </a:lnTo>
                  <a:lnTo>
                    <a:pt x="812953" y="911497"/>
                  </a:lnTo>
                  <a:lnTo>
                    <a:pt x="802787" y="905143"/>
                  </a:lnTo>
                  <a:lnTo>
                    <a:pt x="792938" y="898789"/>
                  </a:lnTo>
                  <a:lnTo>
                    <a:pt x="783089" y="891799"/>
                  </a:lnTo>
                  <a:lnTo>
                    <a:pt x="773876" y="885127"/>
                  </a:lnTo>
                  <a:lnTo>
                    <a:pt x="764344" y="877503"/>
                  </a:lnTo>
                  <a:lnTo>
                    <a:pt x="754813" y="870513"/>
                  </a:lnTo>
                  <a:lnTo>
                    <a:pt x="745917" y="862888"/>
                  </a:lnTo>
                  <a:lnTo>
                    <a:pt x="737339" y="854945"/>
                  </a:lnTo>
                  <a:lnTo>
                    <a:pt x="728761" y="846685"/>
                  </a:lnTo>
                  <a:lnTo>
                    <a:pt x="720183" y="838425"/>
                  </a:lnTo>
                  <a:lnTo>
                    <a:pt x="711923" y="830164"/>
                  </a:lnTo>
                  <a:lnTo>
                    <a:pt x="703663" y="821586"/>
                  </a:lnTo>
                  <a:lnTo>
                    <a:pt x="696355" y="813008"/>
                  </a:lnTo>
                  <a:lnTo>
                    <a:pt x="688413" y="803795"/>
                  </a:lnTo>
                  <a:lnTo>
                    <a:pt x="681106" y="794581"/>
                  </a:lnTo>
                  <a:lnTo>
                    <a:pt x="674116" y="785050"/>
                  </a:lnTo>
                  <a:lnTo>
                    <a:pt x="666809" y="775519"/>
                  </a:lnTo>
                  <a:lnTo>
                    <a:pt x="660137" y="765988"/>
                  </a:lnTo>
                  <a:lnTo>
                    <a:pt x="653783" y="756139"/>
                  </a:lnTo>
                  <a:lnTo>
                    <a:pt x="647429" y="745972"/>
                  </a:lnTo>
                  <a:lnTo>
                    <a:pt x="641392" y="735806"/>
                  </a:lnTo>
                  <a:lnTo>
                    <a:pt x="635674" y="725322"/>
                  </a:lnTo>
                  <a:lnTo>
                    <a:pt x="629955" y="715155"/>
                  </a:lnTo>
                  <a:lnTo>
                    <a:pt x="624872" y="704035"/>
                  </a:lnTo>
                  <a:lnTo>
                    <a:pt x="619788" y="693233"/>
                  </a:lnTo>
                  <a:lnTo>
                    <a:pt x="615023" y="682431"/>
                  </a:lnTo>
                  <a:lnTo>
                    <a:pt x="610575" y="671312"/>
                  </a:lnTo>
                  <a:lnTo>
                    <a:pt x="605809" y="660192"/>
                  </a:lnTo>
                  <a:lnTo>
                    <a:pt x="602315" y="648755"/>
                  </a:lnTo>
                  <a:lnTo>
                    <a:pt x="598502" y="637317"/>
                  </a:lnTo>
                  <a:lnTo>
                    <a:pt x="595007" y="625562"/>
                  </a:lnTo>
                  <a:lnTo>
                    <a:pt x="591513" y="613807"/>
                  </a:lnTo>
                  <a:lnTo>
                    <a:pt x="588971" y="602370"/>
                  </a:lnTo>
                  <a:lnTo>
                    <a:pt x="586429" y="590297"/>
                  </a:lnTo>
                  <a:lnTo>
                    <a:pt x="584205" y="578224"/>
                  </a:lnTo>
                  <a:lnTo>
                    <a:pt x="581981" y="566151"/>
                  </a:lnTo>
                  <a:lnTo>
                    <a:pt x="580393" y="553761"/>
                  </a:lnTo>
                  <a:lnTo>
                    <a:pt x="578804" y="541370"/>
                  </a:lnTo>
                  <a:lnTo>
                    <a:pt x="577851" y="528980"/>
                  </a:lnTo>
                  <a:lnTo>
                    <a:pt x="576898" y="516589"/>
                  </a:lnTo>
                  <a:lnTo>
                    <a:pt x="576580" y="503881"/>
                  </a:lnTo>
                  <a:lnTo>
                    <a:pt x="576263" y="491173"/>
                  </a:lnTo>
                  <a:lnTo>
                    <a:pt x="576580" y="478464"/>
                  </a:lnTo>
                  <a:lnTo>
                    <a:pt x="576898" y="466074"/>
                  </a:lnTo>
                  <a:lnTo>
                    <a:pt x="577851" y="453366"/>
                  </a:lnTo>
                  <a:lnTo>
                    <a:pt x="578804" y="440975"/>
                  </a:lnTo>
                  <a:lnTo>
                    <a:pt x="580393" y="428902"/>
                  </a:lnTo>
                  <a:lnTo>
                    <a:pt x="581981" y="416512"/>
                  </a:lnTo>
                  <a:lnTo>
                    <a:pt x="584205" y="404439"/>
                  </a:lnTo>
                  <a:lnTo>
                    <a:pt x="586429" y="392366"/>
                  </a:lnTo>
                  <a:lnTo>
                    <a:pt x="588971" y="380294"/>
                  </a:lnTo>
                  <a:lnTo>
                    <a:pt x="591513" y="368221"/>
                  </a:lnTo>
                  <a:lnTo>
                    <a:pt x="595007" y="356466"/>
                  </a:lnTo>
                  <a:lnTo>
                    <a:pt x="598502" y="345346"/>
                  </a:lnTo>
                  <a:lnTo>
                    <a:pt x="602315" y="333591"/>
                  </a:lnTo>
                  <a:lnTo>
                    <a:pt x="605809" y="322471"/>
                  </a:lnTo>
                  <a:lnTo>
                    <a:pt x="610575" y="311034"/>
                  </a:lnTo>
                  <a:lnTo>
                    <a:pt x="615023" y="300232"/>
                  </a:lnTo>
                  <a:lnTo>
                    <a:pt x="619788" y="288794"/>
                  </a:lnTo>
                  <a:lnTo>
                    <a:pt x="624872" y="278310"/>
                  </a:lnTo>
                  <a:lnTo>
                    <a:pt x="629955" y="267508"/>
                  </a:lnTo>
                  <a:lnTo>
                    <a:pt x="635674" y="256706"/>
                  </a:lnTo>
                  <a:lnTo>
                    <a:pt x="641392" y="246857"/>
                  </a:lnTo>
                  <a:lnTo>
                    <a:pt x="647429" y="236691"/>
                  </a:lnTo>
                  <a:lnTo>
                    <a:pt x="653783" y="226524"/>
                  </a:lnTo>
                  <a:lnTo>
                    <a:pt x="660137" y="216675"/>
                  </a:lnTo>
                  <a:lnTo>
                    <a:pt x="666809" y="206826"/>
                  </a:lnTo>
                  <a:lnTo>
                    <a:pt x="674116" y="197295"/>
                  </a:lnTo>
                  <a:lnTo>
                    <a:pt x="681106" y="188082"/>
                  </a:lnTo>
                  <a:lnTo>
                    <a:pt x="688413" y="178551"/>
                  </a:lnTo>
                  <a:lnTo>
                    <a:pt x="696355" y="169655"/>
                  </a:lnTo>
                  <a:lnTo>
                    <a:pt x="703663" y="161077"/>
                  </a:lnTo>
                  <a:lnTo>
                    <a:pt x="711923" y="152181"/>
                  </a:lnTo>
                  <a:lnTo>
                    <a:pt x="720183" y="143603"/>
                  </a:lnTo>
                  <a:lnTo>
                    <a:pt x="728761" y="135660"/>
                  </a:lnTo>
                  <a:lnTo>
                    <a:pt x="737339" y="127400"/>
                  </a:lnTo>
                  <a:lnTo>
                    <a:pt x="745917" y="119457"/>
                  </a:lnTo>
                  <a:lnTo>
                    <a:pt x="754813" y="112150"/>
                  </a:lnTo>
                  <a:lnTo>
                    <a:pt x="764344" y="104525"/>
                  </a:lnTo>
                  <a:lnTo>
                    <a:pt x="773876" y="97218"/>
                  </a:lnTo>
                  <a:lnTo>
                    <a:pt x="783089" y="90546"/>
                  </a:lnTo>
                  <a:lnTo>
                    <a:pt x="792938" y="83874"/>
                  </a:lnTo>
                  <a:lnTo>
                    <a:pt x="802787" y="77520"/>
                  </a:lnTo>
                  <a:lnTo>
                    <a:pt x="812953" y="71166"/>
                  </a:lnTo>
                  <a:lnTo>
                    <a:pt x="823120" y="65130"/>
                  </a:lnTo>
                  <a:lnTo>
                    <a:pt x="833604" y="59411"/>
                  </a:lnTo>
                  <a:lnTo>
                    <a:pt x="843771" y="53692"/>
                  </a:lnTo>
                  <a:lnTo>
                    <a:pt x="854573" y="48291"/>
                  </a:lnTo>
                  <a:lnTo>
                    <a:pt x="865692" y="43208"/>
                  </a:lnTo>
                  <a:lnTo>
                    <a:pt x="876494" y="38760"/>
                  </a:lnTo>
                  <a:lnTo>
                    <a:pt x="887296" y="33995"/>
                  </a:lnTo>
                  <a:lnTo>
                    <a:pt x="898734" y="29547"/>
                  </a:lnTo>
                  <a:lnTo>
                    <a:pt x="909854" y="25734"/>
                  </a:lnTo>
                  <a:lnTo>
                    <a:pt x="921609" y="22239"/>
                  </a:lnTo>
                  <a:lnTo>
                    <a:pt x="933046" y="18745"/>
                  </a:lnTo>
                  <a:lnTo>
                    <a:pt x="944801" y="15250"/>
                  </a:lnTo>
                  <a:lnTo>
                    <a:pt x="956556" y="12391"/>
                  </a:lnTo>
                  <a:lnTo>
                    <a:pt x="968629" y="10167"/>
                  </a:lnTo>
                  <a:lnTo>
                    <a:pt x="980702" y="7307"/>
                  </a:lnTo>
                  <a:lnTo>
                    <a:pt x="992775" y="5401"/>
                  </a:lnTo>
                  <a:lnTo>
                    <a:pt x="1005165" y="3813"/>
                  </a:lnTo>
                  <a:lnTo>
                    <a:pt x="1017238" y="2542"/>
                  </a:lnTo>
                  <a:lnTo>
                    <a:pt x="1029628" y="1271"/>
                  </a:lnTo>
                  <a:lnTo>
                    <a:pt x="1042337" y="635"/>
                  </a:lnTo>
                  <a:lnTo>
                    <a:pt x="1054727" y="0"/>
                  </a:lnTo>
                  <a:close/>
                </a:path>
              </a:pathLst>
            </a:custGeom>
            <a:solidFill>
              <a:schemeClr val="bg1"/>
            </a:solid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mn-lt"/>
                <a:ea typeface="+mn-ea"/>
                <a:cs typeface="+mn-ea"/>
                <a:sym typeface="+mn-lt"/>
              </a:endParaRPr>
            </a:p>
          </p:txBody>
        </p:sp>
      </p:grpSp>
      <p:grpSp>
        <p:nvGrpSpPr>
          <p:cNvPr id="19" name="组合 18"/>
          <p:cNvGrpSpPr/>
          <p:nvPr/>
        </p:nvGrpSpPr>
        <p:grpSpPr>
          <a:xfrm>
            <a:off x="4604737" y="1297561"/>
            <a:ext cx="1292978" cy="1281827"/>
            <a:chOff x="4439111" y="1718619"/>
            <a:chExt cx="1709103" cy="1709102"/>
          </a:xfrm>
        </p:grpSpPr>
        <p:sp>
          <p:nvSpPr>
            <p:cNvPr id="20" name="泪滴形 19"/>
            <p:cNvSpPr/>
            <p:nvPr/>
          </p:nvSpPr>
          <p:spPr>
            <a:xfrm rot="10800000">
              <a:off x="4439111" y="1718619"/>
              <a:ext cx="1709103" cy="1709102"/>
            </a:xfrm>
            <a:prstGeom prst="teardrop">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21" name="Freeform 78"/>
            <p:cNvSpPr>
              <a:spLocks noEditPoints="1" noChangeArrowheads="1"/>
            </p:cNvSpPr>
            <p:nvPr/>
          </p:nvSpPr>
          <p:spPr bwMode="auto">
            <a:xfrm>
              <a:off x="4965958" y="2250265"/>
              <a:ext cx="655407" cy="701640"/>
            </a:xfrm>
            <a:custGeom>
              <a:avLst/>
              <a:gdLst>
                <a:gd name="T0" fmla="*/ 2147483647 w 102"/>
                <a:gd name="T1" fmla="*/ 2147483647 h 109"/>
                <a:gd name="T2" fmla="*/ 2147483647 w 102"/>
                <a:gd name="T3" fmla="*/ 2147483647 h 109"/>
                <a:gd name="T4" fmla="*/ 2147483647 w 102"/>
                <a:gd name="T5" fmla="*/ 2147483647 h 109"/>
                <a:gd name="T6" fmla="*/ 2147483647 w 102"/>
                <a:gd name="T7" fmla="*/ 2147483647 h 109"/>
                <a:gd name="T8" fmla="*/ 2147483647 w 102"/>
                <a:gd name="T9" fmla="*/ 2147483647 h 109"/>
                <a:gd name="T10" fmla="*/ 2147483647 w 102"/>
                <a:gd name="T11" fmla="*/ 2147483647 h 109"/>
                <a:gd name="T12" fmla="*/ 2147483647 w 102"/>
                <a:gd name="T13" fmla="*/ 2147483647 h 109"/>
                <a:gd name="T14" fmla="*/ 2147483647 w 102"/>
                <a:gd name="T15" fmla="*/ 2147483647 h 109"/>
                <a:gd name="T16" fmla="*/ 2147483647 w 102"/>
                <a:gd name="T17" fmla="*/ 2147483647 h 109"/>
                <a:gd name="T18" fmla="*/ 2147483647 w 102"/>
                <a:gd name="T19" fmla="*/ 2147483647 h 109"/>
                <a:gd name="T20" fmla="*/ 2147483647 w 102"/>
                <a:gd name="T21" fmla="*/ 2147483647 h 109"/>
                <a:gd name="T22" fmla="*/ 2147483647 w 102"/>
                <a:gd name="T23" fmla="*/ 2147483647 h 109"/>
                <a:gd name="T24" fmla="*/ 2147483647 w 102"/>
                <a:gd name="T25" fmla="*/ 2147483647 h 109"/>
                <a:gd name="T26" fmla="*/ 0 w 102"/>
                <a:gd name="T27" fmla="*/ 2147483647 h 109"/>
                <a:gd name="T28" fmla="*/ 2147483647 w 102"/>
                <a:gd name="T29" fmla="*/ 2147483647 h 109"/>
                <a:gd name="T30" fmla="*/ 2147483647 w 102"/>
                <a:gd name="T31" fmla="*/ 2147483647 h 109"/>
                <a:gd name="T32" fmla="*/ 2147483647 w 102"/>
                <a:gd name="T33" fmla="*/ 2147483647 h 109"/>
                <a:gd name="T34" fmla="*/ 2147483647 w 102"/>
                <a:gd name="T35" fmla="*/ 2147483647 h 109"/>
                <a:gd name="T36" fmla="*/ 2147483647 w 102"/>
                <a:gd name="T37" fmla="*/ 2147483647 h 109"/>
                <a:gd name="T38" fmla="*/ 2147483647 w 102"/>
                <a:gd name="T39" fmla="*/ 2147483647 h 109"/>
                <a:gd name="T40" fmla="*/ 2147483647 w 102"/>
                <a:gd name="T41" fmla="*/ 2147483647 h 109"/>
                <a:gd name="T42" fmla="*/ 2147483647 w 102"/>
                <a:gd name="T43" fmla="*/ 2147483647 h 109"/>
                <a:gd name="T44" fmla="*/ 2147483647 w 102"/>
                <a:gd name="T45" fmla="*/ 2147483647 h 109"/>
                <a:gd name="T46" fmla="*/ 2147483647 w 102"/>
                <a:gd name="T47" fmla="*/ 2147483647 h 109"/>
                <a:gd name="T48" fmla="*/ 2147483647 w 102"/>
                <a:gd name="T49" fmla="*/ 2147483647 h 109"/>
                <a:gd name="T50" fmla="*/ 2147483647 w 102"/>
                <a:gd name="T51" fmla="*/ 2147483647 h 109"/>
                <a:gd name="T52" fmla="*/ 2147483647 w 102"/>
                <a:gd name="T53" fmla="*/ 2147483647 h 109"/>
                <a:gd name="T54" fmla="*/ 2147483647 w 102"/>
                <a:gd name="T55" fmla="*/ 2147483647 h 109"/>
                <a:gd name="T56" fmla="*/ 2147483647 w 102"/>
                <a:gd name="T57" fmla="*/ 2147483647 h 109"/>
                <a:gd name="T58" fmla="*/ 2147483647 w 102"/>
                <a:gd name="T59" fmla="*/ 2147483647 h 109"/>
                <a:gd name="T60" fmla="*/ 2147483647 w 102"/>
                <a:gd name="T61" fmla="*/ 2147483647 h 109"/>
                <a:gd name="T62" fmla="*/ 2147483647 w 102"/>
                <a:gd name="T63" fmla="*/ 2147483647 h 109"/>
                <a:gd name="T64" fmla="*/ 2147483647 w 102"/>
                <a:gd name="T65" fmla="*/ 2147483647 h 109"/>
                <a:gd name="T66" fmla="*/ 2147483647 w 102"/>
                <a:gd name="T67" fmla="*/ 2147483647 h 109"/>
                <a:gd name="T68" fmla="*/ 2147483647 w 102"/>
                <a:gd name="T69" fmla="*/ 2147483647 h 109"/>
                <a:gd name="T70" fmla="*/ 2147483647 w 102"/>
                <a:gd name="T71" fmla="*/ 2147483647 h 109"/>
                <a:gd name="T72" fmla="*/ 2147483647 w 102"/>
                <a:gd name="T73" fmla="*/ 2147483647 h 109"/>
                <a:gd name="T74" fmla="*/ 2147483647 w 102"/>
                <a:gd name="T75" fmla="*/ 2147483647 h 109"/>
                <a:gd name="T76" fmla="*/ 2147483647 w 102"/>
                <a:gd name="T77" fmla="*/ 2147483647 h 109"/>
                <a:gd name="T78" fmla="*/ 2147483647 w 102"/>
                <a:gd name="T79" fmla="*/ 2147483647 h 109"/>
                <a:gd name="T80" fmla="*/ 2147483647 w 102"/>
                <a:gd name="T81" fmla="*/ 2147483647 h 109"/>
                <a:gd name="T82" fmla="*/ 2147483647 w 102"/>
                <a:gd name="T83" fmla="*/ 2147483647 h 109"/>
                <a:gd name="T84" fmla="*/ 2147483647 w 102"/>
                <a:gd name="T85" fmla="*/ 2147483647 h 109"/>
                <a:gd name="T86" fmla="*/ 2147483647 w 102"/>
                <a:gd name="T87" fmla="*/ 2147483647 h 109"/>
                <a:gd name="T88" fmla="*/ 2147483647 w 102"/>
                <a:gd name="T89" fmla="*/ 2147483647 h 109"/>
                <a:gd name="T90" fmla="*/ 2147483647 w 102"/>
                <a:gd name="T91" fmla="*/ 2147483647 h 109"/>
                <a:gd name="T92" fmla="*/ 2147483647 w 102"/>
                <a:gd name="T93" fmla="*/ 2147483647 h 109"/>
                <a:gd name="T94" fmla="*/ 2147483647 w 102"/>
                <a:gd name="T95" fmla="*/ 2147483647 h 109"/>
                <a:gd name="T96" fmla="*/ 2147483647 w 102"/>
                <a:gd name="T97" fmla="*/ 2147483647 h 109"/>
                <a:gd name="T98" fmla="*/ 2147483647 w 102"/>
                <a:gd name="T99" fmla="*/ 2147483647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
                <a:gd name="T151" fmla="*/ 0 h 109"/>
                <a:gd name="T152" fmla="*/ 102 w 102"/>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 h="109">
                  <a:moveTo>
                    <a:pt x="82" y="69"/>
                  </a:moveTo>
                  <a:cubicBezTo>
                    <a:pt x="80" y="70"/>
                    <a:pt x="79" y="70"/>
                    <a:pt x="78" y="71"/>
                  </a:cubicBezTo>
                  <a:cubicBezTo>
                    <a:pt x="78" y="72"/>
                    <a:pt x="78" y="73"/>
                    <a:pt x="78" y="75"/>
                  </a:cubicBezTo>
                  <a:cubicBezTo>
                    <a:pt x="79" y="77"/>
                    <a:pt x="81" y="79"/>
                    <a:pt x="83" y="80"/>
                  </a:cubicBezTo>
                  <a:cubicBezTo>
                    <a:pt x="85" y="82"/>
                    <a:pt x="88" y="82"/>
                    <a:pt x="90" y="82"/>
                  </a:cubicBezTo>
                  <a:cubicBezTo>
                    <a:pt x="91" y="82"/>
                    <a:pt x="93" y="82"/>
                    <a:pt x="93" y="81"/>
                  </a:cubicBezTo>
                  <a:cubicBezTo>
                    <a:pt x="94" y="80"/>
                    <a:pt x="94" y="78"/>
                    <a:pt x="93" y="77"/>
                  </a:cubicBezTo>
                  <a:cubicBezTo>
                    <a:pt x="92" y="75"/>
                    <a:pt x="91" y="73"/>
                    <a:pt x="88" y="72"/>
                  </a:cubicBezTo>
                  <a:cubicBezTo>
                    <a:pt x="86" y="70"/>
                    <a:pt x="84" y="69"/>
                    <a:pt x="82" y="69"/>
                  </a:cubicBezTo>
                  <a:close/>
                  <a:moveTo>
                    <a:pt x="14" y="54"/>
                  </a:moveTo>
                  <a:cubicBezTo>
                    <a:pt x="44" y="23"/>
                    <a:pt x="44" y="23"/>
                    <a:pt x="44" y="23"/>
                  </a:cubicBezTo>
                  <a:cubicBezTo>
                    <a:pt x="44" y="36"/>
                    <a:pt x="44" y="36"/>
                    <a:pt x="44" y="36"/>
                  </a:cubicBezTo>
                  <a:cubicBezTo>
                    <a:pt x="21" y="60"/>
                    <a:pt x="21" y="60"/>
                    <a:pt x="21" y="60"/>
                  </a:cubicBezTo>
                  <a:cubicBezTo>
                    <a:pt x="30" y="69"/>
                    <a:pt x="30" y="69"/>
                    <a:pt x="30" y="69"/>
                  </a:cubicBezTo>
                  <a:cubicBezTo>
                    <a:pt x="30" y="70"/>
                    <a:pt x="31" y="70"/>
                    <a:pt x="32" y="70"/>
                  </a:cubicBezTo>
                  <a:cubicBezTo>
                    <a:pt x="33" y="70"/>
                    <a:pt x="34" y="70"/>
                    <a:pt x="35" y="69"/>
                  </a:cubicBezTo>
                  <a:cubicBezTo>
                    <a:pt x="46" y="57"/>
                    <a:pt x="46" y="57"/>
                    <a:pt x="46" y="57"/>
                  </a:cubicBezTo>
                  <a:cubicBezTo>
                    <a:pt x="48" y="66"/>
                    <a:pt x="48" y="66"/>
                    <a:pt x="48" y="66"/>
                  </a:cubicBezTo>
                  <a:cubicBezTo>
                    <a:pt x="50" y="67"/>
                    <a:pt x="52" y="69"/>
                    <a:pt x="54" y="71"/>
                  </a:cubicBezTo>
                  <a:cubicBezTo>
                    <a:pt x="54" y="72"/>
                    <a:pt x="54" y="72"/>
                    <a:pt x="54" y="73"/>
                  </a:cubicBezTo>
                  <a:cubicBezTo>
                    <a:pt x="54" y="73"/>
                    <a:pt x="54" y="73"/>
                    <a:pt x="54" y="73"/>
                  </a:cubicBezTo>
                  <a:cubicBezTo>
                    <a:pt x="46" y="68"/>
                    <a:pt x="46" y="68"/>
                    <a:pt x="46" y="68"/>
                  </a:cubicBezTo>
                  <a:cubicBezTo>
                    <a:pt x="41" y="74"/>
                    <a:pt x="41" y="74"/>
                    <a:pt x="41" y="74"/>
                  </a:cubicBezTo>
                  <a:cubicBezTo>
                    <a:pt x="38" y="76"/>
                    <a:pt x="35" y="78"/>
                    <a:pt x="32" y="78"/>
                  </a:cubicBezTo>
                  <a:cubicBezTo>
                    <a:pt x="30" y="78"/>
                    <a:pt x="27" y="77"/>
                    <a:pt x="24" y="74"/>
                  </a:cubicBezTo>
                  <a:cubicBezTo>
                    <a:pt x="4" y="55"/>
                    <a:pt x="4" y="55"/>
                    <a:pt x="4" y="55"/>
                  </a:cubicBezTo>
                  <a:cubicBezTo>
                    <a:pt x="4" y="55"/>
                    <a:pt x="4" y="55"/>
                    <a:pt x="4" y="55"/>
                  </a:cubicBezTo>
                  <a:cubicBezTo>
                    <a:pt x="1" y="53"/>
                    <a:pt x="0" y="50"/>
                    <a:pt x="0" y="47"/>
                  </a:cubicBezTo>
                  <a:cubicBezTo>
                    <a:pt x="0" y="44"/>
                    <a:pt x="1" y="41"/>
                    <a:pt x="3" y="39"/>
                  </a:cubicBezTo>
                  <a:cubicBezTo>
                    <a:pt x="3" y="39"/>
                    <a:pt x="3" y="39"/>
                    <a:pt x="3" y="39"/>
                  </a:cubicBezTo>
                  <a:cubicBezTo>
                    <a:pt x="3" y="39"/>
                    <a:pt x="3" y="39"/>
                    <a:pt x="3" y="39"/>
                  </a:cubicBezTo>
                  <a:cubicBezTo>
                    <a:pt x="37" y="3"/>
                    <a:pt x="37" y="3"/>
                    <a:pt x="37" y="3"/>
                  </a:cubicBezTo>
                  <a:cubicBezTo>
                    <a:pt x="39" y="1"/>
                    <a:pt x="42" y="0"/>
                    <a:pt x="45" y="0"/>
                  </a:cubicBezTo>
                  <a:cubicBezTo>
                    <a:pt x="48" y="0"/>
                    <a:pt x="51" y="1"/>
                    <a:pt x="53" y="3"/>
                  </a:cubicBezTo>
                  <a:cubicBezTo>
                    <a:pt x="74" y="22"/>
                    <a:pt x="74" y="22"/>
                    <a:pt x="74" y="22"/>
                  </a:cubicBezTo>
                  <a:cubicBezTo>
                    <a:pt x="74" y="23"/>
                    <a:pt x="74" y="23"/>
                    <a:pt x="74" y="23"/>
                  </a:cubicBezTo>
                  <a:cubicBezTo>
                    <a:pt x="74" y="23"/>
                    <a:pt x="74" y="23"/>
                    <a:pt x="74" y="23"/>
                  </a:cubicBezTo>
                  <a:cubicBezTo>
                    <a:pt x="76" y="25"/>
                    <a:pt x="77" y="28"/>
                    <a:pt x="77" y="31"/>
                  </a:cubicBezTo>
                  <a:cubicBezTo>
                    <a:pt x="77" y="33"/>
                    <a:pt x="76" y="36"/>
                    <a:pt x="74" y="39"/>
                  </a:cubicBezTo>
                  <a:cubicBezTo>
                    <a:pt x="74" y="39"/>
                    <a:pt x="74" y="39"/>
                    <a:pt x="74" y="39"/>
                  </a:cubicBezTo>
                  <a:cubicBezTo>
                    <a:pt x="74" y="39"/>
                    <a:pt x="74" y="39"/>
                    <a:pt x="74" y="39"/>
                  </a:cubicBezTo>
                  <a:cubicBezTo>
                    <a:pt x="74" y="39"/>
                    <a:pt x="74" y="39"/>
                    <a:pt x="74" y="39"/>
                  </a:cubicBezTo>
                  <a:cubicBezTo>
                    <a:pt x="69" y="32"/>
                    <a:pt x="69" y="32"/>
                    <a:pt x="69" y="32"/>
                  </a:cubicBezTo>
                  <a:cubicBezTo>
                    <a:pt x="70" y="32"/>
                    <a:pt x="70" y="31"/>
                    <a:pt x="70" y="31"/>
                  </a:cubicBezTo>
                  <a:cubicBezTo>
                    <a:pt x="70" y="30"/>
                    <a:pt x="69" y="29"/>
                    <a:pt x="68" y="28"/>
                  </a:cubicBezTo>
                  <a:cubicBezTo>
                    <a:pt x="68" y="28"/>
                    <a:pt x="68" y="28"/>
                    <a:pt x="68" y="28"/>
                  </a:cubicBezTo>
                  <a:cubicBezTo>
                    <a:pt x="68" y="28"/>
                    <a:pt x="68" y="28"/>
                    <a:pt x="68" y="28"/>
                  </a:cubicBezTo>
                  <a:cubicBezTo>
                    <a:pt x="48" y="8"/>
                    <a:pt x="48" y="8"/>
                    <a:pt x="48" y="8"/>
                  </a:cubicBezTo>
                  <a:cubicBezTo>
                    <a:pt x="47" y="8"/>
                    <a:pt x="46" y="7"/>
                    <a:pt x="45" y="7"/>
                  </a:cubicBezTo>
                  <a:cubicBezTo>
                    <a:pt x="44" y="7"/>
                    <a:pt x="43" y="8"/>
                    <a:pt x="42" y="9"/>
                  </a:cubicBezTo>
                  <a:cubicBezTo>
                    <a:pt x="9" y="44"/>
                    <a:pt x="9" y="44"/>
                    <a:pt x="9" y="44"/>
                  </a:cubicBezTo>
                  <a:cubicBezTo>
                    <a:pt x="9" y="44"/>
                    <a:pt x="9" y="44"/>
                    <a:pt x="9" y="44"/>
                  </a:cubicBezTo>
                  <a:cubicBezTo>
                    <a:pt x="9" y="44"/>
                    <a:pt x="9" y="44"/>
                    <a:pt x="9" y="44"/>
                  </a:cubicBezTo>
                  <a:cubicBezTo>
                    <a:pt x="8" y="45"/>
                    <a:pt x="8" y="46"/>
                    <a:pt x="8" y="47"/>
                  </a:cubicBezTo>
                  <a:cubicBezTo>
                    <a:pt x="8" y="48"/>
                    <a:pt x="8" y="49"/>
                    <a:pt x="9" y="49"/>
                  </a:cubicBezTo>
                  <a:cubicBezTo>
                    <a:pt x="9" y="49"/>
                    <a:pt x="9" y="49"/>
                    <a:pt x="9" y="49"/>
                  </a:cubicBezTo>
                  <a:cubicBezTo>
                    <a:pt x="14" y="54"/>
                    <a:pt x="14" y="54"/>
                    <a:pt x="14" y="54"/>
                  </a:cubicBezTo>
                  <a:close/>
                  <a:moveTo>
                    <a:pt x="50" y="22"/>
                  </a:moveTo>
                  <a:cubicBezTo>
                    <a:pt x="51" y="35"/>
                    <a:pt x="51" y="49"/>
                    <a:pt x="51" y="62"/>
                  </a:cubicBezTo>
                  <a:cubicBezTo>
                    <a:pt x="54" y="64"/>
                    <a:pt x="56" y="66"/>
                    <a:pt x="59" y="69"/>
                  </a:cubicBezTo>
                  <a:cubicBezTo>
                    <a:pt x="59" y="70"/>
                    <a:pt x="59" y="74"/>
                    <a:pt x="59" y="77"/>
                  </a:cubicBezTo>
                  <a:cubicBezTo>
                    <a:pt x="57" y="76"/>
                    <a:pt x="56" y="76"/>
                    <a:pt x="54" y="76"/>
                  </a:cubicBezTo>
                  <a:cubicBezTo>
                    <a:pt x="50" y="76"/>
                    <a:pt x="47" y="78"/>
                    <a:pt x="44" y="81"/>
                  </a:cubicBezTo>
                  <a:cubicBezTo>
                    <a:pt x="42" y="84"/>
                    <a:pt x="41" y="88"/>
                    <a:pt x="41" y="93"/>
                  </a:cubicBezTo>
                  <a:cubicBezTo>
                    <a:pt x="41" y="97"/>
                    <a:pt x="43" y="101"/>
                    <a:pt x="45" y="104"/>
                  </a:cubicBezTo>
                  <a:cubicBezTo>
                    <a:pt x="47" y="107"/>
                    <a:pt x="50" y="109"/>
                    <a:pt x="54" y="109"/>
                  </a:cubicBezTo>
                  <a:cubicBezTo>
                    <a:pt x="58" y="109"/>
                    <a:pt x="61" y="107"/>
                    <a:pt x="64" y="104"/>
                  </a:cubicBezTo>
                  <a:cubicBezTo>
                    <a:pt x="65" y="101"/>
                    <a:pt x="66" y="98"/>
                    <a:pt x="67" y="94"/>
                  </a:cubicBezTo>
                  <a:cubicBezTo>
                    <a:pt x="67" y="94"/>
                    <a:pt x="67" y="94"/>
                    <a:pt x="67" y="94"/>
                  </a:cubicBezTo>
                  <a:cubicBezTo>
                    <a:pt x="67" y="94"/>
                    <a:pt x="67" y="94"/>
                    <a:pt x="67" y="94"/>
                  </a:cubicBezTo>
                  <a:cubicBezTo>
                    <a:pt x="67" y="93"/>
                    <a:pt x="67" y="93"/>
                    <a:pt x="67" y="92"/>
                  </a:cubicBezTo>
                  <a:cubicBezTo>
                    <a:pt x="68" y="40"/>
                    <a:pt x="68" y="40"/>
                    <a:pt x="68" y="40"/>
                  </a:cubicBezTo>
                  <a:cubicBezTo>
                    <a:pt x="66" y="28"/>
                    <a:pt x="58" y="23"/>
                    <a:pt x="50" y="22"/>
                  </a:cubicBezTo>
                  <a:close/>
                  <a:moveTo>
                    <a:pt x="58" y="59"/>
                  </a:moveTo>
                  <a:cubicBezTo>
                    <a:pt x="57" y="59"/>
                    <a:pt x="56" y="61"/>
                    <a:pt x="57" y="63"/>
                  </a:cubicBezTo>
                  <a:cubicBezTo>
                    <a:pt x="58" y="64"/>
                    <a:pt x="60" y="65"/>
                    <a:pt x="61" y="64"/>
                  </a:cubicBezTo>
                  <a:cubicBezTo>
                    <a:pt x="63" y="63"/>
                    <a:pt x="63" y="61"/>
                    <a:pt x="62" y="60"/>
                  </a:cubicBezTo>
                  <a:cubicBezTo>
                    <a:pt x="62" y="58"/>
                    <a:pt x="60" y="58"/>
                    <a:pt x="58" y="59"/>
                  </a:cubicBezTo>
                  <a:close/>
                  <a:moveTo>
                    <a:pt x="51" y="86"/>
                  </a:moveTo>
                  <a:cubicBezTo>
                    <a:pt x="52" y="84"/>
                    <a:pt x="53" y="84"/>
                    <a:pt x="54" y="84"/>
                  </a:cubicBezTo>
                  <a:cubicBezTo>
                    <a:pt x="55" y="84"/>
                    <a:pt x="56" y="84"/>
                    <a:pt x="57" y="86"/>
                  </a:cubicBezTo>
                  <a:cubicBezTo>
                    <a:pt x="58" y="87"/>
                    <a:pt x="59" y="90"/>
                    <a:pt x="59" y="92"/>
                  </a:cubicBezTo>
                  <a:cubicBezTo>
                    <a:pt x="59" y="95"/>
                    <a:pt x="59" y="98"/>
                    <a:pt x="57" y="99"/>
                  </a:cubicBezTo>
                  <a:cubicBezTo>
                    <a:pt x="56" y="101"/>
                    <a:pt x="55" y="101"/>
                    <a:pt x="54" y="101"/>
                  </a:cubicBezTo>
                  <a:cubicBezTo>
                    <a:pt x="53" y="102"/>
                    <a:pt x="52" y="101"/>
                    <a:pt x="51" y="99"/>
                  </a:cubicBezTo>
                  <a:cubicBezTo>
                    <a:pt x="50" y="98"/>
                    <a:pt x="49" y="95"/>
                    <a:pt x="49" y="93"/>
                  </a:cubicBezTo>
                  <a:cubicBezTo>
                    <a:pt x="49" y="90"/>
                    <a:pt x="50" y="87"/>
                    <a:pt x="51" y="86"/>
                  </a:cubicBezTo>
                  <a:close/>
                  <a:moveTo>
                    <a:pt x="72" y="67"/>
                  </a:moveTo>
                  <a:cubicBezTo>
                    <a:pt x="72" y="67"/>
                    <a:pt x="72" y="67"/>
                    <a:pt x="72" y="67"/>
                  </a:cubicBezTo>
                  <a:cubicBezTo>
                    <a:pt x="74" y="64"/>
                    <a:pt x="77" y="62"/>
                    <a:pt x="81" y="62"/>
                  </a:cubicBezTo>
                  <a:cubicBezTo>
                    <a:pt x="85" y="62"/>
                    <a:pt x="89" y="63"/>
                    <a:pt x="93" y="65"/>
                  </a:cubicBezTo>
                  <a:cubicBezTo>
                    <a:pt x="96" y="67"/>
                    <a:pt x="99" y="71"/>
                    <a:pt x="100" y="74"/>
                  </a:cubicBezTo>
                  <a:cubicBezTo>
                    <a:pt x="102" y="78"/>
                    <a:pt x="102" y="82"/>
                    <a:pt x="100" y="85"/>
                  </a:cubicBezTo>
                  <a:cubicBezTo>
                    <a:pt x="98" y="88"/>
                    <a:pt x="94" y="90"/>
                    <a:pt x="90" y="90"/>
                  </a:cubicBezTo>
                  <a:cubicBezTo>
                    <a:pt x="87" y="90"/>
                    <a:pt x="84" y="89"/>
                    <a:pt x="81" y="88"/>
                  </a:cubicBezTo>
                  <a:cubicBezTo>
                    <a:pt x="81" y="88"/>
                    <a:pt x="81" y="88"/>
                    <a:pt x="81" y="88"/>
                  </a:cubicBezTo>
                  <a:cubicBezTo>
                    <a:pt x="80" y="87"/>
                    <a:pt x="80" y="87"/>
                    <a:pt x="80" y="87"/>
                  </a:cubicBezTo>
                  <a:cubicBezTo>
                    <a:pt x="80" y="87"/>
                    <a:pt x="79" y="87"/>
                    <a:pt x="79" y="87"/>
                  </a:cubicBezTo>
                  <a:cubicBezTo>
                    <a:pt x="71" y="82"/>
                    <a:pt x="71" y="82"/>
                    <a:pt x="71" y="82"/>
                  </a:cubicBezTo>
                  <a:lnTo>
                    <a:pt x="72" y="67"/>
                  </a:lnTo>
                  <a:close/>
                </a:path>
              </a:pathLst>
            </a:custGeom>
            <a:solidFill>
              <a:schemeClr val="bg1"/>
            </a:solidFill>
            <a:ln>
              <a:noFill/>
            </a:ln>
          </p:spPr>
          <p:txBody>
            <a:bodyPr lIns="91438" tIns="45719" rIns="91438" bIns="45719"/>
            <a:lstStyle/>
            <a:p>
              <a:endParaRPr lang="zh-CN" altLang="en-US" kern="0">
                <a:solidFill>
                  <a:sysClr val="windowText" lastClr="000000"/>
                </a:solidFill>
                <a:latin typeface="+mn-lt"/>
                <a:ea typeface="+mn-ea"/>
                <a:cs typeface="+mn-ea"/>
                <a:sym typeface="+mn-lt"/>
              </a:endParaRPr>
            </a:p>
          </p:txBody>
        </p:sp>
      </p:grpSp>
      <p:sp>
        <p:nvSpPr>
          <p:cNvPr id="22" name="TextBox 21"/>
          <p:cNvSpPr txBox="1"/>
          <p:nvPr/>
        </p:nvSpPr>
        <p:spPr>
          <a:xfrm>
            <a:off x="1012021" y="1158105"/>
            <a:ext cx="2373399" cy="499847"/>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gn="r"/>
            <a:r>
              <a:rPr lang="zh-CN" altLang="en-US" sz="1800" dirty="0" smtClean="0">
                <a:solidFill>
                  <a:schemeClr val="accent6"/>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sp>
        <p:nvSpPr>
          <p:cNvPr id="23" name="TextBox 22"/>
          <p:cNvSpPr txBox="1"/>
          <p:nvPr/>
        </p:nvSpPr>
        <p:spPr>
          <a:xfrm>
            <a:off x="866460" y="1560343"/>
            <a:ext cx="2518960" cy="94176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gn="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4" name="TextBox 23"/>
          <p:cNvSpPr txBox="1"/>
          <p:nvPr/>
        </p:nvSpPr>
        <p:spPr>
          <a:xfrm>
            <a:off x="801138" y="2669704"/>
            <a:ext cx="2373399" cy="499847"/>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gn="r"/>
            <a:r>
              <a:rPr lang="zh-CN" altLang="en-US" sz="1800" dirty="0" smtClean="0">
                <a:solidFill>
                  <a:srgbClr val="6AA903"/>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25" name="TextBox 24"/>
          <p:cNvSpPr txBox="1"/>
          <p:nvPr/>
        </p:nvSpPr>
        <p:spPr>
          <a:xfrm>
            <a:off x="655577" y="3071942"/>
            <a:ext cx="2518960" cy="94176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gn="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6" name="TextBox 25"/>
          <p:cNvSpPr txBox="1"/>
          <p:nvPr/>
        </p:nvSpPr>
        <p:spPr>
          <a:xfrm>
            <a:off x="5891603" y="1150371"/>
            <a:ext cx="2373399" cy="499847"/>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1800" dirty="0" smtClean="0">
                <a:solidFill>
                  <a:srgbClr val="6AA903"/>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27" name="TextBox 26"/>
          <p:cNvSpPr txBox="1"/>
          <p:nvPr/>
        </p:nvSpPr>
        <p:spPr>
          <a:xfrm>
            <a:off x="5891603" y="1552609"/>
            <a:ext cx="2518960" cy="94176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8" name="矩形 27"/>
          <p:cNvSpPr/>
          <p:nvPr/>
        </p:nvSpPr>
        <p:spPr>
          <a:xfrm>
            <a:off x="4648282" y="2823015"/>
            <a:ext cx="3805826" cy="1212640"/>
          </a:xfrm>
          <a:prstGeom prst="rect">
            <a:avLst/>
          </a:prstGeom>
        </p:spPr>
        <p:txBody>
          <a:bodyPr wrap="square">
            <a:spAutoFit/>
          </a:bodyPr>
          <a:lstStyle/>
          <a:p>
            <a:pPr lvl="0" eaLnBrk="1" fontAlgn="auto" hangingPunct="1">
              <a:lnSpc>
                <a:spcPct val="130000"/>
              </a:lnSpc>
              <a:spcBef>
                <a:spcPts val="0"/>
              </a:spcBef>
              <a:spcAft>
                <a:spcPts val="0"/>
              </a:spcAft>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zh-CN" altLang="en-US" sz="1400" dirty="0">
              <a:solidFill>
                <a:schemeClr val="tx2">
                  <a:lumMod val="75000"/>
                  <a:lumOff val="25000"/>
                </a:schemeClr>
              </a:solidFill>
              <a:latin typeface="+mn-lt"/>
              <a:ea typeface="+mn-ea"/>
              <a:cs typeface="+mn-ea"/>
              <a:sym typeface="+mn-lt"/>
            </a:endParaRPr>
          </a:p>
        </p:txBody>
      </p:sp>
      <p:sp>
        <p:nvSpPr>
          <p:cNvPr id="29" name="TextBox 28"/>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18" presetClass="entr" presetSubtype="9"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upLeft)">
                                      <p:cBhvr>
                                        <p:cTn id="15" dur="500"/>
                                        <p:tgtEl>
                                          <p:spTgt spid="13"/>
                                        </p:tgtEl>
                                      </p:cBhvr>
                                    </p:animEffect>
                                  </p:childTnLst>
                                </p:cTn>
                              </p:par>
                            </p:childTnLst>
                          </p:cTn>
                        </p:par>
                        <p:par>
                          <p:cTn id="16" fill="hold">
                            <p:stCondLst>
                              <p:cond delay="1350"/>
                            </p:stCondLst>
                            <p:childTnLst>
                              <p:par>
                                <p:cTn id="17" presetID="47"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85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2350"/>
                            </p:stCondLst>
                            <p:childTnLst>
                              <p:par>
                                <p:cTn id="27" presetID="18" presetClass="entr" presetSubtype="12"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downLeft)">
                                      <p:cBhvr>
                                        <p:cTn id="29" dur="500"/>
                                        <p:tgtEl>
                                          <p:spTgt spid="16"/>
                                        </p:tgtEl>
                                      </p:cBhvr>
                                    </p:animEffect>
                                  </p:childTnLst>
                                </p:cTn>
                              </p:par>
                            </p:childTnLst>
                          </p:cTn>
                        </p:par>
                        <p:par>
                          <p:cTn id="30" fill="hold">
                            <p:stCondLst>
                              <p:cond delay="2850"/>
                            </p:stCondLst>
                            <p:childTnLst>
                              <p:par>
                                <p:cTn id="31" presetID="47"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anim calcmode="lin" valueType="num">
                                      <p:cBhvr>
                                        <p:cTn id="34" dur="500" fill="hold"/>
                                        <p:tgtEl>
                                          <p:spTgt spid="24"/>
                                        </p:tgtEl>
                                        <p:attrNameLst>
                                          <p:attrName>ppt_x</p:attrName>
                                        </p:attrNameLst>
                                      </p:cBhvr>
                                      <p:tavLst>
                                        <p:tav tm="0">
                                          <p:val>
                                            <p:strVal val="#ppt_x"/>
                                          </p:val>
                                        </p:tav>
                                        <p:tav tm="100000">
                                          <p:val>
                                            <p:strVal val="#ppt_x"/>
                                          </p:val>
                                        </p:tav>
                                      </p:tavLst>
                                    </p:anim>
                                    <p:anim calcmode="lin" valueType="num">
                                      <p:cBhvr>
                                        <p:cTn id="35" dur="50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335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18" presetClass="entr" presetSubtype="3"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strips(upRight)">
                                      <p:cBhvr>
                                        <p:cTn id="42" dur="500"/>
                                        <p:tgtEl>
                                          <p:spTgt spid="19"/>
                                        </p:tgtEl>
                                      </p:cBhvr>
                                    </p:animEffect>
                                  </p:childTnLst>
                                </p:cTn>
                              </p:par>
                            </p:childTnLst>
                          </p:cTn>
                        </p:par>
                        <p:par>
                          <p:cTn id="43" fill="hold">
                            <p:stCondLst>
                              <p:cond delay="3850"/>
                            </p:stCondLst>
                            <p:childTnLst>
                              <p:par>
                                <p:cTn id="44" presetID="4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anim calcmode="lin" valueType="num">
                                      <p:cBhvr>
                                        <p:cTn id="47" dur="500" fill="hold"/>
                                        <p:tgtEl>
                                          <p:spTgt spid="26"/>
                                        </p:tgtEl>
                                        <p:attrNameLst>
                                          <p:attrName>ppt_x</p:attrName>
                                        </p:attrNameLst>
                                      </p:cBhvr>
                                      <p:tavLst>
                                        <p:tav tm="0">
                                          <p:val>
                                            <p:strVal val="#ppt_x"/>
                                          </p:val>
                                        </p:tav>
                                        <p:tav tm="100000">
                                          <p:val>
                                            <p:strVal val="#ppt_x"/>
                                          </p:val>
                                        </p:tav>
                                      </p:tavLst>
                                    </p:anim>
                                    <p:anim calcmode="lin" valueType="num">
                                      <p:cBhvr>
                                        <p:cTn id="48" dur="500" fill="hold"/>
                                        <p:tgtEl>
                                          <p:spTgt spid="26"/>
                                        </p:tgtEl>
                                        <p:attrNameLst>
                                          <p:attrName>ppt_y</p:attrName>
                                        </p:attrNameLst>
                                      </p:cBhvr>
                                      <p:tavLst>
                                        <p:tav tm="0">
                                          <p:val>
                                            <p:strVal val="#ppt_y-.1"/>
                                          </p:val>
                                        </p:tav>
                                        <p:tav tm="100000">
                                          <p:val>
                                            <p:strVal val="#ppt_y"/>
                                          </p:val>
                                        </p:tav>
                                      </p:tavLst>
                                    </p:anim>
                                  </p:childTnLst>
                                </p:cTn>
                              </p:par>
                            </p:childTnLst>
                          </p:cTn>
                        </p:par>
                        <p:par>
                          <p:cTn id="49" fill="hold">
                            <p:stCondLst>
                              <p:cond delay="4350"/>
                            </p:stCondLst>
                            <p:childTnLst>
                              <p:par>
                                <p:cTn id="50" presetID="22" presetClass="entr" presetSubtype="8"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par>
                          <p:cTn id="53" fill="hold">
                            <p:stCondLst>
                              <p:cond delay="4850"/>
                            </p:stCondLst>
                            <p:childTnLst>
                              <p:par>
                                <p:cTn id="54" presetID="15" presetClass="entr" presetSubtype="0" fill="hold" grpId="0" nodeType="afterEffect">
                                  <p:stCondLst>
                                    <p:cond delay="0"/>
                                  </p:stCondLst>
                                  <p:iterate type="lt">
                                    <p:tmPct val="10000"/>
                                  </p:iterate>
                                  <p:childTnLst>
                                    <p:set>
                                      <p:cBhvr>
                                        <p:cTn id="55" dur="1" fill="hold">
                                          <p:stCondLst>
                                            <p:cond delay="0"/>
                                          </p:stCondLst>
                                        </p:cTn>
                                        <p:tgtEl>
                                          <p:spTgt spid="28"/>
                                        </p:tgtEl>
                                        <p:attrNameLst>
                                          <p:attrName>style.visibility</p:attrName>
                                        </p:attrNameLst>
                                      </p:cBhvr>
                                      <p:to>
                                        <p:strVal val="visible"/>
                                      </p:to>
                                    </p:set>
                                    <p:anim calcmode="lin" valueType="num">
                                      <p:cBhvr>
                                        <p:cTn id="56" dur="350" fill="hold"/>
                                        <p:tgtEl>
                                          <p:spTgt spid="28"/>
                                        </p:tgtEl>
                                        <p:attrNameLst>
                                          <p:attrName>ppt_w</p:attrName>
                                        </p:attrNameLst>
                                      </p:cBhvr>
                                      <p:tavLst>
                                        <p:tav tm="0">
                                          <p:val>
                                            <p:fltVal val="0"/>
                                          </p:val>
                                        </p:tav>
                                        <p:tav tm="100000">
                                          <p:val>
                                            <p:strVal val="#ppt_w"/>
                                          </p:val>
                                        </p:tav>
                                      </p:tavLst>
                                    </p:anim>
                                    <p:anim calcmode="lin" valueType="num">
                                      <p:cBhvr>
                                        <p:cTn id="57" dur="350" fill="hold"/>
                                        <p:tgtEl>
                                          <p:spTgt spid="28"/>
                                        </p:tgtEl>
                                        <p:attrNameLst>
                                          <p:attrName>ppt_h</p:attrName>
                                        </p:attrNameLst>
                                      </p:cBhvr>
                                      <p:tavLst>
                                        <p:tav tm="0">
                                          <p:val>
                                            <p:fltVal val="0"/>
                                          </p:val>
                                        </p:tav>
                                        <p:tav tm="100000">
                                          <p:val>
                                            <p:strVal val="#ppt_h"/>
                                          </p:val>
                                        </p:tav>
                                      </p:tavLst>
                                    </p:anim>
                                    <p:anim calcmode="lin" valueType="num">
                                      <p:cBhvr>
                                        <p:cTn id="58" dur="350" fill="hold"/>
                                        <p:tgtEl>
                                          <p:spTgt spid="28"/>
                                        </p:tgtEl>
                                        <p:attrNameLst>
                                          <p:attrName>ppt_x</p:attrName>
                                        </p:attrNameLst>
                                      </p:cBhvr>
                                      <p:tavLst>
                                        <p:tav tm="0" fmla="#ppt_x+(cos(-2*pi*(1-$))*-#ppt_x-sin(-2*pi*(1-$))*(1-#ppt_y))*(1-$)">
                                          <p:val>
                                            <p:fltVal val="0"/>
                                          </p:val>
                                        </p:tav>
                                        <p:tav tm="100000">
                                          <p:val>
                                            <p:fltVal val="1"/>
                                          </p:val>
                                        </p:tav>
                                      </p:tavLst>
                                    </p:anim>
                                    <p:anim calcmode="lin" valueType="num">
                                      <p:cBhvr>
                                        <p:cTn id="59" dur="35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gray">
          <a:xfrm>
            <a:off x="1169582" y="2236952"/>
            <a:ext cx="2083329" cy="113807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6AA903"/>
              </a:gs>
            </a:gsLst>
            <a:lin ang="5400000" scaled="1"/>
          </a:gradFill>
          <a:ln>
            <a:noFill/>
          </a:ln>
        </p:spPr>
        <p:txBody>
          <a:bodyPr vert="horz" wrap="none" lIns="121505" tIns="60753" rIns="121505" bIns="60753" numCol="1" anchor="ctr" anchorCtr="0" compatLnSpc="1"/>
          <a:lstStyle/>
          <a:p>
            <a:pPr algn="r" fontAlgn="base">
              <a:spcBef>
                <a:spcPct val="0"/>
              </a:spcBef>
              <a:spcAft>
                <a:spcPct val="0"/>
              </a:spcAft>
            </a:pPr>
            <a:endParaRPr lang="zh-CN" altLang="zh-CN">
              <a:latin typeface="+mn-lt"/>
              <a:ea typeface="+mn-ea"/>
              <a:cs typeface="+mn-ea"/>
              <a:sym typeface="+mn-lt"/>
            </a:endParaRPr>
          </a:p>
        </p:txBody>
      </p:sp>
      <p:sp>
        <p:nvSpPr>
          <p:cNvPr id="4" name="Freeform 4"/>
          <p:cNvSpPr/>
          <p:nvPr/>
        </p:nvSpPr>
        <p:spPr bwMode="gray">
          <a:xfrm>
            <a:off x="3491599" y="2083372"/>
            <a:ext cx="402046" cy="12916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accent6"/>
              </a:gs>
            </a:gsLst>
            <a:lin ang="5400000" scaled="1"/>
          </a:gradFill>
          <a:ln>
            <a:noFill/>
          </a:ln>
        </p:spPr>
        <p:txBody>
          <a:bodyPr vert="horz" wrap="none" lIns="121505" tIns="60753" rIns="121505" bIns="60753" numCol="1" anchor="ctr" anchorCtr="0" compatLnSpc="1"/>
          <a:lstStyle/>
          <a:p>
            <a:pPr algn="r" fontAlgn="base">
              <a:spcBef>
                <a:spcPct val="0"/>
              </a:spcBef>
              <a:spcAft>
                <a:spcPct val="0"/>
              </a:spcAft>
            </a:pPr>
            <a:endParaRPr lang="zh-CN" altLang="zh-CN">
              <a:latin typeface="+mn-lt"/>
              <a:ea typeface="+mn-ea"/>
              <a:cs typeface="+mn-ea"/>
              <a:sym typeface="+mn-lt"/>
            </a:endParaRPr>
          </a:p>
        </p:txBody>
      </p:sp>
      <p:sp>
        <p:nvSpPr>
          <p:cNvPr id="5" name="Freeform 5"/>
          <p:cNvSpPr/>
          <p:nvPr/>
        </p:nvSpPr>
        <p:spPr bwMode="gray">
          <a:xfrm flipH="1">
            <a:off x="6064242" y="2236952"/>
            <a:ext cx="2083330" cy="113807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accent6"/>
              </a:gs>
            </a:gsLst>
            <a:lin ang="5400000" scaled="1"/>
          </a:gradFill>
          <a:ln>
            <a:noFill/>
          </a:ln>
        </p:spPr>
        <p:txBody>
          <a:bodyPr vert="horz" wrap="none" lIns="121505" tIns="60753" rIns="121505" bIns="60753" numCol="1" anchor="ctr" anchorCtr="0" compatLnSpc="1"/>
          <a:lstStyle/>
          <a:p>
            <a:pPr algn="r" fontAlgn="base">
              <a:spcBef>
                <a:spcPct val="0"/>
              </a:spcBef>
              <a:spcAft>
                <a:spcPct val="0"/>
              </a:spcAft>
            </a:pPr>
            <a:endParaRPr lang="zh-CN" altLang="zh-CN">
              <a:latin typeface="+mn-lt"/>
              <a:ea typeface="+mn-ea"/>
              <a:cs typeface="+mn-ea"/>
              <a:sym typeface="+mn-lt"/>
            </a:endParaRPr>
          </a:p>
        </p:txBody>
      </p:sp>
      <p:sp>
        <p:nvSpPr>
          <p:cNvPr id="6" name="Freeform 4"/>
          <p:cNvSpPr/>
          <p:nvPr/>
        </p:nvSpPr>
        <p:spPr bwMode="gray">
          <a:xfrm>
            <a:off x="5357751" y="2083372"/>
            <a:ext cx="402046" cy="12916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rgbClr val="6AA903"/>
              </a:gs>
            </a:gsLst>
            <a:lin ang="5400000" scaled="1"/>
          </a:gradFill>
          <a:ln>
            <a:noFill/>
          </a:ln>
        </p:spPr>
        <p:txBody>
          <a:bodyPr vert="horz" wrap="none" lIns="121505" tIns="60753" rIns="121505" bIns="60753" numCol="1" anchor="ctr" anchorCtr="0" compatLnSpc="1"/>
          <a:lstStyle/>
          <a:p>
            <a:pPr algn="r" fontAlgn="base">
              <a:spcBef>
                <a:spcPct val="0"/>
              </a:spcBef>
              <a:spcAft>
                <a:spcPct val="0"/>
              </a:spcAft>
            </a:pPr>
            <a:endParaRPr lang="zh-CN" altLang="zh-CN">
              <a:latin typeface="+mn-lt"/>
              <a:ea typeface="+mn-ea"/>
              <a:cs typeface="+mn-ea"/>
              <a:sym typeface="+mn-lt"/>
            </a:endParaRPr>
          </a:p>
        </p:txBody>
      </p:sp>
      <p:grpSp>
        <p:nvGrpSpPr>
          <p:cNvPr id="7" name="组合 6"/>
          <p:cNvGrpSpPr/>
          <p:nvPr/>
        </p:nvGrpSpPr>
        <p:grpSpPr>
          <a:xfrm>
            <a:off x="990559" y="1079770"/>
            <a:ext cx="1493314" cy="1232927"/>
            <a:chOff x="1852206" y="1203598"/>
            <a:chExt cx="1125997" cy="1093189"/>
          </a:xfrm>
        </p:grpSpPr>
        <p:sp>
          <p:nvSpPr>
            <p:cNvPr id="8" name="AutoShape 7"/>
            <p:cNvSpPr>
              <a:spLocks noChangeArrowheads="1"/>
            </p:cNvSpPr>
            <p:nvPr/>
          </p:nvSpPr>
          <p:spPr bwMode="gray">
            <a:xfrm>
              <a:off x="1852206" y="1203598"/>
              <a:ext cx="1125997" cy="1093189"/>
            </a:xfrm>
            <a:prstGeom prst="ellipse">
              <a:avLst/>
            </a:prstGeom>
            <a:solidFill>
              <a:srgbClr val="6AA903"/>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900">
                <a:latin typeface="方正粗圆简体" panose="02010601030101010101" pitchFamily="65" charset="-122"/>
                <a:ea typeface="方正粗圆简体" panose="02010601030101010101" pitchFamily="65" charset="-122"/>
                <a:cs typeface="+mn-ea"/>
                <a:sym typeface="+mn-lt"/>
              </a:endParaRPr>
            </a:p>
          </p:txBody>
        </p:sp>
        <p:sp>
          <p:nvSpPr>
            <p:cNvPr id="9" name="TextBox 8"/>
            <p:cNvSpPr txBox="1"/>
            <p:nvPr/>
          </p:nvSpPr>
          <p:spPr>
            <a:xfrm>
              <a:off x="1955334" y="1439815"/>
              <a:ext cx="874136" cy="676951"/>
            </a:xfrm>
            <a:prstGeom prst="rect">
              <a:avLst/>
            </a:prstGeom>
            <a:noFill/>
          </p:spPr>
          <p:txBody>
            <a:bodyPr wrap="none" rtlCol="0">
              <a:spAutoFit/>
            </a:bodyPr>
            <a:lstStyle/>
            <a:p>
              <a:pPr algn="ctr"/>
              <a:r>
                <a:rPr lang="zh-CN" altLang="en-US" sz="1900" dirty="0">
                  <a:solidFill>
                    <a:schemeClr val="bg1"/>
                  </a:solidFill>
                  <a:latin typeface="方正粗圆简体" panose="02010601030101010101" pitchFamily="65" charset="-122"/>
                  <a:ea typeface="方正粗圆简体" panose="02010601030101010101" pitchFamily="65" charset="-122"/>
                  <a:cs typeface="+mn-ea"/>
                  <a:sym typeface="+mn-lt"/>
                </a:rPr>
                <a:t>单击此处</a:t>
              </a:r>
              <a:endParaRPr lang="en-US" altLang="zh-CN" sz="1900" dirty="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sz="1900" dirty="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sz="19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10" name="组合 9"/>
          <p:cNvGrpSpPr/>
          <p:nvPr/>
        </p:nvGrpSpPr>
        <p:grpSpPr>
          <a:xfrm>
            <a:off x="2941614" y="1079770"/>
            <a:ext cx="1493314" cy="1232927"/>
            <a:chOff x="3323351" y="1203598"/>
            <a:chExt cx="1125997" cy="1093189"/>
          </a:xfrm>
          <a:solidFill>
            <a:schemeClr val="accent6"/>
          </a:solidFill>
        </p:grpSpPr>
        <p:sp>
          <p:nvSpPr>
            <p:cNvPr id="11" name="AutoShape 11"/>
            <p:cNvSpPr>
              <a:spLocks noChangeArrowheads="1"/>
            </p:cNvSpPr>
            <p:nvPr/>
          </p:nvSpPr>
          <p:spPr bwMode="gray">
            <a:xfrm>
              <a:off x="3323351" y="1203598"/>
              <a:ext cx="1125997" cy="1093189"/>
            </a:xfrm>
            <a:prstGeom prst="ellipse">
              <a:avLst/>
            </a:prstGeom>
            <a:grp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900">
                <a:latin typeface="方正粗圆简体" panose="02010601030101010101" pitchFamily="65" charset="-122"/>
                <a:ea typeface="方正粗圆简体" panose="02010601030101010101" pitchFamily="65" charset="-122"/>
                <a:cs typeface="+mn-ea"/>
                <a:sym typeface="+mn-lt"/>
              </a:endParaRPr>
            </a:p>
          </p:txBody>
        </p:sp>
        <p:sp>
          <p:nvSpPr>
            <p:cNvPr id="12" name="TextBox 11"/>
            <p:cNvSpPr txBox="1"/>
            <p:nvPr/>
          </p:nvSpPr>
          <p:spPr>
            <a:xfrm>
              <a:off x="3452562" y="1425155"/>
              <a:ext cx="874136" cy="676951"/>
            </a:xfrm>
            <a:prstGeom prst="rect">
              <a:avLst/>
            </a:prstGeom>
            <a:grpFill/>
          </p:spPr>
          <p:txBody>
            <a:bodyPr wrap="none" rtlCol="0">
              <a:spAutoFit/>
            </a:bodyPr>
            <a:lstStyle>
              <a:defPPr>
                <a:defRPr lang="zh-CN"/>
              </a:defPPr>
              <a:lvl1pPr algn="ctr">
                <a:defRPr sz="1400">
                  <a:solidFill>
                    <a:schemeClr val="bg1"/>
                  </a:solidFill>
                </a:defRPr>
              </a:lvl1pPr>
            </a:lstStyle>
            <a:p>
              <a:r>
                <a:rPr lang="zh-CN" altLang="en-US" sz="1900" dirty="0">
                  <a:latin typeface="方正粗圆简体" panose="02010601030101010101" pitchFamily="65" charset="-122"/>
                  <a:ea typeface="方正粗圆简体" panose="02010601030101010101" pitchFamily="65" charset="-122"/>
                  <a:cs typeface="+mn-ea"/>
                  <a:sym typeface="+mn-lt"/>
                </a:rPr>
                <a:t>单击此处</a:t>
              </a:r>
              <a:endParaRPr lang="en-US" altLang="zh-CN" sz="1900" dirty="0">
                <a:latin typeface="方正粗圆简体" panose="02010601030101010101" pitchFamily="65" charset="-122"/>
                <a:ea typeface="方正粗圆简体" panose="02010601030101010101" pitchFamily="65" charset="-122"/>
                <a:cs typeface="+mn-ea"/>
                <a:sym typeface="+mn-lt"/>
              </a:endParaRPr>
            </a:p>
            <a:p>
              <a:r>
                <a:rPr lang="zh-CN" altLang="en-US" sz="1900" dirty="0">
                  <a:latin typeface="方正粗圆简体" panose="02010601030101010101" pitchFamily="65" charset="-122"/>
                  <a:ea typeface="方正粗圆简体" panose="02010601030101010101" pitchFamily="65" charset="-122"/>
                  <a:cs typeface="+mn-ea"/>
                  <a:sym typeface="+mn-lt"/>
                </a:rPr>
                <a:t>添加文本</a:t>
              </a:r>
              <a:endParaRPr lang="zh-CN" altLang="en-US" sz="1900" dirty="0">
                <a:latin typeface="方正粗圆简体" panose="02010601030101010101" pitchFamily="65" charset="-122"/>
                <a:ea typeface="方正粗圆简体" panose="02010601030101010101" pitchFamily="65" charset="-122"/>
                <a:cs typeface="+mn-ea"/>
                <a:sym typeface="+mn-lt"/>
              </a:endParaRPr>
            </a:p>
          </p:txBody>
        </p:sp>
      </p:grpSp>
      <p:grpSp>
        <p:nvGrpSpPr>
          <p:cNvPr id="13" name="组合 12"/>
          <p:cNvGrpSpPr/>
          <p:nvPr/>
        </p:nvGrpSpPr>
        <p:grpSpPr>
          <a:xfrm>
            <a:off x="4807767" y="1079770"/>
            <a:ext cx="1493314" cy="1232927"/>
            <a:chOff x="4730478" y="1203598"/>
            <a:chExt cx="1125997" cy="1093189"/>
          </a:xfrm>
          <a:solidFill>
            <a:srgbClr val="6AA903"/>
          </a:solidFill>
        </p:grpSpPr>
        <p:sp>
          <p:nvSpPr>
            <p:cNvPr id="14" name="AutoShape 11"/>
            <p:cNvSpPr>
              <a:spLocks noChangeArrowheads="1"/>
            </p:cNvSpPr>
            <p:nvPr/>
          </p:nvSpPr>
          <p:spPr bwMode="gray">
            <a:xfrm>
              <a:off x="4730478" y="1203598"/>
              <a:ext cx="1125997" cy="1093189"/>
            </a:xfrm>
            <a:prstGeom prst="ellipse">
              <a:avLst/>
            </a:prstGeom>
            <a:grp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900">
                <a:latin typeface="方正粗圆简体" panose="02010601030101010101" pitchFamily="65" charset="-122"/>
                <a:ea typeface="方正粗圆简体" panose="02010601030101010101" pitchFamily="65" charset="-122"/>
                <a:cs typeface="+mn-ea"/>
                <a:sym typeface="+mn-lt"/>
              </a:endParaRPr>
            </a:p>
          </p:txBody>
        </p:sp>
        <p:sp>
          <p:nvSpPr>
            <p:cNvPr id="15" name="TextBox 14"/>
            <p:cNvSpPr txBox="1"/>
            <p:nvPr/>
          </p:nvSpPr>
          <p:spPr>
            <a:xfrm>
              <a:off x="4859689" y="1425155"/>
              <a:ext cx="874136" cy="676951"/>
            </a:xfrm>
            <a:prstGeom prst="rect">
              <a:avLst/>
            </a:prstGeom>
            <a:grpFill/>
          </p:spPr>
          <p:txBody>
            <a:bodyPr wrap="none" rtlCol="0">
              <a:spAutoFit/>
            </a:bodyPr>
            <a:lstStyle>
              <a:defPPr>
                <a:defRPr lang="zh-CN"/>
              </a:defPPr>
              <a:lvl1pPr algn="ctr">
                <a:defRPr sz="1400">
                  <a:solidFill>
                    <a:schemeClr val="bg1"/>
                  </a:solidFill>
                </a:defRPr>
              </a:lvl1pPr>
            </a:lstStyle>
            <a:p>
              <a:r>
                <a:rPr lang="zh-CN" altLang="en-US" sz="1900" dirty="0">
                  <a:latin typeface="方正粗圆简体" panose="02010601030101010101" pitchFamily="65" charset="-122"/>
                  <a:ea typeface="方正粗圆简体" panose="02010601030101010101" pitchFamily="65" charset="-122"/>
                  <a:cs typeface="+mn-ea"/>
                  <a:sym typeface="+mn-lt"/>
                </a:rPr>
                <a:t>单击此处</a:t>
              </a:r>
              <a:endParaRPr lang="en-US" altLang="zh-CN" sz="1900" dirty="0">
                <a:latin typeface="方正粗圆简体" panose="02010601030101010101" pitchFamily="65" charset="-122"/>
                <a:ea typeface="方正粗圆简体" panose="02010601030101010101" pitchFamily="65" charset="-122"/>
                <a:cs typeface="+mn-ea"/>
                <a:sym typeface="+mn-lt"/>
              </a:endParaRPr>
            </a:p>
            <a:p>
              <a:r>
                <a:rPr lang="zh-CN" altLang="en-US" sz="1900" dirty="0">
                  <a:latin typeface="方正粗圆简体" panose="02010601030101010101" pitchFamily="65" charset="-122"/>
                  <a:ea typeface="方正粗圆简体" panose="02010601030101010101" pitchFamily="65" charset="-122"/>
                  <a:cs typeface="+mn-ea"/>
                  <a:sym typeface="+mn-lt"/>
                </a:rPr>
                <a:t>添加文本</a:t>
              </a:r>
              <a:endParaRPr lang="zh-CN" altLang="en-US" sz="1900" dirty="0">
                <a:latin typeface="方正粗圆简体" panose="02010601030101010101" pitchFamily="65" charset="-122"/>
                <a:ea typeface="方正粗圆简体" panose="02010601030101010101" pitchFamily="65" charset="-122"/>
                <a:cs typeface="+mn-ea"/>
                <a:sym typeface="+mn-lt"/>
              </a:endParaRPr>
            </a:p>
          </p:txBody>
        </p:sp>
      </p:grpSp>
      <p:grpSp>
        <p:nvGrpSpPr>
          <p:cNvPr id="16" name="组合 15"/>
          <p:cNvGrpSpPr/>
          <p:nvPr/>
        </p:nvGrpSpPr>
        <p:grpSpPr>
          <a:xfrm>
            <a:off x="6733205" y="1079770"/>
            <a:ext cx="1493314" cy="1232927"/>
            <a:chOff x="6182307" y="1203598"/>
            <a:chExt cx="1125997" cy="1093189"/>
          </a:xfrm>
          <a:solidFill>
            <a:schemeClr val="accent6"/>
          </a:solidFill>
        </p:grpSpPr>
        <p:sp>
          <p:nvSpPr>
            <p:cNvPr id="17" name="AutoShape 14"/>
            <p:cNvSpPr>
              <a:spLocks noChangeArrowheads="1"/>
            </p:cNvSpPr>
            <p:nvPr/>
          </p:nvSpPr>
          <p:spPr bwMode="gray">
            <a:xfrm>
              <a:off x="6182307" y="1203598"/>
              <a:ext cx="1125997" cy="1093189"/>
            </a:xfrm>
            <a:prstGeom prst="ellipse">
              <a:avLst/>
            </a:prstGeom>
            <a:grp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900">
                <a:latin typeface="方正粗圆简体" panose="02010601030101010101" pitchFamily="65" charset="-122"/>
                <a:ea typeface="方正粗圆简体" panose="02010601030101010101" pitchFamily="65" charset="-122"/>
                <a:cs typeface="+mn-ea"/>
                <a:sym typeface="+mn-lt"/>
              </a:endParaRPr>
            </a:p>
          </p:txBody>
        </p:sp>
        <p:sp>
          <p:nvSpPr>
            <p:cNvPr id="18" name="TextBox 17"/>
            <p:cNvSpPr txBox="1"/>
            <p:nvPr/>
          </p:nvSpPr>
          <p:spPr>
            <a:xfrm>
              <a:off x="6317738" y="1425155"/>
              <a:ext cx="874136" cy="676951"/>
            </a:xfrm>
            <a:prstGeom prst="rect">
              <a:avLst/>
            </a:prstGeom>
            <a:grpFill/>
          </p:spPr>
          <p:txBody>
            <a:bodyPr wrap="none" rtlCol="0">
              <a:spAutoFit/>
            </a:bodyPr>
            <a:lstStyle>
              <a:defPPr>
                <a:defRPr lang="zh-CN"/>
              </a:defPPr>
              <a:lvl1pPr algn="ctr">
                <a:defRPr sz="1400">
                  <a:solidFill>
                    <a:schemeClr val="bg1"/>
                  </a:solidFill>
                </a:defRPr>
              </a:lvl1pPr>
            </a:lstStyle>
            <a:p>
              <a:r>
                <a:rPr lang="zh-CN" altLang="en-US" sz="1900" dirty="0">
                  <a:latin typeface="方正粗圆简体" panose="02010601030101010101" pitchFamily="65" charset="-122"/>
                  <a:ea typeface="方正粗圆简体" panose="02010601030101010101" pitchFamily="65" charset="-122"/>
                  <a:cs typeface="+mn-ea"/>
                  <a:sym typeface="+mn-lt"/>
                </a:rPr>
                <a:t>单击此处</a:t>
              </a:r>
              <a:endParaRPr lang="en-US" altLang="zh-CN" sz="1900" dirty="0">
                <a:latin typeface="方正粗圆简体" panose="02010601030101010101" pitchFamily="65" charset="-122"/>
                <a:ea typeface="方正粗圆简体" panose="02010601030101010101" pitchFamily="65" charset="-122"/>
                <a:cs typeface="+mn-ea"/>
                <a:sym typeface="+mn-lt"/>
              </a:endParaRPr>
            </a:p>
            <a:p>
              <a:r>
                <a:rPr lang="zh-CN" altLang="en-US" sz="1900" dirty="0">
                  <a:latin typeface="方正粗圆简体" panose="02010601030101010101" pitchFamily="65" charset="-122"/>
                  <a:ea typeface="方正粗圆简体" panose="02010601030101010101" pitchFamily="65" charset="-122"/>
                  <a:cs typeface="+mn-ea"/>
                  <a:sym typeface="+mn-lt"/>
                </a:rPr>
                <a:t>添加文本</a:t>
              </a:r>
              <a:endParaRPr lang="zh-CN" altLang="en-US" sz="1900" dirty="0">
                <a:latin typeface="方正粗圆简体" panose="02010601030101010101" pitchFamily="65" charset="-122"/>
                <a:ea typeface="方正粗圆简体" panose="02010601030101010101" pitchFamily="65" charset="-122"/>
                <a:cs typeface="+mn-ea"/>
                <a:sym typeface="+mn-lt"/>
              </a:endParaRPr>
            </a:p>
          </p:txBody>
        </p:sp>
      </p:grpSp>
      <p:grpSp>
        <p:nvGrpSpPr>
          <p:cNvPr id="19" name="组合 18"/>
          <p:cNvGrpSpPr/>
          <p:nvPr/>
        </p:nvGrpSpPr>
        <p:grpSpPr>
          <a:xfrm>
            <a:off x="1697020" y="3456330"/>
            <a:ext cx="6082906" cy="893116"/>
            <a:chOff x="2384896" y="3483697"/>
            <a:chExt cx="4586666" cy="892911"/>
          </a:xfrm>
        </p:grpSpPr>
        <p:sp>
          <p:nvSpPr>
            <p:cNvPr id="20" name="AutoShape 19"/>
            <p:cNvSpPr>
              <a:spLocks noChangeArrowheads="1"/>
            </p:cNvSpPr>
            <p:nvPr/>
          </p:nvSpPr>
          <p:spPr bwMode="ltGray">
            <a:xfrm>
              <a:off x="2384896" y="3483697"/>
              <a:ext cx="4586666" cy="892911"/>
            </a:xfrm>
            <a:prstGeom prst="roundRect">
              <a:avLst>
                <a:gd name="adj" fmla="val 13434"/>
              </a:avLst>
            </a:prstGeom>
            <a:noFill/>
            <a:ln w="12700">
              <a:solidFill>
                <a:srgbClr val="6AA9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zh-CN">
                <a:cs typeface="+mn-ea"/>
                <a:sym typeface="+mn-lt"/>
              </a:endParaRPr>
            </a:p>
          </p:txBody>
        </p:sp>
        <p:sp>
          <p:nvSpPr>
            <p:cNvPr id="21" name="矩形 20"/>
            <p:cNvSpPr/>
            <p:nvPr/>
          </p:nvSpPr>
          <p:spPr>
            <a:xfrm>
              <a:off x="2548628" y="3587836"/>
              <a:ext cx="4344414" cy="706567"/>
            </a:xfrm>
            <a:prstGeom prst="rect">
              <a:avLst/>
            </a:prstGeom>
          </p:spPr>
          <p:txBody>
            <a:bodyPr wrap="square">
              <a:spAutoFit/>
            </a:bodyPr>
            <a:lstStyle/>
            <a:p>
              <a:pPr algn="ctr">
                <a:lnSpc>
                  <a:spcPct val="150000"/>
                </a:lnSpc>
              </a:pPr>
              <a:r>
                <a:rPr lang="zh-CN" altLang="en-US" sz="1400" dirty="0" smtClean="0">
                  <a:solidFill>
                    <a:schemeClr val="tx2">
                      <a:lumMod val="75000"/>
                      <a:lumOff val="25000"/>
                    </a:schemeClr>
                  </a:solidFill>
                  <a:latin typeface="+mn-ea"/>
                  <a:ea typeface="+mn-ea"/>
                  <a:cs typeface="+mn-ea"/>
                  <a:sym typeface="+mn-lt"/>
                </a:rPr>
                <a:t>点击</a:t>
              </a:r>
              <a:r>
                <a:rPr lang="zh-CN" altLang="en-US" sz="1400" dirty="0">
                  <a:solidFill>
                    <a:schemeClr val="tx2">
                      <a:lumMod val="75000"/>
                      <a:lumOff val="25000"/>
                    </a:schemeClr>
                  </a:solidFill>
                  <a:latin typeface="+mn-ea"/>
                  <a:ea typeface="+mn-ea"/>
                  <a:cs typeface="+mn-ea"/>
                  <a:sym typeface="+mn-lt"/>
                </a:rPr>
                <a:t>此处添加文字点击此处添加文字点击此处添加文字点击此处添加文字点击此处添加文字点击此处添加文字点击此处添加文字</a:t>
              </a:r>
              <a:endParaRPr lang="zh-CN" altLang="en-US" sz="1400" dirty="0">
                <a:solidFill>
                  <a:schemeClr val="tx2">
                    <a:lumMod val="75000"/>
                    <a:lumOff val="25000"/>
                  </a:schemeClr>
                </a:solidFill>
                <a:latin typeface="+mn-ea"/>
                <a:ea typeface="+mn-ea"/>
                <a:cs typeface="+mn-ea"/>
                <a:sym typeface="+mn-lt"/>
              </a:endParaRPr>
            </a:p>
          </p:txBody>
        </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67250" y="3987234"/>
            <a:ext cx="595313" cy="429499"/>
          </a:xfrm>
          <a:prstGeom prst="rect">
            <a:avLst/>
          </a:prstGeom>
        </p:spPr>
      </p:pic>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93377" y="3241593"/>
            <a:ext cx="595312" cy="429498"/>
          </a:xfrm>
          <a:prstGeom prst="rect">
            <a:avLst/>
          </a:prstGeom>
        </p:spPr>
      </p:pic>
      <p:sp>
        <p:nvSpPr>
          <p:cNvPr id="24" name="TextBox 23"/>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1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down)">
                                      <p:cBhvr>
                                        <p:cTn id="16" dur="500"/>
                                        <p:tgtEl>
                                          <p:spTgt spid="7"/>
                                        </p:tgtEl>
                                      </p:cBhvr>
                                    </p:animEffect>
                                  </p:childTnLst>
                                </p:cTn>
                              </p:par>
                              <p:par>
                                <p:cTn id="17" presetID="12" presetClass="entr" presetSubtype="1" fill="hold"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down)">
                                      <p:cBhvr>
                                        <p:cTn id="20" dur="500"/>
                                        <p:tgtEl>
                                          <p:spTgt spid="10"/>
                                        </p:tgtEl>
                                      </p:cBhvr>
                                    </p:animEffect>
                                  </p:childTnLst>
                                </p:cTn>
                              </p:par>
                              <p:par>
                                <p:cTn id="21" presetID="12" presetClass="entr" presetSubtype="1" fill="hold"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ppt_h*1.125000"/>
                                          </p:val>
                                        </p:tav>
                                        <p:tav tm="100000">
                                          <p:val>
                                            <p:strVal val="#ppt_y"/>
                                          </p:val>
                                        </p:tav>
                                      </p:tavLst>
                                    </p:anim>
                                    <p:animEffect transition="in" filter="wipe(down)">
                                      <p:cBhvr>
                                        <p:cTn id="24" dur="500"/>
                                        <p:tgtEl>
                                          <p:spTgt spid="13"/>
                                        </p:tgtEl>
                                      </p:cBhvr>
                                    </p:animEffect>
                                  </p:childTnLst>
                                </p:cTn>
                              </p:par>
                              <p:par>
                                <p:cTn id="25" presetID="12" presetClass="entr" presetSubtype="1" fill="hold" nodeType="withEffect">
                                  <p:stCondLst>
                                    <p:cond delay="7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ppt_y</p:attrName>
                                        </p:attrNameLst>
                                      </p:cBhvr>
                                      <p:tavLst>
                                        <p:tav tm="0">
                                          <p:val>
                                            <p:strVal val="#ppt_y-#ppt_h*1.125000"/>
                                          </p:val>
                                        </p:tav>
                                        <p:tav tm="100000">
                                          <p:val>
                                            <p:strVal val="#ppt_y"/>
                                          </p:val>
                                        </p:tav>
                                      </p:tavLst>
                                    </p:anim>
                                    <p:animEffect transition="in" filter="wipe(down)">
                                      <p:cBhvr>
                                        <p:cTn id="28" dur="500"/>
                                        <p:tgtEl>
                                          <p:spTgt spid="16"/>
                                        </p:tgtEl>
                                      </p:cBhvr>
                                    </p:animEffect>
                                  </p:childTnLst>
                                </p:cTn>
                              </p:par>
                            </p:childTnLst>
                          </p:cTn>
                        </p:par>
                        <p:par>
                          <p:cTn id="29" fill="hold">
                            <p:stCondLst>
                              <p:cond delay="1350"/>
                            </p:stCondLst>
                            <p:childTnLst>
                              <p:par>
                                <p:cTn id="30" presetID="22"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750"/>
                                        <p:tgtEl>
                                          <p:spTgt spid="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750"/>
                                        <p:tgtEl>
                                          <p:spTgt spid="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750"/>
                                        <p:tgtEl>
                                          <p:spTgt spid="6"/>
                                        </p:tgtEl>
                                      </p:cBhvr>
                                    </p:animEffect>
                                  </p:childTnLst>
                                </p:cTn>
                              </p:par>
                            </p:childTnLst>
                          </p:cTn>
                        </p:par>
                        <p:par>
                          <p:cTn id="42" fill="hold">
                            <p:stCondLst>
                              <p:cond delay="2350"/>
                            </p:stCondLst>
                            <p:childTnLst>
                              <p:par>
                                <p:cTn id="43" presetID="16" presetClass="entr" presetSubtype="37"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outVertical)">
                                      <p:cBhvr>
                                        <p:cTn id="45" dur="750"/>
                                        <p:tgtEl>
                                          <p:spTgt spid="19"/>
                                        </p:tgtEl>
                                      </p:cBhvr>
                                    </p:animEffect>
                                  </p:childTnLst>
                                </p:cTn>
                              </p:par>
                              <p:par>
                                <p:cTn id="46" presetID="10" presetClass="entr" presetSubtype="0" fill="hold" nodeType="with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750"/>
                                        <p:tgtEl>
                                          <p:spTgt spid="23"/>
                                        </p:tgtEl>
                                      </p:cBhvr>
                                    </p:animEffect>
                                  </p:childTnLst>
                                </p:cTn>
                              </p:par>
                              <p:par>
                                <p:cTn id="49" presetID="10" presetClass="entr" presetSubtype="0" fill="hold" nodeType="withEffect">
                                  <p:stCondLst>
                                    <p:cond delay="50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69161" y="2042431"/>
            <a:ext cx="1325508" cy="105727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矩形 2"/>
          <p:cNvSpPr/>
          <p:nvPr/>
        </p:nvSpPr>
        <p:spPr>
          <a:xfrm>
            <a:off x="3871965" y="917291"/>
            <a:ext cx="4300436" cy="218241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 name="矩形 1"/>
          <p:cNvSpPr/>
          <p:nvPr/>
        </p:nvSpPr>
        <p:spPr>
          <a:xfrm>
            <a:off x="1082813" y="917290"/>
            <a:ext cx="1318046" cy="105727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2469161" y="917290"/>
            <a:ext cx="1325508" cy="1057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cs typeface="+mn-ea"/>
              <a:sym typeface="+mn-lt"/>
            </a:endParaRPr>
          </a:p>
        </p:txBody>
      </p:sp>
      <p:sp>
        <p:nvSpPr>
          <p:cNvPr id="12" name="Freeform 252"/>
          <p:cNvSpPr>
            <a:spLocks noEditPoints="1"/>
          </p:cNvSpPr>
          <p:nvPr/>
        </p:nvSpPr>
        <p:spPr bwMode="auto">
          <a:xfrm>
            <a:off x="2820423" y="1210291"/>
            <a:ext cx="621400" cy="471274"/>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13" name="矩形 12"/>
          <p:cNvSpPr/>
          <p:nvPr/>
        </p:nvSpPr>
        <p:spPr>
          <a:xfrm>
            <a:off x="1083049" y="2042431"/>
            <a:ext cx="1325508" cy="1057275"/>
          </a:xfrm>
          <a:prstGeom prst="rect">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cs typeface="+mn-ea"/>
              <a:sym typeface="+mn-lt"/>
            </a:endParaRPr>
          </a:p>
        </p:txBody>
      </p:sp>
      <p:sp>
        <p:nvSpPr>
          <p:cNvPr id="14" name="Freeform 337"/>
          <p:cNvSpPr>
            <a:spLocks noEditPoints="1"/>
          </p:cNvSpPr>
          <p:nvPr/>
        </p:nvSpPr>
        <p:spPr bwMode="auto">
          <a:xfrm>
            <a:off x="1445397" y="2331642"/>
            <a:ext cx="592878" cy="47290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53 w 288"/>
              <a:gd name="T11" fmla="*/ 209 h 288"/>
              <a:gd name="T12" fmla="*/ 127 w 288"/>
              <a:gd name="T13" fmla="*/ 209 h 288"/>
              <a:gd name="T14" fmla="*/ 72 w 288"/>
              <a:gd name="T15" fmla="*/ 229 h 288"/>
              <a:gd name="T16" fmla="*/ 90 w 288"/>
              <a:gd name="T17" fmla="*/ 197 h 288"/>
              <a:gd name="T18" fmla="*/ 54 w 288"/>
              <a:gd name="T19" fmla="*/ 147 h 288"/>
              <a:gd name="T20" fmla="*/ 136 w 288"/>
              <a:gd name="T21" fmla="*/ 65 h 288"/>
              <a:gd name="T22" fmla="*/ 235 w 288"/>
              <a:gd name="T23" fmla="*/ 127 h 288"/>
              <a:gd name="T24" fmla="*/ 153 w 288"/>
              <a:gd name="T25" fmla="*/ 20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17" name="TextBox 16"/>
          <p:cNvSpPr txBox="1"/>
          <p:nvPr/>
        </p:nvSpPr>
        <p:spPr>
          <a:xfrm>
            <a:off x="1037499" y="3086560"/>
            <a:ext cx="2373399" cy="58365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2200" dirty="0" smtClean="0">
                <a:solidFill>
                  <a:srgbClr val="6AA903"/>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22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18" name="TextBox 17"/>
          <p:cNvSpPr txBox="1"/>
          <p:nvPr/>
        </p:nvSpPr>
        <p:spPr>
          <a:xfrm>
            <a:off x="1037504" y="3553346"/>
            <a:ext cx="7528807" cy="96292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19" name="TextBox 18"/>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anim calcmode="lin" valueType="num">
                                      <p:cBhvr>
                                        <p:cTn id="16" dur="750" fill="hold"/>
                                        <p:tgtEl>
                                          <p:spTgt spid="2"/>
                                        </p:tgtEl>
                                        <p:attrNameLst>
                                          <p:attrName>ppt_w</p:attrName>
                                        </p:attrNameLst>
                                      </p:cBhvr>
                                      <p:tavLst>
                                        <p:tav tm="0" fmla="#ppt_w*sin(2.5*pi*$)">
                                          <p:val>
                                            <p:fltVal val="0"/>
                                          </p:val>
                                        </p:tav>
                                        <p:tav tm="100000">
                                          <p:val>
                                            <p:fltVal val="1"/>
                                          </p:val>
                                        </p:tav>
                                      </p:tavLst>
                                    </p:anim>
                                    <p:anim calcmode="lin" valueType="num">
                                      <p:cBhvr>
                                        <p:cTn id="17" dur="750" fill="hold"/>
                                        <p:tgtEl>
                                          <p:spTgt spid="2"/>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750"/>
                                        <p:tgtEl>
                                          <p:spTgt spid="4"/>
                                        </p:tgtEl>
                                      </p:cBhvr>
                                    </p:animEffect>
                                    <p:anim calcmode="lin" valueType="num">
                                      <p:cBhvr>
                                        <p:cTn id="21" dur="750" fill="hold"/>
                                        <p:tgtEl>
                                          <p:spTgt spid="4"/>
                                        </p:tgtEl>
                                        <p:attrNameLst>
                                          <p:attrName>ppt_w</p:attrName>
                                        </p:attrNameLst>
                                      </p:cBhvr>
                                      <p:tavLst>
                                        <p:tav tm="0" fmla="#ppt_w*sin(2.5*pi*$)">
                                          <p:val>
                                            <p:fltVal val="0"/>
                                          </p:val>
                                        </p:tav>
                                        <p:tav tm="100000">
                                          <p:val>
                                            <p:fltVal val="1"/>
                                          </p:val>
                                        </p:tav>
                                      </p:tavLst>
                                    </p:anim>
                                    <p:anim calcmode="lin" valueType="num">
                                      <p:cBhvr>
                                        <p:cTn id="22" dur="750" fill="hold"/>
                                        <p:tgtEl>
                                          <p:spTgt spid="4"/>
                                        </p:tgtEl>
                                        <p:attrNameLst>
                                          <p:attrName>ppt_h</p:attrName>
                                        </p:attrNameLst>
                                      </p:cBhvr>
                                      <p:tavLst>
                                        <p:tav tm="0">
                                          <p:val>
                                            <p:strVal val="#ppt_h"/>
                                          </p:val>
                                        </p:tav>
                                        <p:tav tm="100000">
                                          <p:val>
                                            <p:strVal val="#ppt_h"/>
                                          </p:val>
                                        </p:tav>
                                      </p:tavLst>
                                    </p:anim>
                                  </p:childTnLst>
                                </p:cTn>
                              </p:par>
                            </p:childTnLst>
                          </p:cTn>
                        </p:par>
                        <p:par>
                          <p:cTn id="23" fill="hold">
                            <p:stCondLst>
                              <p:cond delay="185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
                                          </p:val>
                                        </p:tav>
                                        <p:tav tm="100000">
                                          <p:val>
                                            <p:strVal val="#ppt_x"/>
                                          </p:val>
                                        </p:tav>
                                      </p:tavLst>
                                    </p:anim>
                                    <p:anim calcmode="lin" valueType="num">
                                      <p:cBhvr>
                                        <p:cTn id="33" dur="5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350"/>
                            </p:stCondLst>
                            <p:childTnLst>
                              <p:par>
                                <p:cTn id="35" presetID="6"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750"/>
                                        <p:tgtEl>
                                          <p:spTgt spid="14"/>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750"/>
                                        <p:tgtEl>
                                          <p:spTgt spid="12"/>
                                        </p:tgtEl>
                                      </p:cBhvr>
                                    </p:animEffect>
                                  </p:childTnLst>
                                </p:cTn>
                              </p:par>
                            </p:childTnLst>
                          </p:cTn>
                        </p:par>
                        <p:par>
                          <p:cTn id="41" fill="hold">
                            <p:stCondLst>
                              <p:cond delay="3350"/>
                            </p:stCondLst>
                            <p:childTnLst>
                              <p:par>
                                <p:cTn id="42" presetID="3" presetClass="entr" presetSubtype="10"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linds(horizontal)">
                                      <p:cBhvr>
                                        <p:cTn id="44" dur="500"/>
                                        <p:tgtEl>
                                          <p:spTgt spid="3"/>
                                        </p:tgtEl>
                                      </p:cBhvr>
                                    </p:animEffect>
                                  </p:childTnLst>
                                </p:cTn>
                              </p:par>
                            </p:childTnLst>
                          </p:cTn>
                        </p:par>
                        <p:par>
                          <p:cTn id="45" fill="hold">
                            <p:stCondLst>
                              <p:cond delay="3850"/>
                            </p:stCondLst>
                            <p:childTnLst>
                              <p:par>
                                <p:cTn id="46" presetID="4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anim calcmode="lin" valueType="num">
                                      <p:cBhvr>
                                        <p:cTn id="49" dur="500" fill="hold"/>
                                        <p:tgtEl>
                                          <p:spTgt spid="17"/>
                                        </p:tgtEl>
                                        <p:attrNameLst>
                                          <p:attrName>ppt_x</p:attrName>
                                        </p:attrNameLst>
                                      </p:cBhvr>
                                      <p:tavLst>
                                        <p:tav tm="0">
                                          <p:val>
                                            <p:strVal val="#ppt_x"/>
                                          </p:val>
                                        </p:tav>
                                        <p:tav tm="100000">
                                          <p:val>
                                            <p:strVal val="#ppt_x"/>
                                          </p:val>
                                        </p:tav>
                                      </p:tavLst>
                                    </p:anim>
                                    <p:anim calcmode="lin" valueType="num">
                                      <p:cBhvr>
                                        <p:cTn id="50" dur="5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435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P spid="11" grpId="0" animBg="1"/>
      <p:bldP spid="12" grpId="0" animBg="1"/>
      <p:bldP spid="13" grpId="0" animBg="1"/>
      <p:bldP spid="14" grpId="0" animBg="1"/>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PPT素材\卡通D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401483" y="3257987"/>
            <a:ext cx="6341034" cy="18855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E:\PPT素材\卡通D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0" y="645515"/>
            <a:ext cx="9144000" cy="44979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3"/>
          <p:cNvSpPr txBox="1">
            <a:spLocks noChangeArrowheads="1"/>
          </p:cNvSpPr>
          <p:nvPr/>
        </p:nvSpPr>
        <p:spPr bwMode="auto">
          <a:xfrm>
            <a:off x="2937473" y="2563113"/>
            <a:ext cx="3362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smtClean="0">
                <a:solidFill>
                  <a:schemeClr val="tx2">
                    <a:lumMod val="75000"/>
                    <a:lumOff val="25000"/>
                  </a:schemeClr>
                </a:solidFill>
                <a:latin typeface="+mn-lt"/>
                <a:ea typeface="+mn-ea"/>
                <a:cs typeface="+mn-ea"/>
                <a:sym typeface="+mn-lt"/>
              </a:rPr>
              <a:t>点击此处添加描述文本，点击此处添加描述文本，点击此处添加描述文本</a:t>
            </a:r>
            <a:endParaRPr lang="zh-CN" altLang="en-US" sz="1400" dirty="0">
              <a:solidFill>
                <a:schemeClr val="tx2">
                  <a:lumMod val="75000"/>
                  <a:lumOff val="25000"/>
                </a:schemeClr>
              </a:solidFill>
              <a:latin typeface="+mn-lt"/>
              <a:ea typeface="+mn-ea"/>
              <a:cs typeface="+mn-ea"/>
              <a:sym typeface="+mn-lt"/>
            </a:endParaRPr>
          </a:p>
        </p:txBody>
      </p:sp>
      <p:sp>
        <p:nvSpPr>
          <p:cNvPr id="11" name="文本框 10"/>
          <p:cNvSpPr txBox="1">
            <a:spLocks noChangeArrowheads="1"/>
          </p:cNvSpPr>
          <p:nvPr/>
        </p:nvSpPr>
        <p:spPr bwMode="auto">
          <a:xfrm>
            <a:off x="2035175" y="1852611"/>
            <a:ext cx="5073651"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点击此处</a:t>
            </a:r>
            <a:r>
              <a:rPr lang="zh-CN" altLang="en-US" sz="4300" dirty="0" smtClean="0">
                <a:solidFill>
                  <a:srgbClr val="6AA903"/>
                </a:solidFill>
                <a:latin typeface="方正少儿简体" panose="03000509000000000000" pitchFamily="65" charset="-122"/>
                <a:ea typeface="方正少儿简体" panose="03000509000000000000" pitchFamily="65" charset="-122"/>
                <a:cs typeface="+mn-ea"/>
                <a:sym typeface="+mn-lt"/>
              </a:rPr>
              <a:t>添加</a:t>
            </a:r>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标题</a:t>
            </a:r>
            <a:endPar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18" name="文本框 1"/>
          <p:cNvSpPr txBox="1">
            <a:spLocks noChangeArrowheads="1"/>
          </p:cNvSpPr>
          <p:nvPr/>
        </p:nvSpPr>
        <p:spPr bwMode="auto">
          <a:xfrm>
            <a:off x="3485357" y="1199004"/>
            <a:ext cx="217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dirty="0" smtClean="0">
                <a:solidFill>
                  <a:srgbClr val="6AA903"/>
                </a:solidFill>
                <a:latin typeface="方正粗圆简体" panose="02010601030101010101" pitchFamily="65" charset="-122"/>
                <a:ea typeface="方正粗圆简体" panose="02010601030101010101" pitchFamily="65" charset="-122"/>
                <a:cs typeface="+mn-ea"/>
                <a:sym typeface="+mn-lt"/>
              </a:rPr>
              <a:t>PART </a:t>
            </a:r>
            <a:r>
              <a:rPr lang="en-US" altLang="zh-CN" sz="4800" dirty="0">
                <a:solidFill>
                  <a:srgbClr val="6AA903"/>
                </a:solidFill>
                <a:latin typeface="方正粗圆简体" panose="02010601030101010101" pitchFamily="65" charset="-122"/>
                <a:ea typeface="方正粗圆简体" panose="02010601030101010101" pitchFamily="65" charset="-122"/>
                <a:cs typeface="+mn-ea"/>
                <a:sym typeface="+mn-lt"/>
              </a:rPr>
              <a:t>3</a:t>
            </a:r>
            <a:endParaRPr lang="zh-CN" altLang="en-US" sz="4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pic>
        <p:nvPicPr>
          <p:cNvPr id="19" name="Picture 9" descr="E:\PPT素材\卡通D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687" y="924127"/>
            <a:ext cx="502914" cy="440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2" presetClass="entr" presetSubtype="3"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1"/>
                                        </p:tgtEl>
                                        <p:attrNameLst>
                                          <p:attrName>style.visibility</p:attrName>
                                        </p:attrNameLst>
                                      </p:cBhvr>
                                      <p:to>
                                        <p:strVal val="visible"/>
                                      </p:to>
                                    </p:set>
                                    <p:anim by="(-#ppt_w*2)" calcmode="lin" valueType="num">
                                      <p:cBhvr rctx="PPT">
                                        <p:cTn id="29" dur="500" autoRev="1" fill="hold">
                                          <p:stCondLst>
                                            <p:cond delay="0"/>
                                          </p:stCondLst>
                                        </p:cTn>
                                        <p:tgtEl>
                                          <p:spTgt spid="11"/>
                                        </p:tgtEl>
                                        <p:attrNameLst>
                                          <p:attrName>ppt_w</p:attrName>
                                        </p:attrNameLst>
                                      </p:cBhvr>
                                    </p:anim>
                                    <p:anim by="(#ppt_w*0.50)" calcmode="lin" valueType="num">
                                      <p:cBhvr>
                                        <p:cTn id="30" dur="500" decel="50000" autoRev="1" fill="hold">
                                          <p:stCondLst>
                                            <p:cond delay="0"/>
                                          </p:stCondLst>
                                        </p:cTn>
                                        <p:tgtEl>
                                          <p:spTgt spid="11"/>
                                        </p:tgtEl>
                                        <p:attrNameLst>
                                          <p:attrName>ppt_x</p:attrName>
                                        </p:attrNameLst>
                                      </p:cBhvr>
                                    </p:anim>
                                    <p:anim from="(-#ppt_h/2)" to="(#ppt_y)" calcmode="lin" valueType="num">
                                      <p:cBhvr>
                                        <p:cTn id="31" dur="1000" fill="hold">
                                          <p:stCondLst>
                                            <p:cond delay="0"/>
                                          </p:stCondLst>
                                        </p:cTn>
                                        <p:tgtEl>
                                          <p:spTgt spid="11"/>
                                        </p:tgtEl>
                                        <p:attrNameLst>
                                          <p:attrName>ppt_y</p:attrName>
                                        </p:attrNameLst>
                                      </p:cBhvr>
                                    </p:anim>
                                    <p:animRot by="21600000">
                                      <p:cBhvr>
                                        <p:cTn id="32" dur="1000" fill="hold">
                                          <p:stCondLst>
                                            <p:cond delay="0"/>
                                          </p:stCondLst>
                                        </p:cTn>
                                        <p:tgtEl>
                                          <p:spTgt spid="11"/>
                                        </p:tgtEl>
                                        <p:attrNameLst>
                                          <p:attrName>r</p:attrName>
                                        </p:attrNameLst>
                                      </p:cBhvr>
                                    </p:animRot>
                                  </p:childTnLst>
                                </p:cTn>
                              </p:par>
                            </p:childTnLst>
                          </p:cTn>
                        </p:par>
                        <p:par>
                          <p:cTn id="33" fill="hold">
                            <p:stCondLst>
                              <p:cond delay="37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a:off x="4610103" y="1475790"/>
            <a:ext cx="1304802" cy="1263848"/>
          </a:xfrm>
          <a:custGeom>
            <a:avLst/>
            <a:gdLst>
              <a:gd name="connsiteX0" fmla="*/ 1193828 w 1567944"/>
              <a:gd name="connsiteY0" fmla="*/ 112 h 1634445"/>
              <a:gd name="connsiteX1" fmla="*/ 1567944 w 1567944"/>
              <a:gd name="connsiteY1" fmla="*/ 14896 h 1634445"/>
              <a:gd name="connsiteX2" fmla="*/ 1093465 w 1567944"/>
              <a:gd name="connsiteY2" fmla="*/ 1603880 h 1634445"/>
              <a:gd name="connsiteX3" fmla="*/ 964661 w 1567944"/>
              <a:gd name="connsiteY3" fmla="*/ 1634445 h 1634445"/>
              <a:gd name="connsiteX4" fmla="*/ 0 w 1567944"/>
              <a:gd name="connsiteY4" fmla="*/ 1634445 h 1634445"/>
              <a:gd name="connsiteX5" fmla="*/ 0 w 1567944"/>
              <a:gd name="connsiteY5" fmla="*/ 391984 h 1634445"/>
              <a:gd name="connsiteX6" fmla="*/ 18173 w 1567944"/>
              <a:gd name="connsiteY6" fmla="*/ 358600 h 1634445"/>
              <a:gd name="connsiteX7" fmla="*/ 1193828 w 1567944"/>
              <a:gd name="connsiteY7" fmla="*/ 112 h 163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944" h="1634445">
                <a:moveTo>
                  <a:pt x="1193828" y="112"/>
                </a:moveTo>
                <a:cubicBezTo>
                  <a:pt x="1308400" y="891"/>
                  <a:pt x="1432831" y="5719"/>
                  <a:pt x="1567944" y="14896"/>
                </a:cubicBezTo>
                <a:cubicBezTo>
                  <a:pt x="1521762" y="1062149"/>
                  <a:pt x="1567854" y="1458053"/>
                  <a:pt x="1093465" y="1603880"/>
                </a:cubicBezTo>
                <a:lnTo>
                  <a:pt x="964661" y="1634445"/>
                </a:lnTo>
                <a:lnTo>
                  <a:pt x="0" y="1634445"/>
                </a:lnTo>
                <a:lnTo>
                  <a:pt x="0" y="391984"/>
                </a:lnTo>
                <a:lnTo>
                  <a:pt x="18173" y="358600"/>
                </a:lnTo>
                <a:cubicBezTo>
                  <a:pt x="173880" y="136556"/>
                  <a:pt x="506399" y="-4557"/>
                  <a:pt x="1193828" y="11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latin typeface="方正粗圆简体" panose="02010601030101010101" pitchFamily="65" charset="-122"/>
              <a:ea typeface="方正粗圆简体" panose="02010601030101010101" pitchFamily="65" charset="-122"/>
              <a:cs typeface="+mn-ea"/>
              <a:sym typeface="+mn-lt"/>
            </a:endParaRPr>
          </a:p>
        </p:txBody>
      </p:sp>
      <p:sp>
        <p:nvSpPr>
          <p:cNvPr id="28" name="任意多边形 27"/>
          <p:cNvSpPr/>
          <p:nvPr/>
        </p:nvSpPr>
        <p:spPr>
          <a:xfrm>
            <a:off x="3399748" y="1696514"/>
            <a:ext cx="1137519" cy="1043124"/>
          </a:xfrm>
          <a:custGeom>
            <a:avLst/>
            <a:gdLst>
              <a:gd name="connsiteX0" fmla="*/ 310624 w 1365466"/>
              <a:gd name="connsiteY0" fmla="*/ 93 h 1348409"/>
              <a:gd name="connsiteX1" fmla="*/ 1339850 w 1365466"/>
              <a:gd name="connsiteY1" fmla="*/ 395273 h 1348409"/>
              <a:gd name="connsiteX2" fmla="*/ 1365466 w 1365466"/>
              <a:gd name="connsiteY2" fmla="*/ 479194 h 1348409"/>
              <a:gd name="connsiteX3" fmla="*/ 1365466 w 1365466"/>
              <a:gd name="connsiteY3" fmla="*/ 1348409 h 1348409"/>
              <a:gd name="connsiteX4" fmla="*/ 464435 w 1365466"/>
              <a:gd name="connsiteY4" fmla="*/ 1348409 h 1348409"/>
              <a:gd name="connsiteX5" fmla="*/ 393955 w 1365466"/>
              <a:gd name="connsiteY5" fmla="*/ 1331685 h 1348409"/>
              <a:gd name="connsiteX6" fmla="*/ 0 w 1365466"/>
              <a:gd name="connsiteY6" fmla="*/ 12368 h 1348409"/>
              <a:gd name="connsiteX7" fmla="*/ 310624 w 1365466"/>
              <a:gd name="connsiteY7" fmla="*/ 93 h 134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466" h="1348409">
                <a:moveTo>
                  <a:pt x="310624" y="93"/>
                </a:moveTo>
                <a:cubicBezTo>
                  <a:pt x="976517" y="-4430"/>
                  <a:pt x="1241319" y="155799"/>
                  <a:pt x="1339850" y="395273"/>
                </a:cubicBezTo>
                <a:lnTo>
                  <a:pt x="1365466" y="479194"/>
                </a:lnTo>
                <a:lnTo>
                  <a:pt x="1365466" y="1348409"/>
                </a:lnTo>
                <a:lnTo>
                  <a:pt x="464435" y="1348409"/>
                </a:lnTo>
                <a:lnTo>
                  <a:pt x="393955" y="1331685"/>
                </a:lnTo>
                <a:cubicBezTo>
                  <a:pt x="75" y="1210606"/>
                  <a:pt x="38345" y="881891"/>
                  <a:pt x="0" y="12368"/>
                </a:cubicBezTo>
                <a:cubicBezTo>
                  <a:pt x="112183" y="4748"/>
                  <a:pt x="215496" y="740"/>
                  <a:pt x="310624" y="93"/>
                </a:cubicBezTo>
                <a:close/>
              </a:path>
            </a:pathLst>
          </a:cu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latin typeface="方正粗圆简体" panose="02010601030101010101" pitchFamily="65" charset="-122"/>
              <a:ea typeface="方正粗圆简体" panose="02010601030101010101" pitchFamily="65" charset="-122"/>
              <a:cs typeface="+mn-ea"/>
              <a:sym typeface="+mn-lt"/>
            </a:endParaRPr>
          </a:p>
        </p:txBody>
      </p:sp>
      <p:sp>
        <p:nvSpPr>
          <p:cNvPr id="29" name="任意多边形 28"/>
          <p:cNvSpPr/>
          <p:nvPr/>
        </p:nvSpPr>
        <p:spPr>
          <a:xfrm>
            <a:off x="3163792" y="2820967"/>
            <a:ext cx="1373475" cy="1272022"/>
          </a:xfrm>
          <a:custGeom>
            <a:avLst/>
            <a:gdLst>
              <a:gd name="connsiteX0" fmla="*/ 669841 w 1650278"/>
              <a:gd name="connsiteY0" fmla="*/ 0 h 1646008"/>
              <a:gd name="connsiteX1" fmla="*/ 1650278 w 1650278"/>
              <a:gd name="connsiteY1" fmla="*/ 0 h 1646008"/>
              <a:gd name="connsiteX2" fmla="*/ 1650278 w 1650278"/>
              <a:gd name="connsiteY2" fmla="*/ 1050158 h 1646008"/>
              <a:gd name="connsiteX3" fmla="*/ 1613715 w 1650278"/>
              <a:gd name="connsiteY3" fmla="*/ 1169942 h 1646008"/>
              <a:gd name="connsiteX4" fmla="*/ 0 w 1650278"/>
              <a:gd name="connsiteY4" fmla="*/ 1631112 h 1646008"/>
              <a:gd name="connsiteX5" fmla="*/ 617223 w 1650278"/>
              <a:gd name="connsiteY5" fmla="*/ 8255 h 1646008"/>
              <a:gd name="connsiteX6" fmla="*/ 669841 w 1650278"/>
              <a:gd name="connsiteY6" fmla="*/ 0 h 164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278" h="1646008">
                <a:moveTo>
                  <a:pt x="669841" y="0"/>
                </a:moveTo>
                <a:lnTo>
                  <a:pt x="1650278" y="0"/>
                </a:lnTo>
                <a:lnTo>
                  <a:pt x="1650278" y="1050158"/>
                </a:lnTo>
                <a:lnTo>
                  <a:pt x="1613715" y="1169942"/>
                </a:lnTo>
                <a:cubicBezTo>
                  <a:pt x="1478091" y="1499568"/>
                  <a:pt x="1080908" y="1704533"/>
                  <a:pt x="0" y="1631112"/>
                </a:cubicBezTo>
                <a:cubicBezTo>
                  <a:pt x="50380" y="488654"/>
                  <a:pt x="-9053" y="121356"/>
                  <a:pt x="617223" y="8255"/>
                </a:cubicBezTo>
                <a:lnTo>
                  <a:pt x="66984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latin typeface="方正粗圆简体" panose="02010601030101010101" pitchFamily="65" charset="-122"/>
              <a:ea typeface="方正粗圆简体" panose="02010601030101010101" pitchFamily="65" charset="-122"/>
              <a:cs typeface="+mn-ea"/>
              <a:sym typeface="+mn-lt"/>
            </a:endParaRPr>
          </a:p>
        </p:txBody>
      </p:sp>
      <p:sp>
        <p:nvSpPr>
          <p:cNvPr id="30" name="任意多边形 29"/>
          <p:cNvSpPr/>
          <p:nvPr/>
        </p:nvSpPr>
        <p:spPr>
          <a:xfrm>
            <a:off x="4610104" y="2820967"/>
            <a:ext cx="1100541" cy="1056202"/>
          </a:xfrm>
          <a:custGeom>
            <a:avLst/>
            <a:gdLst>
              <a:gd name="connsiteX0" fmla="*/ 0 w 1321773"/>
              <a:gd name="connsiteY0" fmla="*/ 0 h 1366414"/>
              <a:gd name="connsiteX1" fmla="*/ 760682 w 1321773"/>
              <a:gd name="connsiteY1" fmla="*/ 0 h 1366414"/>
              <a:gd name="connsiteX2" fmla="*/ 809300 w 1321773"/>
              <a:gd name="connsiteY2" fmla="*/ 6607 h 1366414"/>
              <a:gd name="connsiteX3" fmla="*/ 1321773 w 1321773"/>
              <a:gd name="connsiteY3" fmla="*/ 1354047 h 1366414"/>
              <a:gd name="connsiteX4" fmla="*/ 35015 w 1321773"/>
              <a:gd name="connsiteY4" fmla="*/ 1068673 h 1366414"/>
              <a:gd name="connsiteX5" fmla="*/ 0 w 1321773"/>
              <a:gd name="connsiteY5" fmla="*/ 1004350 h 1366414"/>
              <a:gd name="connsiteX6" fmla="*/ 0 w 1321773"/>
              <a:gd name="connsiteY6" fmla="*/ 0 h 136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773" h="1366414">
                <a:moveTo>
                  <a:pt x="0" y="0"/>
                </a:moveTo>
                <a:lnTo>
                  <a:pt x="760682" y="0"/>
                </a:lnTo>
                <a:lnTo>
                  <a:pt x="809300" y="6607"/>
                </a:lnTo>
                <a:cubicBezTo>
                  <a:pt x="1329290" y="100513"/>
                  <a:pt x="1279943" y="405476"/>
                  <a:pt x="1321773" y="1354047"/>
                </a:cubicBezTo>
                <a:cubicBezTo>
                  <a:pt x="536490" y="1407387"/>
                  <a:pt x="185844" y="1283761"/>
                  <a:pt x="35015" y="1068673"/>
                </a:cubicBezTo>
                <a:lnTo>
                  <a:pt x="0" y="1004350"/>
                </a:lnTo>
                <a:lnTo>
                  <a:pt x="0" y="0"/>
                </a:lnTo>
                <a:close/>
              </a:path>
            </a:pathLst>
          </a:cu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latin typeface="方正粗圆简体" panose="02010601030101010101" pitchFamily="65" charset="-122"/>
              <a:ea typeface="方正粗圆简体" panose="02010601030101010101" pitchFamily="65" charset="-122"/>
              <a:cs typeface="+mn-ea"/>
              <a:sym typeface="+mn-lt"/>
            </a:endParaRPr>
          </a:p>
        </p:txBody>
      </p:sp>
      <p:grpSp>
        <p:nvGrpSpPr>
          <p:cNvPr id="10" name="组合 9"/>
          <p:cNvGrpSpPr/>
          <p:nvPr/>
        </p:nvGrpSpPr>
        <p:grpSpPr>
          <a:xfrm>
            <a:off x="3813783" y="1927252"/>
            <a:ext cx="309119" cy="334231"/>
            <a:chOff x="8816976" y="3130550"/>
            <a:chExt cx="241300" cy="280988"/>
          </a:xfrm>
          <a:solidFill>
            <a:schemeClr val="bg1"/>
          </a:solidFill>
        </p:grpSpPr>
        <p:sp>
          <p:nvSpPr>
            <p:cNvPr id="22" name="Freeform 45"/>
            <p:cNvSpPr/>
            <p:nvPr/>
          </p:nvSpPr>
          <p:spPr bwMode="auto">
            <a:xfrm>
              <a:off x="8926513" y="3232150"/>
              <a:ext cx="71438" cy="107950"/>
            </a:xfrm>
            <a:custGeom>
              <a:avLst/>
              <a:gdLst>
                <a:gd name="T0" fmla="*/ 65 w 74"/>
                <a:gd name="T1" fmla="*/ 111 h 113"/>
                <a:gd name="T2" fmla="*/ 62 w 74"/>
                <a:gd name="T3" fmla="*/ 113 h 113"/>
                <a:gd name="T4" fmla="*/ 61 w 74"/>
                <a:gd name="T5" fmla="*/ 113 h 113"/>
                <a:gd name="T6" fmla="*/ 58 w 74"/>
                <a:gd name="T7" fmla="*/ 113 h 113"/>
                <a:gd name="T8" fmla="*/ 3 w 74"/>
                <a:gd name="T9" fmla="*/ 75 h 113"/>
                <a:gd name="T10" fmla="*/ 1 w 74"/>
                <a:gd name="T11" fmla="*/ 74 h 113"/>
                <a:gd name="T12" fmla="*/ 0 w 74"/>
                <a:gd name="T13" fmla="*/ 71 h 113"/>
                <a:gd name="T14" fmla="*/ 0 w 74"/>
                <a:gd name="T15" fmla="*/ 5 h 113"/>
                <a:gd name="T16" fmla="*/ 1 w 74"/>
                <a:gd name="T17" fmla="*/ 1 h 113"/>
                <a:gd name="T18" fmla="*/ 5 w 74"/>
                <a:gd name="T19" fmla="*/ 0 h 113"/>
                <a:gd name="T20" fmla="*/ 18 w 74"/>
                <a:gd name="T21" fmla="*/ 0 h 113"/>
                <a:gd name="T22" fmla="*/ 22 w 74"/>
                <a:gd name="T23" fmla="*/ 1 h 113"/>
                <a:gd name="T24" fmla="*/ 23 w 74"/>
                <a:gd name="T25" fmla="*/ 5 h 113"/>
                <a:gd name="T26" fmla="*/ 23 w 74"/>
                <a:gd name="T27" fmla="*/ 61 h 113"/>
                <a:gd name="T28" fmla="*/ 71 w 74"/>
                <a:gd name="T29" fmla="*/ 93 h 113"/>
                <a:gd name="T30" fmla="*/ 72 w 74"/>
                <a:gd name="T31" fmla="*/ 100 h 113"/>
                <a:gd name="T32" fmla="*/ 65 w 74"/>
                <a:gd name="T3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65" y="111"/>
                  </a:moveTo>
                  <a:cubicBezTo>
                    <a:pt x="65" y="112"/>
                    <a:pt x="64" y="113"/>
                    <a:pt x="62" y="113"/>
                  </a:cubicBezTo>
                  <a:cubicBezTo>
                    <a:pt x="62" y="113"/>
                    <a:pt x="62" y="113"/>
                    <a:pt x="61" y="113"/>
                  </a:cubicBezTo>
                  <a:cubicBezTo>
                    <a:pt x="60" y="113"/>
                    <a:pt x="59" y="113"/>
                    <a:pt x="58" y="113"/>
                  </a:cubicBezTo>
                  <a:cubicBezTo>
                    <a:pt x="3" y="75"/>
                    <a:pt x="3" y="75"/>
                    <a:pt x="3" y="75"/>
                  </a:cubicBezTo>
                  <a:cubicBezTo>
                    <a:pt x="2" y="75"/>
                    <a:pt x="2" y="75"/>
                    <a:pt x="1" y="74"/>
                  </a:cubicBezTo>
                  <a:cubicBezTo>
                    <a:pt x="0" y="73"/>
                    <a:pt x="0" y="72"/>
                    <a:pt x="0" y="71"/>
                  </a:cubicBezTo>
                  <a:cubicBezTo>
                    <a:pt x="0" y="5"/>
                    <a:pt x="0" y="5"/>
                    <a:pt x="0" y="5"/>
                  </a:cubicBezTo>
                  <a:cubicBezTo>
                    <a:pt x="0" y="3"/>
                    <a:pt x="0" y="2"/>
                    <a:pt x="1" y="1"/>
                  </a:cubicBezTo>
                  <a:cubicBezTo>
                    <a:pt x="2" y="0"/>
                    <a:pt x="3" y="0"/>
                    <a:pt x="5" y="0"/>
                  </a:cubicBezTo>
                  <a:cubicBezTo>
                    <a:pt x="18" y="0"/>
                    <a:pt x="18" y="0"/>
                    <a:pt x="18" y="0"/>
                  </a:cubicBezTo>
                  <a:cubicBezTo>
                    <a:pt x="19" y="0"/>
                    <a:pt x="21" y="0"/>
                    <a:pt x="22" y="1"/>
                  </a:cubicBezTo>
                  <a:cubicBezTo>
                    <a:pt x="23" y="2"/>
                    <a:pt x="23" y="3"/>
                    <a:pt x="23" y="5"/>
                  </a:cubicBezTo>
                  <a:cubicBezTo>
                    <a:pt x="23" y="61"/>
                    <a:pt x="23" y="61"/>
                    <a:pt x="23" y="61"/>
                  </a:cubicBezTo>
                  <a:cubicBezTo>
                    <a:pt x="71" y="93"/>
                    <a:pt x="71" y="93"/>
                    <a:pt x="71" y="93"/>
                  </a:cubicBezTo>
                  <a:cubicBezTo>
                    <a:pt x="73" y="94"/>
                    <a:pt x="74" y="98"/>
                    <a:pt x="72" y="100"/>
                  </a:cubicBezTo>
                  <a:lnTo>
                    <a:pt x="65"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3" name="Freeform 46"/>
            <p:cNvSpPr/>
            <p:nvPr/>
          </p:nvSpPr>
          <p:spPr bwMode="auto">
            <a:xfrm>
              <a:off x="8816976" y="3130550"/>
              <a:ext cx="107950" cy="87312"/>
            </a:xfrm>
            <a:custGeom>
              <a:avLst/>
              <a:gdLst>
                <a:gd name="T0" fmla="*/ 113 w 113"/>
                <a:gd name="T1" fmla="*/ 38 h 90"/>
                <a:gd name="T2" fmla="*/ 100 w 113"/>
                <a:gd name="T3" fmla="*/ 15 h 90"/>
                <a:gd name="T4" fmla="*/ 40 w 113"/>
                <a:gd name="T5" fmla="*/ 18 h 90"/>
                <a:gd name="T6" fmla="*/ 7 w 113"/>
                <a:gd name="T7" fmla="*/ 69 h 90"/>
                <a:gd name="T8" fmla="*/ 19 w 113"/>
                <a:gd name="T9" fmla="*/ 90 h 90"/>
                <a:gd name="T10" fmla="*/ 113 w 113"/>
                <a:gd name="T11" fmla="*/ 38 h 90"/>
              </a:gdLst>
              <a:ahLst/>
              <a:cxnLst>
                <a:cxn ang="0">
                  <a:pos x="T0" y="T1"/>
                </a:cxn>
                <a:cxn ang="0">
                  <a:pos x="T2" y="T3"/>
                </a:cxn>
                <a:cxn ang="0">
                  <a:pos x="T4" y="T5"/>
                </a:cxn>
                <a:cxn ang="0">
                  <a:pos x="T6" y="T7"/>
                </a:cxn>
                <a:cxn ang="0">
                  <a:pos x="T8" y="T9"/>
                </a:cxn>
                <a:cxn ang="0">
                  <a:pos x="T10" y="T11"/>
                </a:cxn>
              </a:cxnLst>
              <a:rect l="0" t="0" r="r" b="b"/>
              <a:pathLst>
                <a:path w="113" h="90">
                  <a:moveTo>
                    <a:pt x="113" y="38"/>
                  </a:moveTo>
                  <a:cubicBezTo>
                    <a:pt x="100" y="15"/>
                    <a:pt x="100" y="15"/>
                    <a:pt x="100" y="15"/>
                  </a:cubicBezTo>
                  <a:cubicBezTo>
                    <a:pt x="92" y="2"/>
                    <a:pt x="71" y="0"/>
                    <a:pt x="40" y="18"/>
                  </a:cubicBezTo>
                  <a:cubicBezTo>
                    <a:pt x="9" y="36"/>
                    <a:pt x="0" y="56"/>
                    <a:pt x="7" y="69"/>
                  </a:cubicBezTo>
                  <a:cubicBezTo>
                    <a:pt x="19" y="90"/>
                    <a:pt x="19" y="90"/>
                    <a:pt x="19" y="90"/>
                  </a:cubicBezTo>
                  <a:cubicBezTo>
                    <a:pt x="41" y="61"/>
                    <a:pt x="75" y="42"/>
                    <a:pt x="11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4" name="Freeform 47"/>
            <p:cNvSpPr/>
            <p:nvPr/>
          </p:nvSpPr>
          <p:spPr bwMode="auto">
            <a:xfrm>
              <a:off x="8950326" y="3130550"/>
              <a:ext cx="107950" cy="85725"/>
            </a:xfrm>
            <a:custGeom>
              <a:avLst/>
              <a:gdLst>
                <a:gd name="T0" fmla="*/ 94 w 113"/>
                <a:gd name="T1" fmla="*/ 89 h 89"/>
                <a:gd name="T2" fmla="*/ 106 w 113"/>
                <a:gd name="T3" fmla="*/ 69 h 89"/>
                <a:gd name="T4" fmla="*/ 73 w 113"/>
                <a:gd name="T5" fmla="*/ 18 h 89"/>
                <a:gd name="T6" fmla="*/ 13 w 113"/>
                <a:gd name="T7" fmla="*/ 15 h 89"/>
                <a:gd name="T8" fmla="*/ 0 w 113"/>
                <a:gd name="T9" fmla="*/ 38 h 89"/>
                <a:gd name="T10" fmla="*/ 94 w 113"/>
                <a:gd name="T11" fmla="*/ 89 h 89"/>
              </a:gdLst>
              <a:ahLst/>
              <a:cxnLst>
                <a:cxn ang="0">
                  <a:pos x="T0" y="T1"/>
                </a:cxn>
                <a:cxn ang="0">
                  <a:pos x="T2" y="T3"/>
                </a:cxn>
                <a:cxn ang="0">
                  <a:pos x="T4" y="T5"/>
                </a:cxn>
                <a:cxn ang="0">
                  <a:pos x="T6" y="T7"/>
                </a:cxn>
                <a:cxn ang="0">
                  <a:pos x="T8" y="T9"/>
                </a:cxn>
                <a:cxn ang="0">
                  <a:pos x="T10" y="T11"/>
                </a:cxn>
              </a:cxnLst>
              <a:rect l="0" t="0" r="r" b="b"/>
              <a:pathLst>
                <a:path w="113" h="89">
                  <a:moveTo>
                    <a:pt x="94" y="89"/>
                  </a:moveTo>
                  <a:cubicBezTo>
                    <a:pt x="106" y="69"/>
                    <a:pt x="106" y="69"/>
                    <a:pt x="106" y="69"/>
                  </a:cubicBezTo>
                  <a:cubicBezTo>
                    <a:pt x="113" y="56"/>
                    <a:pt x="104" y="36"/>
                    <a:pt x="73" y="18"/>
                  </a:cubicBezTo>
                  <a:cubicBezTo>
                    <a:pt x="42" y="0"/>
                    <a:pt x="21" y="2"/>
                    <a:pt x="13" y="15"/>
                  </a:cubicBezTo>
                  <a:cubicBezTo>
                    <a:pt x="0" y="38"/>
                    <a:pt x="0" y="38"/>
                    <a:pt x="0" y="38"/>
                  </a:cubicBezTo>
                  <a:cubicBezTo>
                    <a:pt x="38" y="41"/>
                    <a:pt x="71" y="61"/>
                    <a:pt x="94"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5" name="Freeform 48"/>
            <p:cNvSpPr>
              <a:spLocks noEditPoints="1"/>
            </p:cNvSpPr>
            <p:nvPr/>
          </p:nvSpPr>
          <p:spPr bwMode="auto">
            <a:xfrm>
              <a:off x="8821738" y="3179763"/>
              <a:ext cx="231775" cy="231775"/>
            </a:xfrm>
            <a:custGeom>
              <a:avLst/>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212 h 242"/>
                <a:gd name="T12" fmla="*/ 30 w 242"/>
                <a:gd name="T13" fmla="*/ 121 h 242"/>
                <a:gd name="T14" fmla="*/ 121 w 242"/>
                <a:gd name="T15" fmla="*/ 30 h 242"/>
                <a:gd name="T16" fmla="*/ 212 w 242"/>
                <a:gd name="T17" fmla="*/ 121 h 242"/>
                <a:gd name="T18" fmla="*/ 121 w 242"/>
                <a:gd name="T19"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212"/>
                  </a:moveTo>
                  <a:cubicBezTo>
                    <a:pt x="71" y="212"/>
                    <a:pt x="30" y="171"/>
                    <a:pt x="30" y="121"/>
                  </a:cubicBezTo>
                  <a:cubicBezTo>
                    <a:pt x="30" y="71"/>
                    <a:pt x="71" y="30"/>
                    <a:pt x="121" y="30"/>
                  </a:cubicBezTo>
                  <a:cubicBezTo>
                    <a:pt x="171" y="30"/>
                    <a:pt x="212" y="71"/>
                    <a:pt x="212" y="121"/>
                  </a:cubicBezTo>
                  <a:cubicBezTo>
                    <a:pt x="212" y="171"/>
                    <a:pt x="171" y="212"/>
                    <a:pt x="121"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6" name="Freeform 49"/>
            <p:cNvSpPr/>
            <p:nvPr/>
          </p:nvSpPr>
          <p:spPr bwMode="auto">
            <a:xfrm>
              <a:off x="8926513" y="3232150"/>
              <a:ext cx="71438" cy="107950"/>
            </a:xfrm>
            <a:custGeom>
              <a:avLst/>
              <a:gdLst>
                <a:gd name="T0" fmla="*/ 71 w 74"/>
                <a:gd name="T1" fmla="*/ 93 h 113"/>
                <a:gd name="T2" fmla="*/ 23 w 74"/>
                <a:gd name="T3" fmla="*/ 61 h 113"/>
                <a:gd name="T4" fmla="*/ 23 w 74"/>
                <a:gd name="T5" fmla="*/ 5 h 113"/>
                <a:gd name="T6" fmla="*/ 22 w 74"/>
                <a:gd name="T7" fmla="*/ 1 h 113"/>
                <a:gd name="T8" fmla="*/ 18 w 74"/>
                <a:gd name="T9" fmla="*/ 0 h 113"/>
                <a:gd name="T10" fmla="*/ 5 w 74"/>
                <a:gd name="T11" fmla="*/ 0 h 113"/>
                <a:gd name="T12" fmla="*/ 1 w 74"/>
                <a:gd name="T13" fmla="*/ 1 h 113"/>
                <a:gd name="T14" fmla="*/ 0 w 74"/>
                <a:gd name="T15" fmla="*/ 5 h 113"/>
                <a:gd name="T16" fmla="*/ 0 w 74"/>
                <a:gd name="T17" fmla="*/ 71 h 113"/>
                <a:gd name="T18" fmla="*/ 1 w 74"/>
                <a:gd name="T19" fmla="*/ 74 h 113"/>
                <a:gd name="T20" fmla="*/ 3 w 74"/>
                <a:gd name="T21" fmla="*/ 75 h 113"/>
                <a:gd name="T22" fmla="*/ 58 w 74"/>
                <a:gd name="T23" fmla="*/ 113 h 113"/>
                <a:gd name="T24" fmla="*/ 61 w 74"/>
                <a:gd name="T25" fmla="*/ 113 h 113"/>
                <a:gd name="T26" fmla="*/ 62 w 74"/>
                <a:gd name="T27" fmla="*/ 113 h 113"/>
                <a:gd name="T28" fmla="*/ 65 w 74"/>
                <a:gd name="T29" fmla="*/ 111 h 113"/>
                <a:gd name="T30" fmla="*/ 72 w 74"/>
                <a:gd name="T31" fmla="*/ 100 h 113"/>
                <a:gd name="T32" fmla="*/ 71 w 74"/>
                <a:gd name="T33"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71" y="93"/>
                  </a:moveTo>
                  <a:cubicBezTo>
                    <a:pt x="23" y="61"/>
                    <a:pt x="23" y="61"/>
                    <a:pt x="23" y="61"/>
                  </a:cubicBezTo>
                  <a:cubicBezTo>
                    <a:pt x="23" y="5"/>
                    <a:pt x="23" y="5"/>
                    <a:pt x="23" y="5"/>
                  </a:cubicBezTo>
                  <a:cubicBezTo>
                    <a:pt x="23" y="3"/>
                    <a:pt x="23" y="2"/>
                    <a:pt x="22" y="1"/>
                  </a:cubicBezTo>
                  <a:cubicBezTo>
                    <a:pt x="21" y="0"/>
                    <a:pt x="19" y="0"/>
                    <a:pt x="18" y="0"/>
                  </a:cubicBezTo>
                  <a:cubicBezTo>
                    <a:pt x="5" y="0"/>
                    <a:pt x="5" y="0"/>
                    <a:pt x="5" y="0"/>
                  </a:cubicBezTo>
                  <a:cubicBezTo>
                    <a:pt x="3" y="0"/>
                    <a:pt x="2" y="0"/>
                    <a:pt x="1" y="1"/>
                  </a:cubicBezTo>
                  <a:cubicBezTo>
                    <a:pt x="0" y="2"/>
                    <a:pt x="0" y="3"/>
                    <a:pt x="0" y="5"/>
                  </a:cubicBezTo>
                  <a:cubicBezTo>
                    <a:pt x="0" y="71"/>
                    <a:pt x="0" y="71"/>
                    <a:pt x="0" y="71"/>
                  </a:cubicBezTo>
                  <a:cubicBezTo>
                    <a:pt x="0" y="72"/>
                    <a:pt x="0" y="73"/>
                    <a:pt x="1" y="74"/>
                  </a:cubicBezTo>
                  <a:cubicBezTo>
                    <a:pt x="2" y="75"/>
                    <a:pt x="2" y="75"/>
                    <a:pt x="3" y="75"/>
                  </a:cubicBezTo>
                  <a:cubicBezTo>
                    <a:pt x="58" y="113"/>
                    <a:pt x="58" y="113"/>
                    <a:pt x="58" y="113"/>
                  </a:cubicBezTo>
                  <a:cubicBezTo>
                    <a:pt x="59" y="113"/>
                    <a:pt x="60" y="113"/>
                    <a:pt x="61" y="113"/>
                  </a:cubicBezTo>
                  <a:cubicBezTo>
                    <a:pt x="62" y="113"/>
                    <a:pt x="62" y="113"/>
                    <a:pt x="62" y="113"/>
                  </a:cubicBezTo>
                  <a:cubicBezTo>
                    <a:pt x="64" y="113"/>
                    <a:pt x="65" y="112"/>
                    <a:pt x="65" y="111"/>
                  </a:cubicBezTo>
                  <a:cubicBezTo>
                    <a:pt x="72" y="100"/>
                    <a:pt x="72" y="100"/>
                    <a:pt x="72" y="100"/>
                  </a:cubicBezTo>
                  <a:cubicBezTo>
                    <a:pt x="74" y="98"/>
                    <a:pt x="73" y="94"/>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grpSp>
      <p:sp>
        <p:nvSpPr>
          <p:cNvPr id="20490" name="文本框 10"/>
          <p:cNvSpPr txBox="1">
            <a:spLocks noChangeArrowheads="1"/>
          </p:cNvSpPr>
          <p:nvPr/>
        </p:nvSpPr>
        <p:spPr bwMode="auto">
          <a:xfrm>
            <a:off x="3776573" y="2247769"/>
            <a:ext cx="4613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dirty="0">
                <a:solidFill>
                  <a:srgbClr val="FFFFFF"/>
                </a:solidFill>
                <a:latin typeface="方正粗圆简体" panose="02010601030101010101" pitchFamily="65" charset="-122"/>
                <a:ea typeface="方正粗圆简体" panose="02010601030101010101" pitchFamily="65" charset="-122"/>
                <a:cs typeface="+mn-ea"/>
                <a:sym typeface="+mn-lt"/>
              </a:rPr>
              <a:t>A</a:t>
            </a:r>
            <a:endParaRPr lang="zh-CN" altLang="en-US" sz="27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2" name="Freeform 104"/>
          <p:cNvSpPr/>
          <p:nvPr/>
        </p:nvSpPr>
        <p:spPr bwMode="auto">
          <a:xfrm>
            <a:off x="5131320" y="1865736"/>
            <a:ext cx="262369" cy="214185"/>
          </a:xfrm>
          <a:custGeom>
            <a:avLst/>
            <a:gdLst>
              <a:gd name="T0" fmla="*/ 0 w 128"/>
              <a:gd name="T1" fmla="*/ 48 h 112"/>
              <a:gd name="T2" fmla="*/ 32 w 128"/>
              <a:gd name="T3" fmla="*/ 48 h 112"/>
              <a:gd name="T4" fmla="*/ 48 w 128"/>
              <a:gd name="T5" fmla="*/ 80 h 112"/>
              <a:gd name="T6" fmla="*/ 96 w 128"/>
              <a:gd name="T7" fmla="*/ 0 h 112"/>
              <a:gd name="T8" fmla="*/ 128 w 128"/>
              <a:gd name="T9" fmla="*/ 0 h 112"/>
              <a:gd name="T10" fmla="*/ 64 w 128"/>
              <a:gd name="T11" fmla="*/ 112 h 112"/>
              <a:gd name="T12" fmla="*/ 32 w 128"/>
              <a:gd name="T13" fmla="*/ 112 h 112"/>
              <a:gd name="T14" fmla="*/ 0 w 128"/>
              <a:gd name="T15" fmla="*/ 4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12">
                <a:moveTo>
                  <a:pt x="0" y="48"/>
                </a:moveTo>
                <a:lnTo>
                  <a:pt x="32" y="48"/>
                </a:lnTo>
                <a:lnTo>
                  <a:pt x="48" y="80"/>
                </a:lnTo>
                <a:lnTo>
                  <a:pt x="96" y="0"/>
                </a:lnTo>
                <a:lnTo>
                  <a:pt x="128" y="0"/>
                </a:lnTo>
                <a:lnTo>
                  <a:pt x="64" y="112"/>
                </a:lnTo>
                <a:lnTo>
                  <a:pt x="32" y="112"/>
                </a:lnTo>
                <a:lnTo>
                  <a:pt x="0" y="48"/>
                </a:ln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0492" name="文本框 12"/>
          <p:cNvSpPr txBox="1">
            <a:spLocks noChangeArrowheads="1"/>
          </p:cNvSpPr>
          <p:nvPr/>
        </p:nvSpPr>
        <p:spPr bwMode="auto">
          <a:xfrm>
            <a:off x="5032710" y="2138909"/>
            <a:ext cx="45958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rgbClr val="FFFFFF"/>
                </a:solidFill>
                <a:latin typeface="方正粗圆简体" panose="02010601030101010101" pitchFamily="65" charset="-122"/>
                <a:ea typeface="方正粗圆简体" panose="02010601030101010101" pitchFamily="65" charset="-122"/>
                <a:cs typeface="+mn-ea"/>
                <a:sym typeface="+mn-lt"/>
              </a:rPr>
              <a:t>B</a:t>
            </a:r>
            <a:endParaRPr lang="zh-CN" altLang="en-US" sz="2700">
              <a:solidFill>
                <a:srgbClr val="FFFFFF"/>
              </a:solidFill>
              <a:latin typeface="方正粗圆简体" panose="02010601030101010101" pitchFamily="65" charset="-122"/>
              <a:ea typeface="方正粗圆简体" panose="02010601030101010101" pitchFamily="65" charset="-122"/>
              <a:cs typeface="+mn-ea"/>
              <a:sym typeface="+mn-lt"/>
            </a:endParaRPr>
          </a:p>
        </p:txBody>
      </p:sp>
      <p:grpSp>
        <p:nvGrpSpPr>
          <p:cNvPr id="14" name="组合 13"/>
          <p:cNvGrpSpPr/>
          <p:nvPr/>
        </p:nvGrpSpPr>
        <p:grpSpPr>
          <a:xfrm>
            <a:off x="3733345" y="3154268"/>
            <a:ext cx="287015" cy="150809"/>
            <a:chOff x="2854325" y="1114425"/>
            <a:chExt cx="204788" cy="115887"/>
          </a:xfrm>
          <a:solidFill>
            <a:schemeClr val="bg1"/>
          </a:solidFill>
        </p:grpSpPr>
        <p:sp>
          <p:nvSpPr>
            <p:cNvPr id="20" name="Freeform 15"/>
            <p:cNvSpPr/>
            <p:nvPr/>
          </p:nvSpPr>
          <p:spPr bwMode="auto">
            <a:xfrm>
              <a:off x="2941638" y="1114425"/>
              <a:ext cx="117475" cy="115887"/>
            </a:xfrm>
            <a:custGeom>
              <a:avLst/>
              <a:gdLst>
                <a:gd name="T0" fmla="*/ 74 w 74"/>
                <a:gd name="T1" fmla="*/ 36 h 73"/>
                <a:gd name="T2" fmla="*/ 0 w 74"/>
                <a:gd name="T3" fmla="*/ 0 h 73"/>
                <a:gd name="T4" fmla="*/ 0 w 74"/>
                <a:gd name="T5" fmla="*/ 28 h 73"/>
                <a:gd name="T6" fmla="*/ 19 w 74"/>
                <a:gd name="T7" fmla="*/ 36 h 73"/>
                <a:gd name="T8" fmla="*/ 0 w 74"/>
                <a:gd name="T9" fmla="*/ 46 h 73"/>
                <a:gd name="T10" fmla="*/ 0 w 74"/>
                <a:gd name="T11" fmla="*/ 73 h 73"/>
                <a:gd name="T12" fmla="*/ 74 w 74"/>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74" y="36"/>
                  </a:moveTo>
                  <a:lnTo>
                    <a:pt x="0" y="0"/>
                  </a:lnTo>
                  <a:lnTo>
                    <a:pt x="0" y="28"/>
                  </a:lnTo>
                  <a:lnTo>
                    <a:pt x="19" y="36"/>
                  </a:lnTo>
                  <a:lnTo>
                    <a:pt x="0" y="46"/>
                  </a:lnTo>
                  <a:lnTo>
                    <a:pt x="0" y="73"/>
                  </a:lnTo>
                  <a:lnTo>
                    <a:pt x="74"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1" name="Freeform 16"/>
            <p:cNvSpPr/>
            <p:nvPr/>
          </p:nvSpPr>
          <p:spPr bwMode="auto">
            <a:xfrm>
              <a:off x="2854325" y="1114425"/>
              <a:ext cx="117475" cy="115887"/>
            </a:xfrm>
            <a:custGeom>
              <a:avLst/>
              <a:gdLst>
                <a:gd name="T0" fmla="*/ 55 w 74"/>
                <a:gd name="T1" fmla="*/ 28 h 73"/>
                <a:gd name="T2" fmla="*/ 0 w 74"/>
                <a:gd name="T3" fmla="*/ 0 h 73"/>
                <a:gd name="T4" fmla="*/ 0 w 74"/>
                <a:gd name="T5" fmla="*/ 73 h 73"/>
                <a:gd name="T6" fmla="*/ 55 w 74"/>
                <a:gd name="T7" fmla="*/ 46 h 73"/>
                <a:gd name="T8" fmla="*/ 74 w 74"/>
                <a:gd name="T9" fmla="*/ 36 h 73"/>
                <a:gd name="T10" fmla="*/ 55 w 74"/>
                <a:gd name="T11" fmla="*/ 28 h 73"/>
              </a:gdLst>
              <a:ahLst/>
              <a:cxnLst>
                <a:cxn ang="0">
                  <a:pos x="T0" y="T1"/>
                </a:cxn>
                <a:cxn ang="0">
                  <a:pos x="T2" y="T3"/>
                </a:cxn>
                <a:cxn ang="0">
                  <a:pos x="T4" y="T5"/>
                </a:cxn>
                <a:cxn ang="0">
                  <a:pos x="T6" y="T7"/>
                </a:cxn>
                <a:cxn ang="0">
                  <a:pos x="T8" y="T9"/>
                </a:cxn>
                <a:cxn ang="0">
                  <a:pos x="T10" y="T11"/>
                </a:cxn>
              </a:cxnLst>
              <a:rect l="0" t="0" r="r" b="b"/>
              <a:pathLst>
                <a:path w="74" h="73">
                  <a:moveTo>
                    <a:pt x="55" y="28"/>
                  </a:moveTo>
                  <a:lnTo>
                    <a:pt x="0" y="0"/>
                  </a:lnTo>
                  <a:lnTo>
                    <a:pt x="0" y="73"/>
                  </a:lnTo>
                  <a:lnTo>
                    <a:pt x="55" y="46"/>
                  </a:lnTo>
                  <a:lnTo>
                    <a:pt x="74" y="36"/>
                  </a:lnTo>
                  <a:lnTo>
                    <a:pt x="5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grpSp>
      <p:sp>
        <p:nvSpPr>
          <p:cNvPr id="20494" name="文本框 14"/>
          <p:cNvSpPr txBox="1">
            <a:spLocks noChangeArrowheads="1"/>
          </p:cNvSpPr>
          <p:nvPr/>
        </p:nvSpPr>
        <p:spPr bwMode="auto">
          <a:xfrm>
            <a:off x="3684680" y="3299460"/>
            <a:ext cx="4613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rgbClr val="FFFFFF"/>
                </a:solidFill>
                <a:latin typeface="方正粗圆简体" panose="02010601030101010101" pitchFamily="65" charset="-122"/>
                <a:ea typeface="方正粗圆简体" panose="02010601030101010101" pitchFamily="65" charset="-122"/>
                <a:cs typeface="+mn-ea"/>
                <a:sym typeface="+mn-lt"/>
              </a:rPr>
              <a:t>C</a:t>
            </a:r>
            <a:endParaRPr lang="zh-CN" altLang="en-US" sz="2700">
              <a:solidFill>
                <a:srgbClr val="FFFFFF"/>
              </a:solidFill>
              <a:latin typeface="方正粗圆简体" panose="02010601030101010101" pitchFamily="65" charset="-122"/>
              <a:ea typeface="方正粗圆简体" panose="02010601030101010101" pitchFamily="65" charset="-122"/>
              <a:cs typeface="+mn-ea"/>
              <a:sym typeface="+mn-lt"/>
            </a:endParaRPr>
          </a:p>
        </p:txBody>
      </p:sp>
      <p:grpSp>
        <p:nvGrpSpPr>
          <p:cNvPr id="16" name="组合 15"/>
          <p:cNvGrpSpPr/>
          <p:nvPr/>
        </p:nvGrpSpPr>
        <p:grpSpPr>
          <a:xfrm>
            <a:off x="4954369" y="3082692"/>
            <a:ext cx="305094" cy="191051"/>
            <a:chOff x="4076700" y="1917701"/>
            <a:chExt cx="204787" cy="138112"/>
          </a:xfrm>
          <a:solidFill>
            <a:schemeClr val="bg1"/>
          </a:solidFill>
        </p:grpSpPr>
        <p:sp>
          <p:nvSpPr>
            <p:cNvPr id="18" name="Freeform 370"/>
            <p:cNvSpPr/>
            <p:nvPr/>
          </p:nvSpPr>
          <p:spPr bwMode="auto">
            <a:xfrm>
              <a:off x="4076700" y="1925638"/>
              <a:ext cx="204787" cy="130175"/>
            </a:xfrm>
            <a:custGeom>
              <a:avLst/>
              <a:gdLst>
                <a:gd name="T0" fmla="*/ 288 w 289"/>
                <a:gd name="T1" fmla="*/ 0 h 183"/>
                <a:gd name="T2" fmla="*/ 199 w 289"/>
                <a:gd name="T3" fmla="*/ 76 h 183"/>
                <a:gd name="T4" fmla="*/ 144 w 289"/>
                <a:gd name="T5" fmla="*/ 121 h 183"/>
                <a:gd name="T6" fmla="*/ 90 w 289"/>
                <a:gd name="T7" fmla="*/ 76 h 183"/>
                <a:gd name="T8" fmla="*/ 1 w 289"/>
                <a:gd name="T9" fmla="*/ 0 h 183"/>
                <a:gd name="T10" fmla="*/ 0 w 289"/>
                <a:gd name="T11" fmla="*/ 6 h 183"/>
                <a:gd name="T12" fmla="*/ 0 w 289"/>
                <a:gd name="T13" fmla="*/ 166 h 183"/>
                <a:gd name="T14" fmla="*/ 0 w 289"/>
                <a:gd name="T15" fmla="*/ 169 h 183"/>
                <a:gd name="T16" fmla="*/ 17 w 289"/>
                <a:gd name="T17" fmla="*/ 183 h 183"/>
                <a:gd name="T18" fmla="*/ 271 w 289"/>
                <a:gd name="T19" fmla="*/ 183 h 183"/>
                <a:gd name="T20" fmla="*/ 287 w 289"/>
                <a:gd name="T21" fmla="*/ 171 h 183"/>
                <a:gd name="T22" fmla="*/ 288 w 289"/>
                <a:gd name="T23" fmla="*/ 171 h 183"/>
                <a:gd name="T24" fmla="*/ 289 w 289"/>
                <a:gd name="T25" fmla="*/ 166 h 183"/>
                <a:gd name="T26" fmla="*/ 289 w 289"/>
                <a:gd name="T27" fmla="*/ 6 h 183"/>
                <a:gd name="T28" fmla="*/ 288 w 289"/>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183">
                  <a:moveTo>
                    <a:pt x="288" y="0"/>
                  </a:moveTo>
                  <a:cubicBezTo>
                    <a:pt x="199" y="76"/>
                    <a:pt x="199" y="76"/>
                    <a:pt x="199" y="76"/>
                  </a:cubicBezTo>
                  <a:cubicBezTo>
                    <a:pt x="144" y="121"/>
                    <a:pt x="144" y="121"/>
                    <a:pt x="144" y="121"/>
                  </a:cubicBezTo>
                  <a:cubicBezTo>
                    <a:pt x="90" y="76"/>
                    <a:pt x="90" y="76"/>
                    <a:pt x="90" y="76"/>
                  </a:cubicBezTo>
                  <a:cubicBezTo>
                    <a:pt x="1" y="0"/>
                    <a:pt x="1" y="0"/>
                    <a:pt x="1" y="0"/>
                  </a:cubicBezTo>
                  <a:cubicBezTo>
                    <a:pt x="0" y="2"/>
                    <a:pt x="0" y="4"/>
                    <a:pt x="0" y="6"/>
                  </a:cubicBezTo>
                  <a:cubicBezTo>
                    <a:pt x="0" y="166"/>
                    <a:pt x="0" y="166"/>
                    <a:pt x="0" y="166"/>
                  </a:cubicBezTo>
                  <a:cubicBezTo>
                    <a:pt x="0" y="167"/>
                    <a:pt x="0" y="168"/>
                    <a:pt x="0" y="169"/>
                  </a:cubicBezTo>
                  <a:cubicBezTo>
                    <a:pt x="2" y="177"/>
                    <a:pt x="9" y="183"/>
                    <a:pt x="17" y="183"/>
                  </a:cubicBezTo>
                  <a:cubicBezTo>
                    <a:pt x="271" y="183"/>
                    <a:pt x="271" y="183"/>
                    <a:pt x="271" y="183"/>
                  </a:cubicBezTo>
                  <a:cubicBezTo>
                    <a:pt x="279" y="183"/>
                    <a:pt x="285" y="178"/>
                    <a:pt x="287" y="171"/>
                  </a:cubicBezTo>
                  <a:cubicBezTo>
                    <a:pt x="288" y="171"/>
                    <a:pt x="288" y="171"/>
                    <a:pt x="288" y="171"/>
                  </a:cubicBezTo>
                  <a:cubicBezTo>
                    <a:pt x="288" y="169"/>
                    <a:pt x="289" y="168"/>
                    <a:pt x="289" y="166"/>
                  </a:cubicBezTo>
                  <a:cubicBezTo>
                    <a:pt x="289" y="6"/>
                    <a:pt x="289" y="6"/>
                    <a:pt x="289" y="6"/>
                  </a:cubicBezTo>
                  <a:cubicBezTo>
                    <a:pt x="289" y="4"/>
                    <a:pt x="288" y="2"/>
                    <a:pt x="2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19" name="Freeform 371"/>
            <p:cNvSpPr/>
            <p:nvPr/>
          </p:nvSpPr>
          <p:spPr bwMode="auto">
            <a:xfrm>
              <a:off x="4086225" y="1917701"/>
              <a:ext cx="185737" cy="79375"/>
            </a:xfrm>
            <a:custGeom>
              <a:avLst/>
              <a:gdLst>
                <a:gd name="T0" fmla="*/ 108 w 264"/>
                <a:gd name="T1" fmla="*/ 92 h 112"/>
                <a:gd name="T2" fmla="*/ 132 w 264"/>
                <a:gd name="T3" fmla="*/ 112 h 112"/>
                <a:gd name="T4" fmla="*/ 157 w 264"/>
                <a:gd name="T5" fmla="*/ 92 h 112"/>
                <a:gd name="T6" fmla="*/ 170 w 264"/>
                <a:gd name="T7" fmla="*/ 82 h 112"/>
                <a:gd name="T8" fmla="*/ 264 w 264"/>
                <a:gd name="T9" fmla="*/ 1 h 112"/>
                <a:gd name="T10" fmla="*/ 259 w 264"/>
                <a:gd name="T11" fmla="*/ 0 h 112"/>
                <a:gd name="T12" fmla="*/ 5 w 264"/>
                <a:gd name="T13" fmla="*/ 0 h 112"/>
                <a:gd name="T14" fmla="*/ 0 w 264"/>
                <a:gd name="T15" fmla="*/ 1 h 112"/>
                <a:gd name="T16" fmla="*/ 95 w 264"/>
                <a:gd name="T17" fmla="*/ 82 h 112"/>
                <a:gd name="T18" fmla="*/ 108 w 264"/>
                <a:gd name="T19"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12">
                  <a:moveTo>
                    <a:pt x="108" y="92"/>
                  </a:moveTo>
                  <a:cubicBezTo>
                    <a:pt x="132" y="112"/>
                    <a:pt x="132" y="112"/>
                    <a:pt x="132" y="112"/>
                  </a:cubicBezTo>
                  <a:cubicBezTo>
                    <a:pt x="157" y="92"/>
                    <a:pt x="157" y="92"/>
                    <a:pt x="157" y="92"/>
                  </a:cubicBezTo>
                  <a:cubicBezTo>
                    <a:pt x="170" y="82"/>
                    <a:pt x="170" y="82"/>
                    <a:pt x="170" y="82"/>
                  </a:cubicBezTo>
                  <a:cubicBezTo>
                    <a:pt x="264" y="1"/>
                    <a:pt x="264" y="1"/>
                    <a:pt x="264" y="1"/>
                  </a:cubicBezTo>
                  <a:cubicBezTo>
                    <a:pt x="263" y="1"/>
                    <a:pt x="261" y="0"/>
                    <a:pt x="259" y="0"/>
                  </a:cubicBezTo>
                  <a:cubicBezTo>
                    <a:pt x="5" y="0"/>
                    <a:pt x="5" y="0"/>
                    <a:pt x="5" y="0"/>
                  </a:cubicBezTo>
                  <a:cubicBezTo>
                    <a:pt x="4" y="0"/>
                    <a:pt x="2" y="1"/>
                    <a:pt x="0" y="1"/>
                  </a:cubicBezTo>
                  <a:cubicBezTo>
                    <a:pt x="95" y="82"/>
                    <a:pt x="95" y="82"/>
                    <a:pt x="95" y="82"/>
                  </a:cubicBezTo>
                  <a:lnTo>
                    <a:pt x="108"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grpSp>
      <p:sp>
        <p:nvSpPr>
          <p:cNvPr id="20496" name="文本框 16"/>
          <p:cNvSpPr txBox="1">
            <a:spLocks noChangeArrowheads="1"/>
          </p:cNvSpPr>
          <p:nvPr/>
        </p:nvSpPr>
        <p:spPr bwMode="auto">
          <a:xfrm>
            <a:off x="4930580" y="3265482"/>
            <a:ext cx="45958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rgbClr val="FFFFFF"/>
                </a:solidFill>
                <a:latin typeface="方正粗圆简体" panose="02010601030101010101" pitchFamily="65" charset="-122"/>
                <a:ea typeface="方正粗圆简体" panose="02010601030101010101" pitchFamily="65" charset="-122"/>
                <a:cs typeface="+mn-ea"/>
                <a:sym typeface="+mn-lt"/>
              </a:rPr>
              <a:t>D</a:t>
            </a:r>
            <a:endParaRPr lang="zh-CN" altLang="en-US" sz="2700">
              <a:solidFill>
                <a:srgbClr val="FFFFFF"/>
              </a:solidFill>
              <a:latin typeface="方正粗圆简体" panose="02010601030101010101" pitchFamily="65" charset="-122"/>
              <a:ea typeface="方正粗圆简体" panose="02010601030101010101" pitchFamily="65" charset="-122"/>
              <a:cs typeface="+mn-ea"/>
              <a:sym typeface="+mn-lt"/>
            </a:endParaRPr>
          </a:p>
        </p:txBody>
      </p:sp>
      <p:cxnSp>
        <p:nvCxnSpPr>
          <p:cNvPr id="31" name="直接连接符 30"/>
          <p:cNvCxnSpPr/>
          <p:nvPr/>
        </p:nvCxnSpPr>
        <p:spPr>
          <a:xfrm>
            <a:off x="6196657" y="2739654"/>
            <a:ext cx="2463450"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75853" y="2739654"/>
            <a:ext cx="2463450"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0499" name="组合 32"/>
          <p:cNvGrpSpPr/>
          <p:nvPr/>
        </p:nvGrpSpPr>
        <p:grpSpPr bwMode="auto">
          <a:xfrm>
            <a:off x="612887" y="1334273"/>
            <a:ext cx="2786861" cy="1297722"/>
            <a:chOff x="1058443" y="2087979"/>
            <a:chExt cx="3350806" cy="2081621"/>
          </a:xfrm>
        </p:grpSpPr>
        <p:sp>
          <p:nvSpPr>
            <p:cNvPr id="34" name="文本框 33"/>
            <p:cNvSpPr txBox="1"/>
            <p:nvPr/>
          </p:nvSpPr>
          <p:spPr>
            <a:xfrm>
              <a:off x="1058443" y="2639157"/>
              <a:ext cx="3202739" cy="1530443"/>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20510"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grpSp>
        <p:nvGrpSpPr>
          <p:cNvPr id="40" name="组合 32"/>
          <p:cNvGrpSpPr/>
          <p:nvPr/>
        </p:nvGrpSpPr>
        <p:grpSpPr bwMode="auto">
          <a:xfrm>
            <a:off x="612887" y="2859841"/>
            <a:ext cx="2786861" cy="1297722"/>
            <a:chOff x="1058443" y="2087979"/>
            <a:chExt cx="3350806" cy="2081621"/>
          </a:xfrm>
        </p:grpSpPr>
        <p:sp>
          <p:nvSpPr>
            <p:cNvPr id="43" name="文本框 33"/>
            <p:cNvSpPr txBox="1"/>
            <p:nvPr/>
          </p:nvSpPr>
          <p:spPr>
            <a:xfrm>
              <a:off x="1058443" y="2639157"/>
              <a:ext cx="3202739" cy="1530443"/>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46"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grpSp>
        <p:nvGrpSpPr>
          <p:cNvPr id="47" name="组合 32"/>
          <p:cNvGrpSpPr/>
          <p:nvPr/>
        </p:nvGrpSpPr>
        <p:grpSpPr bwMode="auto">
          <a:xfrm>
            <a:off x="6066630" y="1334273"/>
            <a:ext cx="2786861" cy="1297722"/>
            <a:chOff x="1058443" y="2087979"/>
            <a:chExt cx="3350806" cy="2081621"/>
          </a:xfrm>
        </p:grpSpPr>
        <p:sp>
          <p:nvSpPr>
            <p:cNvPr id="48" name="文本框 33"/>
            <p:cNvSpPr txBox="1"/>
            <p:nvPr/>
          </p:nvSpPr>
          <p:spPr>
            <a:xfrm>
              <a:off x="1058443" y="2639157"/>
              <a:ext cx="3202739" cy="1530443"/>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49"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grpSp>
        <p:nvGrpSpPr>
          <p:cNvPr id="50" name="组合 32"/>
          <p:cNvGrpSpPr/>
          <p:nvPr/>
        </p:nvGrpSpPr>
        <p:grpSpPr bwMode="auto">
          <a:xfrm>
            <a:off x="6066630" y="2859841"/>
            <a:ext cx="2786861" cy="1297722"/>
            <a:chOff x="1058443" y="2087979"/>
            <a:chExt cx="3350806" cy="2081621"/>
          </a:xfrm>
        </p:grpSpPr>
        <p:sp>
          <p:nvSpPr>
            <p:cNvPr id="51" name="文本框 33"/>
            <p:cNvSpPr txBox="1"/>
            <p:nvPr/>
          </p:nvSpPr>
          <p:spPr>
            <a:xfrm>
              <a:off x="1058443" y="2639157"/>
              <a:ext cx="3202739" cy="1530443"/>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52"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sp>
        <p:nvSpPr>
          <p:cNvPr id="53" name="TextBox 52"/>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2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childTnLst>
                          </p:cTn>
                        </p:par>
                        <p:par>
                          <p:cTn id="29" fill="hold">
                            <p:stCondLst>
                              <p:cond delay="135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490"/>
                                        </p:tgtEl>
                                        <p:attrNameLst>
                                          <p:attrName>style.visibility</p:attrName>
                                        </p:attrNameLst>
                                      </p:cBhvr>
                                      <p:to>
                                        <p:strVal val="visible"/>
                                      </p:to>
                                    </p:set>
                                    <p:animEffect transition="in" filter="fade">
                                      <p:cBhvr>
                                        <p:cTn id="35" dur="500"/>
                                        <p:tgtEl>
                                          <p:spTgt spid="2049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492"/>
                                        </p:tgtEl>
                                        <p:attrNameLst>
                                          <p:attrName>style.visibility</p:attrName>
                                        </p:attrNameLst>
                                      </p:cBhvr>
                                      <p:to>
                                        <p:strVal val="visible"/>
                                      </p:to>
                                    </p:set>
                                    <p:animEffect transition="in" filter="fade">
                                      <p:cBhvr>
                                        <p:cTn id="41" dur="500"/>
                                        <p:tgtEl>
                                          <p:spTgt spid="20492"/>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494"/>
                                        </p:tgtEl>
                                        <p:attrNameLst>
                                          <p:attrName>style.visibility</p:attrName>
                                        </p:attrNameLst>
                                      </p:cBhvr>
                                      <p:to>
                                        <p:strVal val="visible"/>
                                      </p:to>
                                    </p:set>
                                    <p:animEffect transition="in" filter="fade">
                                      <p:cBhvr>
                                        <p:cTn id="47" dur="500"/>
                                        <p:tgtEl>
                                          <p:spTgt spid="20494"/>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496"/>
                                        </p:tgtEl>
                                        <p:attrNameLst>
                                          <p:attrName>style.visibility</p:attrName>
                                        </p:attrNameLst>
                                      </p:cBhvr>
                                      <p:to>
                                        <p:strVal val="visible"/>
                                      </p:to>
                                    </p:set>
                                    <p:animEffect transition="in" filter="fade">
                                      <p:cBhvr>
                                        <p:cTn id="53" dur="500"/>
                                        <p:tgtEl>
                                          <p:spTgt spid="20496"/>
                                        </p:tgtEl>
                                      </p:cBhvr>
                                    </p:animEffect>
                                  </p:childTnLst>
                                </p:cTn>
                              </p:par>
                            </p:childTnLst>
                          </p:cTn>
                        </p:par>
                        <p:par>
                          <p:cTn id="54" fill="hold">
                            <p:stCondLst>
                              <p:cond delay="1850"/>
                            </p:stCondLst>
                            <p:childTnLst>
                              <p:par>
                                <p:cTn id="55" presetID="22" presetClass="entr" presetSubtype="2"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right)">
                                      <p:cBhvr>
                                        <p:cTn id="57" dur="500"/>
                                        <p:tgtEl>
                                          <p:spTgt spid="32"/>
                                        </p:tgtEl>
                                      </p:cBhvr>
                                    </p:animEffect>
                                  </p:childTnLst>
                                </p:cTn>
                              </p:par>
                              <p:par>
                                <p:cTn id="58" presetID="22" presetClass="entr" presetSubtype="8"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500"/>
                                        <p:tgtEl>
                                          <p:spTgt spid="31"/>
                                        </p:tgtEl>
                                      </p:cBhvr>
                                    </p:animEffect>
                                  </p:childTnLst>
                                </p:cTn>
                              </p:par>
                            </p:childTnLst>
                          </p:cTn>
                        </p:par>
                        <p:par>
                          <p:cTn id="61" fill="hold">
                            <p:stCondLst>
                              <p:cond delay="2350"/>
                            </p:stCondLst>
                            <p:childTnLst>
                              <p:par>
                                <p:cTn id="62" presetID="2" presetClass="entr" presetSubtype="4" fill="hold" nodeType="afterEffect">
                                  <p:stCondLst>
                                    <p:cond delay="0"/>
                                  </p:stCondLst>
                                  <p:childTnLst>
                                    <p:set>
                                      <p:cBhvr>
                                        <p:cTn id="63" dur="1" fill="hold">
                                          <p:stCondLst>
                                            <p:cond delay="0"/>
                                          </p:stCondLst>
                                        </p:cTn>
                                        <p:tgtEl>
                                          <p:spTgt spid="20499"/>
                                        </p:tgtEl>
                                        <p:attrNameLst>
                                          <p:attrName>style.visibility</p:attrName>
                                        </p:attrNameLst>
                                      </p:cBhvr>
                                      <p:to>
                                        <p:strVal val="visible"/>
                                      </p:to>
                                    </p:set>
                                    <p:anim calcmode="lin" valueType="num">
                                      <p:cBhvr additive="base">
                                        <p:cTn id="64" dur="500" fill="hold"/>
                                        <p:tgtEl>
                                          <p:spTgt spid="20499"/>
                                        </p:tgtEl>
                                        <p:attrNameLst>
                                          <p:attrName>ppt_x</p:attrName>
                                        </p:attrNameLst>
                                      </p:cBhvr>
                                      <p:tavLst>
                                        <p:tav tm="0">
                                          <p:val>
                                            <p:strVal val="#ppt_x"/>
                                          </p:val>
                                        </p:tav>
                                        <p:tav tm="100000">
                                          <p:val>
                                            <p:strVal val="#ppt_x"/>
                                          </p:val>
                                        </p:tav>
                                      </p:tavLst>
                                    </p:anim>
                                    <p:anim calcmode="lin" valueType="num">
                                      <p:cBhvr additive="base">
                                        <p:cTn id="65" dur="500" fill="hold"/>
                                        <p:tgtEl>
                                          <p:spTgt spid="20499"/>
                                        </p:tgtEl>
                                        <p:attrNameLst>
                                          <p:attrName>ppt_y</p:attrName>
                                        </p:attrNameLst>
                                      </p:cBhvr>
                                      <p:tavLst>
                                        <p:tav tm="0">
                                          <p:val>
                                            <p:strVal val="1+#ppt_h/2"/>
                                          </p:val>
                                        </p:tav>
                                        <p:tav tm="100000">
                                          <p:val>
                                            <p:strVal val="#ppt_y"/>
                                          </p:val>
                                        </p:tav>
                                      </p:tavLst>
                                    </p:anim>
                                  </p:childTnLst>
                                </p:cTn>
                              </p:par>
                            </p:childTnLst>
                          </p:cTn>
                        </p:par>
                        <p:par>
                          <p:cTn id="66" fill="hold">
                            <p:stCondLst>
                              <p:cond delay="2850"/>
                            </p:stCondLst>
                            <p:childTnLst>
                              <p:par>
                                <p:cTn id="67" presetID="2" presetClass="entr" presetSubtype="4" fill="hold" nodeType="after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ppt_x"/>
                                          </p:val>
                                        </p:tav>
                                        <p:tav tm="100000">
                                          <p:val>
                                            <p:strVal val="#ppt_x"/>
                                          </p:val>
                                        </p:tav>
                                      </p:tavLst>
                                    </p:anim>
                                    <p:anim calcmode="lin" valueType="num">
                                      <p:cBhvr additive="base">
                                        <p:cTn id="70" dur="500" fill="hold"/>
                                        <p:tgtEl>
                                          <p:spTgt spid="40"/>
                                        </p:tgtEl>
                                        <p:attrNameLst>
                                          <p:attrName>ppt_y</p:attrName>
                                        </p:attrNameLst>
                                      </p:cBhvr>
                                      <p:tavLst>
                                        <p:tav tm="0">
                                          <p:val>
                                            <p:strVal val="1+#ppt_h/2"/>
                                          </p:val>
                                        </p:tav>
                                        <p:tav tm="100000">
                                          <p:val>
                                            <p:strVal val="#ppt_y"/>
                                          </p:val>
                                        </p:tav>
                                      </p:tavLst>
                                    </p:anim>
                                  </p:childTnLst>
                                </p:cTn>
                              </p:par>
                            </p:childTnLst>
                          </p:cTn>
                        </p:par>
                        <p:par>
                          <p:cTn id="71" fill="hold">
                            <p:stCondLst>
                              <p:cond delay="3350"/>
                            </p:stCondLst>
                            <p:childTnLst>
                              <p:par>
                                <p:cTn id="72" presetID="2" presetClass="entr" presetSubtype="4" fill="hold"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additive="base">
                                        <p:cTn id="74" dur="500" fill="hold"/>
                                        <p:tgtEl>
                                          <p:spTgt spid="47"/>
                                        </p:tgtEl>
                                        <p:attrNameLst>
                                          <p:attrName>ppt_x</p:attrName>
                                        </p:attrNameLst>
                                      </p:cBhvr>
                                      <p:tavLst>
                                        <p:tav tm="0">
                                          <p:val>
                                            <p:strVal val="#ppt_x"/>
                                          </p:val>
                                        </p:tav>
                                        <p:tav tm="100000">
                                          <p:val>
                                            <p:strVal val="#ppt_x"/>
                                          </p:val>
                                        </p:tav>
                                      </p:tavLst>
                                    </p:anim>
                                    <p:anim calcmode="lin" valueType="num">
                                      <p:cBhvr additive="base">
                                        <p:cTn id="75" dur="500" fill="hold"/>
                                        <p:tgtEl>
                                          <p:spTgt spid="47"/>
                                        </p:tgtEl>
                                        <p:attrNameLst>
                                          <p:attrName>ppt_y</p:attrName>
                                        </p:attrNameLst>
                                      </p:cBhvr>
                                      <p:tavLst>
                                        <p:tav tm="0">
                                          <p:val>
                                            <p:strVal val="1+#ppt_h/2"/>
                                          </p:val>
                                        </p:tav>
                                        <p:tav tm="100000">
                                          <p:val>
                                            <p:strVal val="#ppt_y"/>
                                          </p:val>
                                        </p:tav>
                                      </p:tavLst>
                                    </p:anim>
                                  </p:childTnLst>
                                </p:cTn>
                              </p:par>
                            </p:childTnLst>
                          </p:cTn>
                        </p:par>
                        <p:par>
                          <p:cTn id="76" fill="hold">
                            <p:stCondLst>
                              <p:cond delay="3850"/>
                            </p:stCondLst>
                            <p:childTnLst>
                              <p:par>
                                <p:cTn id="77" presetID="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0490" grpId="0"/>
      <p:bldP spid="12" grpId="0" animBg="1"/>
      <p:bldP spid="20492" grpId="0"/>
      <p:bldP spid="20494" grpId="0"/>
      <p:bldP spid="20496"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37"/>
          <p:cNvSpPr/>
          <p:nvPr/>
        </p:nvSpPr>
        <p:spPr>
          <a:xfrm>
            <a:off x="524792" y="1378874"/>
            <a:ext cx="1624874" cy="776728"/>
          </a:xfrm>
          <a:prstGeom prst="roundRect">
            <a:avLst>
              <a:gd name="adj" fmla="val 5186"/>
            </a:avLst>
          </a:prstGeom>
          <a:blipFill dpi="0" rotWithShape="1">
            <a:blip r:embed="rId1" cstate="print">
              <a:extLst>
                <a:ext uri="{28A0092B-C50C-407E-A947-70E740481C1C}">
                  <a14:useLocalDpi xmlns:a14="http://schemas.microsoft.com/office/drawing/2010/main" val="0"/>
                </a:ext>
              </a:extLst>
            </a:blip>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Rounded Rectangle 45"/>
          <p:cNvSpPr/>
          <p:nvPr/>
        </p:nvSpPr>
        <p:spPr>
          <a:xfrm>
            <a:off x="524792" y="2239852"/>
            <a:ext cx="1624874" cy="776728"/>
          </a:xfrm>
          <a:prstGeom prst="roundRect">
            <a:avLst>
              <a:gd name="adj" fmla="val 5186"/>
            </a:avLst>
          </a:prstGeom>
          <a:blipFill dpi="0" rotWithShape="1">
            <a:blip r:embed="rId2" cstate="print">
              <a:extLst>
                <a:ext uri="{28A0092B-C50C-407E-A947-70E740481C1C}">
                  <a14:useLocalDpi xmlns:a14="http://schemas.microsoft.com/office/drawing/2010/main" val="0"/>
                </a:ext>
              </a:extLst>
            </a:blip>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Rounded Rectangle 47"/>
          <p:cNvSpPr/>
          <p:nvPr/>
        </p:nvSpPr>
        <p:spPr>
          <a:xfrm>
            <a:off x="524792" y="3102612"/>
            <a:ext cx="1624874" cy="776728"/>
          </a:xfrm>
          <a:prstGeom prst="roundRect">
            <a:avLst>
              <a:gd name="adj" fmla="val 5186"/>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圆角矩形 9"/>
          <p:cNvSpPr/>
          <p:nvPr/>
        </p:nvSpPr>
        <p:spPr>
          <a:xfrm>
            <a:off x="2249355" y="1389759"/>
            <a:ext cx="3378198" cy="2500466"/>
          </a:xfrm>
          <a:prstGeom prst="roundRect">
            <a:avLst>
              <a:gd name="adj" fmla="val 4477"/>
            </a:avLst>
          </a:prstGeom>
          <a:blipFill dpi="0" rotWithShape="1">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Прямоугольник 121"/>
          <p:cNvSpPr/>
          <p:nvPr/>
        </p:nvSpPr>
        <p:spPr>
          <a:xfrm>
            <a:off x="5847179" y="1600422"/>
            <a:ext cx="2703393" cy="2677656"/>
          </a:xfrm>
          <a:prstGeom prst="rect">
            <a:avLst/>
          </a:prstGeom>
        </p:spPr>
        <p:txBody>
          <a:bodyPr wrap="square">
            <a:spAutoFit/>
          </a:bodyPr>
          <a:lstStyle/>
          <a:p>
            <a:pP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ru-RU" sz="1400" dirty="0" smtClean="0">
              <a:solidFill>
                <a:schemeClr val="tx2">
                  <a:lumMod val="75000"/>
                  <a:lumOff val="25000"/>
                </a:schemeClr>
              </a:solidFill>
              <a:latin typeface="+mn-lt"/>
              <a:ea typeface="+mn-ea"/>
              <a:cs typeface="+mn-ea"/>
              <a:sym typeface="+mn-lt"/>
            </a:endParaRPr>
          </a:p>
        </p:txBody>
      </p:sp>
      <p:sp>
        <p:nvSpPr>
          <p:cNvPr id="15" name="TextBox 14"/>
          <p:cNvSpPr txBox="1"/>
          <p:nvPr/>
        </p:nvSpPr>
        <p:spPr>
          <a:xfrm>
            <a:off x="5876477" y="1163430"/>
            <a:ext cx="2045644" cy="430887"/>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rPr>
              <a:t>添加标题文本</a:t>
            </a:r>
            <a:endPar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16" name="TextBox 15"/>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childTnLst>
                          </p:cTn>
                        </p:par>
                        <p:par>
                          <p:cTn id="25" fill="hold">
                            <p:stCondLst>
                              <p:cond delay="1350"/>
                            </p:stCondLst>
                            <p:childTnLst>
                              <p:par>
                                <p:cTn id="26" presetID="22" presetClass="entr" presetSubtype="2"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childTnLst>
                          </p:cTn>
                        </p:par>
                        <p:par>
                          <p:cTn id="29" fill="hold">
                            <p:stCondLst>
                              <p:cond delay="185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2350"/>
                            </p:stCondLst>
                            <p:childTnLst>
                              <p:par>
                                <p:cTn id="34" presetID="42"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2763772" y="1099968"/>
            <a:ext cx="1694412" cy="1561555"/>
            <a:chOff x="2659494" y="1293239"/>
            <a:chExt cx="1793574" cy="1750108"/>
          </a:xfrm>
        </p:grpSpPr>
        <p:sp>
          <p:nvSpPr>
            <p:cNvPr id="63" name="Freeform 11"/>
            <p:cNvSpPr>
              <a:spLocks noEditPoints="1"/>
            </p:cNvSpPr>
            <p:nvPr/>
          </p:nvSpPr>
          <p:spPr bwMode="auto">
            <a:xfrm rot="21129250">
              <a:off x="2659494" y="1293239"/>
              <a:ext cx="1793574" cy="175010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6"/>
            </a:solidFill>
            <a:ln w="6350">
              <a:solidFill>
                <a:schemeClr val="accent6"/>
              </a:solidFill>
              <a:prstDash val="solid"/>
              <a:round/>
            </a:ln>
            <a:effectLst/>
          </p:spPr>
          <p:txBody>
            <a:bodyPr vert="horz" wrap="square" lIns="91440" tIns="45720" rIns="91440" bIns="45720" numCol="1" anchor="t" anchorCtr="0" compatLnSpc="1"/>
            <a:lstStyle/>
            <a:p>
              <a:endParaRPr lang="en-US">
                <a:latin typeface="+mn-lt"/>
                <a:ea typeface="+mn-ea"/>
                <a:cs typeface="+mn-ea"/>
                <a:sym typeface="+mn-lt"/>
              </a:endParaRPr>
            </a:p>
          </p:txBody>
        </p:sp>
        <p:sp>
          <p:nvSpPr>
            <p:cNvPr id="64" name="Freeform 12"/>
            <p:cNvSpPr/>
            <p:nvPr/>
          </p:nvSpPr>
          <p:spPr bwMode="auto">
            <a:xfrm rot="21129250">
              <a:off x="2759356" y="1390587"/>
              <a:ext cx="1593849" cy="1555413"/>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en-US">
                <a:cs typeface="+mn-ea"/>
                <a:sym typeface="+mn-lt"/>
              </a:endParaRPr>
            </a:p>
          </p:txBody>
        </p:sp>
      </p:grpSp>
      <p:grpSp>
        <p:nvGrpSpPr>
          <p:cNvPr id="65" name="组合 64"/>
          <p:cNvGrpSpPr/>
          <p:nvPr/>
        </p:nvGrpSpPr>
        <p:grpSpPr>
          <a:xfrm>
            <a:off x="831093" y="1101469"/>
            <a:ext cx="1684214" cy="1552156"/>
            <a:chOff x="683568" y="1293240"/>
            <a:chExt cx="1782779" cy="1739574"/>
          </a:xfrm>
        </p:grpSpPr>
        <p:sp>
          <p:nvSpPr>
            <p:cNvPr id="66" name="Freeform 11"/>
            <p:cNvSpPr>
              <a:spLocks noEditPoints="1"/>
            </p:cNvSpPr>
            <p:nvPr/>
          </p:nvSpPr>
          <p:spPr bwMode="auto">
            <a:xfrm>
              <a:off x="683568"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rgbClr val="6AA903"/>
              </a:solidFill>
              <a:prstDash val="solid"/>
              <a:round/>
            </a:ln>
            <a:effectLst/>
          </p:spPr>
          <p:txBody>
            <a:bodyPr vert="horz" wrap="square" lIns="91440" tIns="45720" rIns="91440" bIns="45720" numCol="1" anchor="t" anchorCtr="0" compatLnSpc="1"/>
            <a:lstStyle/>
            <a:p>
              <a:endParaRPr lang="en-US">
                <a:latin typeface="+mn-lt"/>
                <a:ea typeface="+mn-ea"/>
                <a:cs typeface="+mn-ea"/>
                <a:sym typeface="+mn-lt"/>
              </a:endParaRPr>
            </a:p>
          </p:txBody>
        </p:sp>
        <p:sp>
          <p:nvSpPr>
            <p:cNvPr id="67" name="Freeform 12"/>
            <p:cNvSpPr/>
            <p:nvPr/>
          </p:nvSpPr>
          <p:spPr bwMode="auto">
            <a:xfrm>
              <a:off x="782830"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endParaRPr lang="en-US">
                <a:cs typeface="+mn-ea"/>
                <a:sym typeface="+mn-lt"/>
              </a:endParaRPr>
            </a:p>
          </p:txBody>
        </p:sp>
      </p:grpSp>
      <p:grpSp>
        <p:nvGrpSpPr>
          <p:cNvPr id="68" name="组合 67"/>
          <p:cNvGrpSpPr/>
          <p:nvPr/>
        </p:nvGrpSpPr>
        <p:grpSpPr>
          <a:xfrm>
            <a:off x="6566887" y="1101469"/>
            <a:ext cx="1684214" cy="1552156"/>
            <a:chOff x="6571766" y="1293240"/>
            <a:chExt cx="1782779" cy="1739574"/>
          </a:xfrm>
        </p:grpSpPr>
        <p:sp>
          <p:nvSpPr>
            <p:cNvPr id="69" name="Freeform 11"/>
            <p:cNvSpPr>
              <a:spLocks noEditPoints="1"/>
            </p:cNvSpPr>
            <p:nvPr/>
          </p:nvSpPr>
          <p:spPr bwMode="auto">
            <a:xfrm>
              <a:off x="6571766"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noFill/>
            <a:ln w="6350">
              <a:solidFill>
                <a:srgbClr val="6AA903"/>
              </a:solidFill>
              <a:prstDash val="solid"/>
              <a:round/>
            </a:ln>
            <a:effectLst/>
          </p:spPr>
          <p:txBody>
            <a:bodyPr vert="horz" wrap="square" lIns="91440" tIns="45720" rIns="91440" bIns="45720" numCol="1" anchor="t" anchorCtr="0" compatLnSpc="1"/>
            <a:lstStyle/>
            <a:p>
              <a:endParaRPr lang="en-US">
                <a:latin typeface="+mn-lt"/>
                <a:ea typeface="+mn-ea"/>
                <a:cs typeface="+mn-ea"/>
                <a:sym typeface="+mn-lt"/>
              </a:endParaRPr>
            </a:p>
          </p:txBody>
        </p:sp>
        <p:sp>
          <p:nvSpPr>
            <p:cNvPr id="70" name="Freeform 12"/>
            <p:cNvSpPr/>
            <p:nvPr/>
          </p:nvSpPr>
          <p:spPr bwMode="auto">
            <a:xfrm>
              <a:off x="6671028"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endParaRPr lang="en-US">
                <a:cs typeface="+mn-ea"/>
                <a:sym typeface="+mn-lt"/>
              </a:endParaRPr>
            </a:p>
          </p:txBody>
        </p:sp>
      </p:grpSp>
      <p:grpSp>
        <p:nvGrpSpPr>
          <p:cNvPr id="71" name="组合 70"/>
          <p:cNvGrpSpPr/>
          <p:nvPr/>
        </p:nvGrpSpPr>
        <p:grpSpPr>
          <a:xfrm rot="20861870">
            <a:off x="4617065" y="1106408"/>
            <a:ext cx="1669766" cy="1538841"/>
            <a:chOff x="4804630" y="1241302"/>
            <a:chExt cx="1767486" cy="1724652"/>
          </a:xfrm>
        </p:grpSpPr>
        <p:sp>
          <p:nvSpPr>
            <p:cNvPr id="72" name="Freeform 11"/>
            <p:cNvSpPr>
              <a:spLocks noEditPoints="1"/>
            </p:cNvSpPr>
            <p:nvPr/>
          </p:nvSpPr>
          <p:spPr bwMode="auto">
            <a:xfrm rot="943525">
              <a:off x="4804630" y="1241302"/>
              <a:ext cx="1767486" cy="1724652"/>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4"/>
            </a:solidFill>
            <a:ln w="0">
              <a:solidFill>
                <a:schemeClr val="accent6"/>
              </a:solidFill>
              <a:prstDash val="solid"/>
              <a:round/>
            </a:ln>
            <a:effectLst/>
          </p:spPr>
          <p:txBody>
            <a:bodyPr vert="horz" wrap="square" lIns="91440" tIns="45720" rIns="91440" bIns="45720" numCol="1" anchor="t" anchorCtr="0" compatLnSpc="1"/>
            <a:lstStyle/>
            <a:p>
              <a:endParaRPr lang="en-US">
                <a:latin typeface="+mn-lt"/>
                <a:ea typeface="+mn-ea"/>
                <a:cs typeface="+mn-ea"/>
                <a:sym typeface="+mn-lt"/>
              </a:endParaRPr>
            </a:p>
          </p:txBody>
        </p:sp>
        <p:sp>
          <p:nvSpPr>
            <p:cNvPr id="73" name="Freeform 12"/>
            <p:cNvSpPr/>
            <p:nvPr/>
          </p:nvSpPr>
          <p:spPr bwMode="auto">
            <a:xfrm rot="943525">
              <a:off x="4903040" y="1337234"/>
              <a:ext cx="1570666" cy="153278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lstStyle/>
            <a:p>
              <a:endParaRPr lang="en-US">
                <a:cs typeface="+mn-ea"/>
                <a:sym typeface="+mn-lt"/>
              </a:endParaRPr>
            </a:p>
          </p:txBody>
        </p:sp>
      </p:grpSp>
      <p:sp>
        <p:nvSpPr>
          <p:cNvPr id="74" name="Freeform 3"/>
          <p:cNvSpPr/>
          <p:nvPr/>
        </p:nvSpPr>
        <p:spPr bwMode="gray">
          <a:xfrm>
            <a:off x="1602300" y="2676273"/>
            <a:ext cx="1567622"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rgbClr val="6AA903"/>
              </a:gs>
              <a:gs pos="1000">
                <a:schemeClr val="bg1">
                  <a:alpha val="0"/>
                </a:schemeClr>
              </a:gs>
            </a:gsLst>
            <a:lin ang="5400000" scaled="1"/>
            <a:tileRect/>
          </a:gradFill>
          <a:ln>
            <a:noFill/>
          </a:ln>
        </p:spPr>
        <p:txBody>
          <a:bodyPr vert="horz" wrap="none" lIns="121505" tIns="60753" rIns="121505" bIns="60753" numCol="1" anchor="ctr" anchorCtr="0" compatLnSpc="1"/>
          <a:lstStyle/>
          <a:p>
            <a:pPr marL="0" marR="0" lvl="0" indent="0" algn="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75" name="Freeform 4"/>
          <p:cNvSpPr/>
          <p:nvPr/>
        </p:nvSpPr>
        <p:spPr bwMode="gray">
          <a:xfrm>
            <a:off x="3498995" y="2644227"/>
            <a:ext cx="331626"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chemeClr val="accent6"/>
              </a:gs>
              <a:gs pos="1000">
                <a:schemeClr val="bg1">
                  <a:alpha val="0"/>
                </a:schemeClr>
              </a:gs>
            </a:gsLst>
            <a:lin ang="5400000" scaled="1"/>
            <a:tileRect/>
          </a:gradFill>
          <a:ln>
            <a:noFill/>
          </a:ln>
        </p:spPr>
        <p:txBody>
          <a:bodyPr vert="horz" wrap="none" lIns="121505" tIns="60753" rIns="121505" bIns="60753" numCol="1" anchor="ctr" anchorCtr="0" compatLnSpc="1"/>
          <a:lstStyle/>
          <a:p>
            <a:pPr marL="0" marR="0" lvl="0" indent="0" algn="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76" name="Freeform 5"/>
          <p:cNvSpPr/>
          <p:nvPr/>
        </p:nvSpPr>
        <p:spPr bwMode="gray">
          <a:xfrm flipH="1">
            <a:off x="5778483" y="2676273"/>
            <a:ext cx="1676760"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rgbClr val="6AA903"/>
              </a:gs>
              <a:gs pos="1000">
                <a:schemeClr val="bg1">
                  <a:alpha val="0"/>
                </a:schemeClr>
              </a:gs>
            </a:gsLst>
            <a:lin ang="5400000" scaled="1"/>
            <a:tileRect/>
          </a:gradFill>
          <a:ln>
            <a:noFill/>
          </a:ln>
        </p:spPr>
        <p:txBody>
          <a:bodyPr vert="horz" wrap="none" lIns="121505" tIns="60753" rIns="121505" bIns="60753" numCol="1" anchor="ctr" anchorCtr="0" compatLnSpc="1"/>
          <a:lstStyle/>
          <a:p>
            <a:pPr marL="0" marR="0" lvl="0" indent="0" algn="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77" name="Freeform 4"/>
          <p:cNvSpPr/>
          <p:nvPr/>
        </p:nvSpPr>
        <p:spPr bwMode="gray">
          <a:xfrm>
            <a:off x="5284844" y="2644227"/>
            <a:ext cx="331626"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chemeClr val="accent6"/>
              </a:gs>
              <a:gs pos="1000">
                <a:schemeClr val="bg1">
                  <a:alpha val="0"/>
                </a:schemeClr>
              </a:gs>
            </a:gsLst>
            <a:lin ang="5400000" scaled="1"/>
            <a:tileRect/>
          </a:gradFill>
          <a:ln>
            <a:noFill/>
          </a:ln>
        </p:spPr>
        <p:txBody>
          <a:bodyPr vert="horz" wrap="none" lIns="121505" tIns="60753" rIns="121505" bIns="60753" numCol="1" anchor="ctr" anchorCtr="0" compatLnSpc="1"/>
          <a:lstStyle/>
          <a:p>
            <a:pPr marL="0" marR="0" lvl="0" indent="0" algn="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nvGrpSpPr>
          <p:cNvPr id="20" name="组合 19"/>
          <p:cNvGrpSpPr/>
          <p:nvPr/>
        </p:nvGrpSpPr>
        <p:grpSpPr>
          <a:xfrm>
            <a:off x="1697020" y="3510760"/>
            <a:ext cx="6082906" cy="893116"/>
            <a:chOff x="2384896" y="3483697"/>
            <a:chExt cx="4586666" cy="892911"/>
          </a:xfrm>
        </p:grpSpPr>
        <p:sp>
          <p:nvSpPr>
            <p:cNvPr id="21" name="AutoShape 19"/>
            <p:cNvSpPr>
              <a:spLocks noChangeArrowheads="1"/>
            </p:cNvSpPr>
            <p:nvPr/>
          </p:nvSpPr>
          <p:spPr bwMode="ltGray">
            <a:xfrm>
              <a:off x="2384896" y="3483697"/>
              <a:ext cx="4586666" cy="892911"/>
            </a:xfrm>
            <a:prstGeom prst="roundRect">
              <a:avLst>
                <a:gd name="adj" fmla="val 13434"/>
              </a:avLst>
            </a:prstGeom>
            <a:noFill/>
            <a:ln w="12700">
              <a:solidFill>
                <a:srgbClr val="6AA9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zh-CN">
                <a:cs typeface="+mn-ea"/>
                <a:sym typeface="+mn-lt"/>
              </a:endParaRPr>
            </a:p>
          </p:txBody>
        </p:sp>
        <p:sp>
          <p:nvSpPr>
            <p:cNvPr id="22" name="矩形 21"/>
            <p:cNvSpPr/>
            <p:nvPr/>
          </p:nvSpPr>
          <p:spPr>
            <a:xfrm>
              <a:off x="2548628" y="3587836"/>
              <a:ext cx="4344414" cy="737066"/>
            </a:xfrm>
            <a:prstGeom prst="rect">
              <a:avLst/>
            </a:prstGeom>
          </p:spPr>
          <p:txBody>
            <a:bodyPr wrap="square">
              <a:spAutoFit/>
            </a:bodyPr>
            <a:lstStyle/>
            <a:p>
              <a:pPr algn="ctr">
                <a:lnSpc>
                  <a:spcPct val="150000"/>
                </a:lnSpc>
              </a:pPr>
              <a:r>
                <a:rPr lang="zh-CN" altLang="en-US" sz="1400" dirty="0" smtClean="0">
                  <a:solidFill>
                    <a:schemeClr val="tx2">
                      <a:lumMod val="75000"/>
                      <a:lumOff val="25000"/>
                    </a:schemeClr>
                  </a:solidFill>
                  <a:latin typeface="+mn-ea"/>
                  <a:ea typeface="+mn-ea"/>
                  <a:cs typeface="+mn-ea"/>
                  <a:sym typeface="+mn-lt"/>
                </a:rPr>
                <a:t>点击</a:t>
              </a:r>
              <a:r>
                <a:rPr lang="zh-CN" altLang="en-US" sz="1400" dirty="0">
                  <a:solidFill>
                    <a:schemeClr val="tx2">
                      <a:lumMod val="75000"/>
                      <a:lumOff val="25000"/>
                    </a:schemeClr>
                  </a:solidFill>
                  <a:latin typeface="+mn-ea"/>
                  <a:ea typeface="+mn-ea"/>
                  <a:cs typeface="+mn-ea"/>
                  <a:sym typeface="+mn-lt"/>
                </a:rPr>
                <a:t>此处添加文字点击此处添加文字点击此处添加文字点击此处添加文更多模板亮亮图文旗舰店：https://liangliangtuwen.tmall.com</a:t>
              </a:r>
              <a:endParaRPr lang="zh-CN" altLang="en-US" sz="1400" dirty="0">
                <a:solidFill>
                  <a:schemeClr val="tx2">
                    <a:lumMod val="75000"/>
                    <a:lumOff val="25000"/>
                  </a:schemeClr>
                </a:solidFill>
                <a:latin typeface="+mn-ea"/>
                <a:ea typeface="+mn-ea"/>
                <a:cs typeface="+mn-ea"/>
                <a:sym typeface="+mn-lt"/>
              </a:endParaRPr>
            </a:p>
          </p:txBody>
        </p:sp>
      </p:gr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7250" y="4041664"/>
            <a:ext cx="595313" cy="429499"/>
          </a:xfrm>
          <a:prstGeom prst="rect">
            <a:avLst/>
          </a:prstGeom>
        </p:spPr>
      </p:pic>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3377" y="3296023"/>
            <a:ext cx="595312" cy="429498"/>
          </a:xfrm>
          <a:prstGeom prst="rect">
            <a:avLst/>
          </a:prstGeom>
        </p:spPr>
      </p:pic>
      <p:sp>
        <p:nvSpPr>
          <p:cNvPr id="25" name="TextBox 24"/>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par>
                          <p:cTn id="28" fill="hold">
                            <p:stCondLst>
                              <p:cond delay="2850"/>
                            </p:stCondLst>
                            <p:childTnLst>
                              <p:par>
                                <p:cTn id="29" presetID="22" presetClass="entr" presetSubtype="1"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up)">
                                      <p:cBhvr>
                                        <p:cTn id="31" dur="500"/>
                                        <p:tgtEl>
                                          <p:spTgt spid="7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up)">
                                      <p:cBhvr>
                                        <p:cTn id="34" dur="500"/>
                                        <p:tgtEl>
                                          <p:spTgt spid="7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up)">
                                      <p:cBhvr>
                                        <p:cTn id="37" dur="500"/>
                                        <p:tgtEl>
                                          <p:spTgt spid="7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up)">
                                      <p:cBhvr>
                                        <p:cTn id="40" dur="500"/>
                                        <p:tgtEl>
                                          <p:spTgt spid="77"/>
                                        </p:tgtEl>
                                      </p:cBhvr>
                                    </p:animEffect>
                                  </p:childTnLst>
                                </p:cTn>
                              </p:par>
                            </p:childTnLst>
                          </p:cTn>
                        </p:par>
                        <p:par>
                          <p:cTn id="41" fill="hold">
                            <p:stCondLst>
                              <p:cond delay="3350"/>
                            </p:stCondLst>
                            <p:childTnLst>
                              <p:par>
                                <p:cTn id="42" presetID="16" presetClass="entr" presetSubtype="37"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outVertical)">
                                      <p:cBhvr>
                                        <p:cTn id="44" dur="750"/>
                                        <p:tgtEl>
                                          <p:spTgt spid="20"/>
                                        </p:tgtEl>
                                      </p:cBhvr>
                                    </p:animEffect>
                                  </p:childTnLst>
                                </p:cTn>
                              </p:par>
                              <p:par>
                                <p:cTn id="45" presetID="10" presetClass="entr" presetSubtype="0" fill="hold" nodeType="withEffect">
                                  <p:stCondLst>
                                    <p:cond delay="5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750"/>
                                        <p:tgtEl>
                                          <p:spTgt spid="24"/>
                                        </p:tgtEl>
                                      </p:cBhvr>
                                    </p:animEffect>
                                  </p:childTnLst>
                                </p:cTn>
                              </p:par>
                              <p:par>
                                <p:cTn id="48" presetID="10" presetClass="entr" presetSubtype="0" fill="hold" nodeType="withEffect">
                                  <p:stCondLst>
                                    <p:cond delay="5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18593" y="1309079"/>
            <a:ext cx="4198938" cy="2729522"/>
          </a:xfrm>
          <a:prstGeom prst="roundRect">
            <a:avLst>
              <a:gd name="adj" fmla="val 5255"/>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47"/>
          <p:cNvSpPr/>
          <p:nvPr/>
        </p:nvSpPr>
        <p:spPr bwMode="auto">
          <a:xfrm>
            <a:off x="4251638" y="881396"/>
            <a:ext cx="1070966" cy="107809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6AA903"/>
              </a:solidFill>
              <a:cs typeface="+mn-ea"/>
              <a:sym typeface="+mn-lt"/>
            </a:endParaRPr>
          </a:p>
        </p:txBody>
      </p:sp>
      <p:grpSp>
        <p:nvGrpSpPr>
          <p:cNvPr id="10" name="组合 9"/>
          <p:cNvGrpSpPr/>
          <p:nvPr/>
        </p:nvGrpSpPr>
        <p:grpSpPr>
          <a:xfrm>
            <a:off x="4593211" y="1135901"/>
            <a:ext cx="404738" cy="484755"/>
            <a:chOff x="6542088" y="2519364"/>
            <a:chExt cx="217488" cy="258763"/>
          </a:xfrm>
          <a:solidFill>
            <a:schemeClr val="bg1"/>
          </a:solidFill>
        </p:grpSpPr>
        <p:sp>
          <p:nvSpPr>
            <p:cNvPr id="11" name="Freeform 102"/>
            <p:cNvSpPr>
              <a:spLocks noEditPoints="1"/>
            </p:cNvSpPr>
            <p:nvPr/>
          </p:nvSpPr>
          <p:spPr bwMode="auto">
            <a:xfrm>
              <a:off x="6542088" y="2519364"/>
              <a:ext cx="217488" cy="258763"/>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latin typeface="+mn-lt"/>
                <a:ea typeface="+mn-ea"/>
                <a:cs typeface="+mn-ea"/>
                <a:sym typeface="+mn-lt"/>
              </a:endParaRPr>
            </a:p>
          </p:txBody>
        </p:sp>
        <p:sp>
          <p:nvSpPr>
            <p:cNvPr id="12" name="Freeform 103"/>
            <p:cNvSpPr/>
            <p:nvPr/>
          </p:nvSpPr>
          <p:spPr bwMode="auto">
            <a:xfrm>
              <a:off x="6640513" y="2608264"/>
              <a:ext cx="66675" cy="103188"/>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latin typeface="+mn-lt"/>
                <a:ea typeface="+mn-ea"/>
                <a:cs typeface="+mn-ea"/>
                <a:sym typeface="+mn-lt"/>
              </a:endParaRPr>
            </a:p>
          </p:txBody>
        </p:sp>
      </p:grpSp>
      <p:sp>
        <p:nvSpPr>
          <p:cNvPr id="15" name="Прямоугольник 121"/>
          <p:cNvSpPr/>
          <p:nvPr/>
        </p:nvSpPr>
        <p:spPr>
          <a:xfrm>
            <a:off x="5493550" y="1777757"/>
            <a:ext cx="3171477" cy="2160591"/>
          </a:xfrm>
          <a:prstGeom prst="rect">
            <a:avLst/>
          </a:prstGeom>
        </p:spPr>
        <p:txBody>
          <a:bodyPr wrap="square">
            <a:spAutoFit/>
          </a:bodyPr>
          <a:lstStyle/>
          <a:p>
            <a:pP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ru-RU" sz="1400" dirty="0" smtClean="0">
              <a:solidFill>
                <a:schemeClr val="tx2">
                  <a:lumMod val="75000"/>
                  <a:lumOff val="25000"/>
                </a:schemeClr>
              </a:solidFill>
              <a:latin typeface="+mn-lt"/>
              <a:ea typeface="+mn-ea"/>
              <a:cs typeface="+mn-ea"/>
              <a:sym typeface="+mn-lt"/>
            </a:endParaRPr>
          </a:p>
        </p:txBody>
      </p:sp>
      <p:sp>
        <p:nvSpPr>
          <p:cNvPr id="16" name="TextBox 15"/>
          <p:cNvSpPr txBox="1"/>
          <p:nvPr/>
        </p:nvSpPr>
        <p:spPr>
          <a:xfrm>
            <a:off x="5522848" y="1340765"/>
            <a:ext cx="2045644" cy="430887"/>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rPr>
              <a:t>添加标题文本</a:t>
            </a:r>
            <a:endPar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17" name="TextBox 16"/>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350"/>
                            </p:stCondLst>
                            <p:childTnLst>
                              <p:par>
                                <p:cTn id="17" presetID="3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 calcmode="lin" valueType="num">
                                      <p:cBhvr>
                                        <p:cTn id="21" dur="750" fill="hold"/>
                                        <p:tgtEl>
                                          <p:spTgt spid="9"/>
                                        </p:tgtEl>
                                        <p:attrNameLst>
                                          <p:attrName>style.rotation</p:attrName>
                                        </p:attrNameLst>
                                      </p:cBhvr>
                                      <p:tavLst>
                                        <p:tav tm="0">
                                          <p:val>
                                            <p:fltVal val="90"/>
                                          </p:val>
                                        </p:tav>
                                        <p:tav tm="100000">
                                          <p:val>
                                            <p:fltVal val="0"/>
                                          </p:val>
                                        </p:tav>
                                      </p:tavLst>
                                    </p:anim>
                                    <p:animEffect transition="in" filter="fade">
                                      <p:cBhvr>
                                        <p:cTn id="22" dur="75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750" fill="hold"/>
                                        <p:tgtEl>
                                          <p:spTgt spid="10"/>
                                        </p:tgtEl>
                                        <p:attrNameLst>
                                          <p:attrName>ppt_w</p:attrName>
                                        </p:attrNameLst>
                                      </p:cBhvr>
                                      <p:tavLst>
                                        <p:tav tm="0">
                                          <p:val>
                                            <p:fltVal val="0"/>
                                          </p:val>
                                        </p:tav>
                                        <p:tav tm="100000">
                                          <p:val>
                                            <p:strVal val="#ppt_w"/>
                                          </p:val>
                                        </p:tav>
                                      </p:tavLst>
                                    </p:anim>
                                    <p:anim calcmode="lin" valueType="num">
                                      <p:cBhvr>
                                        <p:cTn id="26" dur="750" fill="hold"/>
                                        <p:tgtEl>
                                          <p:spTgt spid="10"/>
                                        </p:tgtEl>
                                        <p:attrNameLst>
                                          <p:attrName>ppt_h</p:attrName>
                                        </p:attrNameLst>
                                      </p:cBhvr>
                                      <p:tavLst>
                                        <p:tav tm="0">
                                          <p:val>
                                            <p:fltVal val="0"/>
                                          </p:val>
                                        </p:tav>
                                        <p:tav tm="100000">
                                          <p:val>
                                            <p:strVal val="#ppt_h"/>
                                          </p:val>
                                        </p:tav>
                                      </p:tavLst>
                                    </p:anim>
                                    <p:anim calcmode="lin" valueType="num">
                                      <p:cBhvr>
                                        <p:cTn id="27" dur="750" fill="hold"/>
                                        <p:tgtEl>
                                          <p:spTgt spid="10"/>
                                        </p:tgtEl>
                                        <p:attrNameLst>
                                          <p:attrName>style.rotation</p:attrName>
                                        </p:attrNameLst>
                                      </p:cBhvr>
                                      <p:tavLst>
                                        <p:tav tm="0">
                                          <p:val>
                                            <p:fltVal val="90"/>
                                          </p:val>
                                        </p:tav>
                                        <p:tav tm="100000">
                                          <p:val>
                                            <p:fltVal val="0"/>
                                          </p:val>
                                        </p:tav>
                                      </p:tavLst>
                                    </p:anim>
                                    <p:animEffect transition="in" filter="fade">
                                      <p:cBhvr>
                                        <p:cTn id="28" dur="750"/>
                                        <p:tgtEl>
                                          <p:spTgt spid="10"/>
                                        </p:tgtEl>
                                      </p:cBhvr>
                                    </p:animEffect>
                                  </p:childTnLst>
                                </p:cTn>
                              </p:par>
                            </p:childTnLst>
                          </p:cTn>
                        </p:par>
                        <p:par>
                          <p:cTn id="29" fill="hold">
                            <p:stCondLst>
                              <p:cond delay="2350"/>
                            </p:stCondLst>
                            <p:childTnLst>
                              <p:par>
                                <p:cTn id="30" presetID="14"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par>
                          <p:cTn id="33" fill="hold">
                            <p:stCondLst>
                              <p:cond delay="2850"/>
                            </p:stCondLst>
                            <p:childTnLst>
                              <p:par>
                                <p:cTn id="34" presetID="22"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flipV="1">
            <a:off x="5217763" y="1771734"/>
            <a:ext cx="584827" cy="326329"/>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11938" y="3052207"/>
            <a:ext cx="790652" cy="35848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312425" y="2948521"/>
            <a:ext cx="808462" cy="39537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310853" y="1953031"/>
            <a:ext cx="511605" cy="22389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809519" y="1508590"/>
            <a:ext cx="707246" cy="682782"/>
            <a:chOff x="2959736" y="1529230"/>
            <a:chExt cx="682624" cy="682624"/>
          </a:xfrm>
        </p:grpSpPr>
        <p:sp>
          <p:nvSpPr>
            <p:cNvPr id="31" name="椭圆 30"/>
            <p:cNvSpPr/>
            <p:nvPr/>
          </p:nvSpPr>
          <p:spPr>
            <a:xfrm>
              <a:off x="2959736" y="1529230"/>
              <a:ext cx="682624" cy="682624"/>
            </a:xfrm>
            <a:prstGeom prst="ellipse">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32" name="矩形 31"/>
            <p:cNvSpPr/>
            <p:nvPr/>
          </p:nvSpPr>
          <p:spPr>
            <a:xfrm>
              <a:off x="2968951" y="1707654"/>
              <a:ext cx="623830" cy="369247"/>
            </a:xfrm>
            <a:prstGeom prst="rect">
              <a:avLst/>
            </a:prstGeom>
          </p:spPr>
          <p:txBody>
            <a:bodyPr wrap="none">
              <a:spAutoFit/>
            </a:bodyPr>
            <a:lstStyle/>
            <a:p>
              <a:pPr algn="ct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3" name="组合 32"/>
          <p:cNvGrpSpPr/>
          <p:nvPr/>
        </p:nvGrpSpPr>
        <p:grpSpPr>
          <a:xfrm>
            <a:off x="2797249" y="3146210"/>
            <a:ext cx="756892" cy="730709"/>
            <a:chOff x="2904200" y="3340606"/>
            <a:chExt cx="730540" cy="730540"/>
          </a:xfrm>
        </p:grpSpPr>
        <p:sp>
          <p:nvSpPr>
            <p:cNvPr id="34" name="椭圆 33"/>
            <p:cNvSpPr/>
            <p:nvPr/>
          </p:nvSpPr>
          <p:spPr>
            <a:xfrm>
              <a:off x="2904200" y="3340606"/>
              <a:ext cx="730540" cy="730540"/>
            </a:xfrm>
            <a:prstGeom prst="ellipse">
              <a:avLst/>
            </a:prstGeom>
            <a:solidFill>
              <a:srgbClr val="6AA903"/>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35" name="矩形 34"/>
            <p:cNvSpPr/>
            <p:nvPr/>
          </p:nvSpPr>
          <p:spPr>
            <a:xfrm>
              <a:off x="2957555" y="3549784"/>
              <a:ext cx="623828" cy="369247"/>
            </a:xfrm>
            <a:prstGeom prst="rect">
              <a:avLst/>
            </a:prstGeom>
          </p:spPr>
          <p:txBody>
            <a:bodyPr wrap="none">
              <a:spAutoFit/>
            </a:bodyPr>
            <a:lstStyle/>
            <a:p>
              <a:pPr algn="ct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6" name="组合 35"/>
          <p:cNvGrpSpPr/>
          <p:nvPr/>
        </p:nvGrpSpPr>
        <p:grpSpPr>
          <a:xfrm>
            <a:off x="5573725" y="3189467"/>
            <a:ext cx="802588" cy="774825"/>
            <a:chOff x="5748074" y="3318553"/>
            <a:chExt cx="774646" cy="774646"/>
          </a:xfrm>
        </p:grpSpPr>
        <p:sp>
          <p:nvSpPr>
            <p:cNvPr id="37" name="椭圆 36"/>
            <p:cNvSpPr/>
            <p:nvPr/>
          </p:nvSpPr>
          <p:spPr>
            <a:xfrm>
              <a:off x="5748074" y="3318553"/>
              <a:ext cx="774646" cy="774646"/>
            </a:xfrm>
            <a:prstGeom prst="ellipse">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粗圆简体" panose="02010601030101010101" pitchFamily="65" charset="-122"/>
                <a:ea typeface="方正粗圆简体" panose="02010601030101010101" pitchFamily="65" charset="-122"/>
                <a:cs typeface="+mn-ea"/>
                <a:sym typeface="+mn-lt"/>
              </a:endParaRPr>
            </a:p>
          </p:txBody>
        </p:sp>
        <p:sp>
          <p:nvSpPr>
            <p:cNvPr id="38" name="矩形 37"/>
            <p:cNvSpPr/>
            <p:nvPr/>
          </p:nvSpPr>
          <p:spPr>
            <a:xfrm>
              <a:off x="5823483" y="3560117"/>
              <a:ext cx="623829" cy="369247"/>
            </a:xfrm>
            <a:prstGeom prst="rect">
              <a:avLst/>
            </a:prstGeom>
          </p:spPr>
          <p:txBody>
            <a:bodyPr wrap="none">
              <a:spAutoFit/>
            </a:bodyPr>
            <a:lstStyle/>
            <a:p>
              <a:pPr algn="ct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9" name="组合 38"/>
          <p:cNvGrpSpPr/>
          <p:nvPr/>
        </p:nvGrpSpPr>
        <p:grpSpPr>
          <a:xfrm>
            <a:off x="5647910" y="1306413"/>
            <a:ext cx="812430" cy="784328"/>
            <a:chOff x="5959347" y="1120854"/>
            <a:chExt cx="784146" cy="784146"/>
          </a:xfrm>
        </p:grpSpPr>
        <p:sp>
          <p:nvSpPr>
            <p:cNvPr id="40" name="椭圆 39"/>
            <p:cNvSpPr/>
            <p:nvPr/>
          </p:nvSpPr>
          <p:spPr>
            <a:xfrm>
              <a:off x="5959347" y="1120854"/>
              <a:ext cx="784146" cy="784146"/>
            </a:xfrm>
            <a:prstGeom prst="ellipse">
              <a:avLst/>
            </a:prstGeom>
            <a:solidFill>
              <a:srgbClr val="6AA903"/>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1" name="矩形 40"/>
            <p:cNvSpPr/>
            <p:nvPr/>
          </p:nvSpPr>
          <p:spPr>
            <a:xfrm>
              <a:off x="6039506" y="1335014"/>
              <a:ext cx="623830" cy="369246"/>
            </a:xfrm>
            <a:prstGeom prst="rect">
              <a:avLst/>
            </a:prstGeom>
          </p:spPr>
          <p:txBody>
            <a:bodyPr wrap="none">
              <a:spAutoFit/>
            </a:bodyPr>
            <a:lstStyle/>
            <a:p>
              <a:pPr algn="ct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26" name="组合 25"/>
          <p:cNvGrpSpPr/>
          <p:nvPr/>
        </p:nvGrpSpPr>
        <p:grpSpPr>
          <a:xfrm>
            <a:off x="3751900" y="1708005"/>
            <a:ext cx="1566712" cy="1512518"/>
            <a:chOff x="3957155" y="1815666"/>
            <a:chExt cx="1512168" cy="1512168"/>
          </a:xfrm>
        </p:grpSpPr>
        <p:sp>
          <p:nvSpPr>
            <p:cNvPr id="27" name="椭圆 26"/>
            <p:cNvSpPr/>
            <p:nvPr/>
          </p:nvSpPr>
          <p:spPr>
            <a:xfrm>
              <a:off x="3957155" y="1815666"/>
              <a:ext cx="1512168" cy="1512168"/>
            </a:xfrm>
            <a:prstGeom prst="ellipse">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方正粗圆简体" panose="02010601030101010101" pitchFamily="65" charset="-122"/>
                <a:ea typeface="方正粗圆简体" panose="02010601030101010101" pitchFamily="65" charset="-122"/>
                <a:cs typeface="+mn-ea"/>
                <a:sym typeface="+mn-lt"/>
              </a:endParaRPr>
            </a:p>
          </p:txBody>
        </p:sp>
        <p:sp>
          <p:nvSpPr>
            <p:cNvPr id="28" name="TextBox 27"/>
            <p:cNvSpPr txBox="1"/>
            <p:nvPr/>
          </p:nvSpPr>
          <p:spPr>
            <a:xfrm>
              <a:off x="4193655" y="2283718"/>
              <a:ext cx="1069422" cy="646181"/>
            </a:xfrm>
            <a:prstGeom prst="rect">
              <a:avLst/>
            </a:prstGeom>
            <a:noFill/>
          </p:spPr>
          <p:txBody>
            <a:bodyPr wrap="none" rtlCol="0">
              <a:spAutoFit/>
            </a:bodyPr>
            <a:lstStyle/>
            <a:p>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单击此处</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a:p>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添加标题</a:t>
              </a:r>
              <a:endParaRPr lang="zh-CN" alt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44" name="组合 32"/>
          <p:cNvGrpSpPr/>
          <p:nvPr/>
        </p:nvGrpSpPr>
        <p:grpSpPr bwMode="auto">
          <a:xfrm>
            <a:off x="781104" y="1338316"/>
            <a:ext cx="2118226" cy="866835"/>
            <a:chOff x="1058443" y="2087979"/>
            <a:chExt cx="3350806" cy="1390453"/>
          </a:xfrm>
        </p:grpSpPr>
        <p:sp>
          <p:nvSpPr>
            <p:cNvPr id="45"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46"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grpSp>
        <p:nvGrpSpPr>
          <p:cNvPr id="48" name="组合 32"/>
          <p:cNvGrpSpPr/>
          <p:nvPr/>
        </p:nvGrpSpPr>
        <p:grpSpPr bwMode="auto">
          <a:xfrm>
            <a:off x="781104" y="3023953"/>
            <a:ext cx="2118226" cy="866835"/>
            <a:chOff x="1058443" y="2087979"/>
            <a:chExt cx="3350806" cy="1390453"/>
          </a:xfrm>
        </p:grpSpPr>
        <p:sp>
          <p:nvSpPr>
            <p:cNvPr id="49"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50"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grpSp>
        <p:nvGrpSpPr>
          <p:cNvPr id="51" name="组合 32"/>
          <p:cNvGrpSpPr/>
          <p:nvPr/>
        </p:nvGrpSpPr>
        <p:grpSpPr bwMode="auto">
          <a:xfrm>
            <a:off x="6460340" y="1189552"/>
            <a:ext cx="2118226" cy="866835"/>
            <a:chOff x="1058443" y="2087979"/>
            <a:chExt cx="3350806" cy="1390453"/>
          </a:xfrm>
        </p:grpSpPr>
        <p:sp>
          <p:nvSpPr>
            <p:cNvPr id="52"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53"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grpSp>
        <p:nvGrpSpPr>
          <p:cNvPr id="54" name="组合 32"/>
          <p:cNvGrpSpPr/>
          <p:nvPr/>
        </p:nvGrpSpPr>
        <p:grpSpPr bwMode="auto">
          <a:xfrm>
            <a:off x="6424425" y="3121689"/>
            <a:ext cx="2118226" cy="866835"/>
            <a:chOff x="1058443" y="2087979"/>
            <a:chExt cx="3350806" cy="1390453"/>
          </a:xfrm>
        </p:grpSpPr>
        <p:sp>
          <p:nvSpPr>
            <p:cNvPr id="55"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56"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sp>
        <p:nvSpPr>
          <p:cNvPr id="57" name="TextBox 56"/>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par>
                          <p:cTn id="18" fill="hold">
                            <p:stCondLst>
                              <p:cond delay="135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2"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par>
                                <p:cTn id="28" presetID="22" presetClass="entr" presetSubtype="2"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right)">
                                      <p:cBhvr>
                                        <p:cTn id="30" dur="500"/>
                                        <p:tgtEl>
                                          <p:spTgt spid="29"/>
                                        </p:tgtEl>
                                      </p:cBhvr>
                                    </p:animEffect>
                                  </p:childTnLst>
                                </p:cTn>
                              </p:par>
                            </p:childTnLst>
                          </p:cTn>
                        </p:par>
                        <p:par>
                          <p:cTn id="31" fill="hold">
                            <p:stCondLst>
                              <p:cond delay="1850"/>
                            </p:stCondLst>
                            <p:childTnLst>
                              <p:par>
                                <p:cTn id="32" presetID="10"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75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75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75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750"/>
                                        <p:tgtEl>
                                          <p:spTgt spid="33"/>
                                        </p:tgtEl>
                                      </p:cBhvr>
                                    </p:animEffect>
                                  </p:childTnLst>
                                </p:cTn>
                              </p:par>
                            </p:childTnLst>
                          </p:cTn>
                        </p:par>
                        <p:par>
                          <p:cTn id="44" fill="hold">
                            <p:stCondLst>
                              <p:cond delay="2850"/>
                            </p:stCondLst>
                            <p:childTnLst>
                              <p:par>
                                <p:cTn id="45" presetID="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0-#ppt_w/2"/>
                                          </p:val>
                                        </p:tav>
                                        <p:tav tm="100000">
                                          <p:val>
                                            <p:strVal val="#ppt_x"/>
                                          </p:val>
                                        </p:tav>
                                      </p:tavLst>
                                    </p:anim>
                                    <p:anim calcmode="lin" valueType="num">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1+#ppt_w/2"/>
                                          </p:val>
                                        </p:tav>
                                        <p:tav tm="100000">
                                          <p:val>
                                            <p:strVal val="#ppt_x"/>
                                          </p:val>
                                        </p:tav>
                                      </p:tavLst>
                                    </p:anim>
                                    <p:anim calcmode="lin" valueType="num">
                                      <p:cBhvr additive="base">
                                        <p:cTn id="56" dur="500" fill="hold"/>
                                        <p:tgtEl>
                                          <p:spTgt spid="51"/>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500" fill="hold"/>
                                        <p:tgtEl>
                                          <p:spTgt spid="54"/>
                                        </p:tgtEl>
                                        <p:attrNameLst>
                                          <p:attrName>ppt_x</p:attrName>
                                        </p:attrNameLst>
                                      </p:cBhvr>
                                      <p:tavLst>
                                        <p:tav tm="0">
                                          <p:val>
                                            <p:strVal val="1+#ppt_w/2"/>
                                          </p:val>
                                        </p:tav>
                                        <p:tav tm="100000">
                                          <p:val>
                                            <p:strVal val="#ppt_x"/>
                                          </p:val>
                                        </p:tav>
                                      </p:tavLst>
                                    </p:anim>
                                    <p:anim calcmode="lin" valueType="num">
                                      <p:cBhvr additive="base">
                                        <p:cTn id="60"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E:\PPT素材\卡通D2.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0" y="515565"/>
            <a:ext cx="5698067" cy="4627935"/>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2409200" y="757084"/>
            <a:ext cx="1813721" cy="938719"/>
          </a:xfrm>
          <a:prstGeom prst="rect">
            <a:avLst/>
          </a:prstGeom>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r" eaLnBrk="1" fontAlgn="auto" hangingPunct="1">
              <a:spcBef>
                <a:spcPts val="0"/>
              </a:spcBef>
              <a:spcAft>
                <a:spcPts val="0"/>
              </a:spcAft>
            </a:pPr>
            <a:r>
              <a:rPr lang="zh-CN" altLang="en-US" sz="5500" spc="-150" dirty="0">
                <a:ln w="11430"/>
                <a:solidFill>
                  <a:srgbClr val="6AA903"/>
                </a:solidFill>
                <a:latin typeface="方正少儿简体" panose="03000509000000000000" pitchFamily="65" charset="-122"/>
                <a:ea typeface="方正少儿简体" panose="03000509000000000000" pitchFamily="65" charset="-122"/>
                <a:cs typeface="+mn-ea"/>
                <a:sym typeface="+mn-lt"/>
              </a:rPr>
              <a:t>目录</a:t>
            </a:r>
            <a:endParaRPr lang="zh-CN" altLang="en-US" sz="5500" spc="-150" dirty="0">
              <a:ln w="1143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11" name="文本框 31"/>
          <p:cNvSpPr txBox="1">
            <a:spLocks noChangeArrowheads="1"/>
          </p:cNvSpPr>
          <p:nvPr/>
        </p:nvSpPr>
        <p:spPr bwMode="auto">
          <a:xfrm>
            <a:off x="5219950" y="1734715"/>
            <a:ext cx="32976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rPr>
              <a:t>点击此处添加</a:t>
            </a:r>
            <a:r>
              <a:rPr lang="zh-CN" altLang="en-US" sz="2200" dirty="0" smtClean="0">
                <a:solidFill>
                  <a:srgbClr val="6AA903"/>
                </a:solidFill>
                <a:latin typeface="方正少儿简体" panose="03000509000000000000" pitchFamily="65" charset="-122"/>
                <a:ea typeface="方正少儿简体" panose="03000509000000000000" pitchFamily="65" charset="-122"/>
                <a:cs typeface="+mn-ea"/>
                <a:sym typeface="+mn-lt"/>
              </a:rPr>
              <a:t>目录</a:t>
            </a:r>
            <a:endPar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25" name="椭圆 24"/>
          <p:cNvSpPr/>
          <p:nvPr/>
        </p:nvSpPr>
        <p:spPr>
          <a:xfrm>
            <a:off x="4901056" y="1796984"/>
            <a:ext cx="337126" cy="3371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smtClean="0"/>
              <a:t>1</a:t>
            </a:r>
            <a:endParaRPr lang="zh-CN" altLang="en-US" sz="2500" dirty="0"/>
          </a:p>
        </p:txBody>
      </p:sp>
      <p:sp>
        <p:nvSpPr>
          <p:cNvPr id="26" name="TextBox 25"/>
          <p:cNvSpPr txBox="1"/>
          <p:nvPr/>
        </p:nvSpPr>
        <p:spPr>
          <a:xfrm>
            <a:off x="2460964" y="1434193"/>
            <a:ext cx="1761957" cy="523220"/>
          </a:xfrm>
          <a:prstGeom prst="rect">
            <a:avLst/>
          </a:prstGeom>
          <a:noFill/>
        </p:spPr>
        <p:txBody>
          <a:bodyPr wrap="none" rtlCol="0">
            <a:spAutoFit/>
          </a:bodyPr>
          <a:lstStyle/>
          <a:p>
            <a:pPr algn="r"/>
            <a:r>
              <a:rPr lang="en-US" altLang="zh-CN" sz="2800" dirty="0" smtClean="0">
                <a:solidFill>
                  <a:srgbClr val="6AA903"/>
                </a:solidFill>
              </a:rPr>
              <a:t>CONTENTS</a:t>
            </a:r>
            <a:endParaRPr lang="zh-CN" altLang="en-US" sz="2800" dirty="0">
              <a:solidFill>
                <a:srgbClr val="6AA903"/>
              </a:solidFill>
            </a:endParaRPr>
          </a:p>
        </p:txBody>
      </p:sp>
      <p:sp>
        <p:nvSpPr>
          <p:cNvPr id="27" name="文本框 31"/>
          <p:cNvSpPr txBox="1">
            <a:spLocks noChangeArrowheads="1"/>
          </p:cNvSpPr>
          <p:nvPr/>
        </p:nvSpPr>
        <p:spPr bwMode="auto">
          <a:xfrm>
            <a:off x="5219950" y="2369416"/>
            <a:ext cx="32976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rPr>
              <a:t>点击此处添加</a:t>
            </a:r>
            <a:r>
              <a:rPr lang="zh-CN" altLang="en-US" sz="2200" dirty="0" smtClean="0">
                <a:solidFill>
                  <a:srgbClr val="6AA903"/>
                </a:solidFill>
                <a:latin typeface="方正少儿简体" panose="03000509000000000000" pitchFamily="65" charset="-122"/>
                <a:ea typeface="方正少儿简体" panose="03000509000000000000" pitchFamily="65" charset="-122"/>
                <a:cs typeface="+mn-ea"/>
                <a:sym typeface="+mn-lt"/>
              </a:rPr>
              <a:t>目录</a:t>
            </a:r>
            <a:endPar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28" name="椭圆 27"/>
          <p:cNvSpPr/>
          <p:nvPr/>
        </p:nvSpPr>
        <p:spPr>
          <a:xfrm>
            <a:off x="4901056" y="2431685"/>
            <a:ext cx="337126" cy="3371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smtClean="0"/>
              <a:t>2</a:t>
            </a:r>
            <a:endParaRPr lang="zh-CN" altLang="en-US" sz="2500" dirty="0"/>
          </a:p>
        </p:txBody>
      </p:sp>
      <p:sp>
        <p:nvSpPr>
          <p:cNvPr id="29" name="文本框 31"/>
          <p:cNvSpPr txBox="1">
            <a:spLocks noChangeArrowheads="1"/>
          </p:cNvSpPr>
          <p:nvPr/>
        </p:nvSpPr>
        <p:spPr bwMode="auto">
          <a:xfrm>
            <a:off x="5219950" y="2985604"/>
            <a:ext cx="32976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rPr>
              <a:t>点击此处添加</a:t>
            </a:r>
            <a:r>
              <a:rPr lang="zh-CN" altLang="en-US" sz="2200" dirty="0" smtClean="0">
                <a:solidFill>
                  <a:srgbClr val="6AA903"/>
                </a:solidFill>
                <a:latin typeface="方正少儿简体" panose="03000509000000000000" pitchFamily="65" charset="-122"/>
                <a:ea typeface="方正少儿简体" panose="03000509000000000000" pitchFamily="65" charset="-122"/>
                <a:cs typeface="+mn-ea"/>
                <a:sym typeface="+mn-lt"/>
              </a:rPr>
              <a:t>目录</a:t>
            </a:r>
            <a:endPar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30" name="椭圆 29"/>
          <p:cNvSpPr/>
          <p:nvPr/>
        </p:nvSpPr>
        <p:spPr>
          <a:xfrm>
            <a:off x="4901056" y="3047873"/>
            <a:ext cx="337126" cy="3371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smtClean="0"/>
              <a:t>3</a:t>
            </a:r>
            <a:endParaRPr lang="zh-CN" altLang="en-US" sz="2500" dirty="0"/>
          </a:p>
        </p:txBody>
      </p:sp>
      <p:sp>
        <p:nvSpPr>
          <p:cNvPr id="31" name="文本框 31"/>
          <p:cNvSpPr txBox="1">
            <a:spLocks noChangeArrowheads="1"/>
          </p:cNvSpPr>
          <p:nvPr/>
        </p:nvSpPr>
        <p:spPr bwMode="auto">
          <a:xfrm>
            <a:off x="5219950" y="3620305"/>
            <a:ext cx="32976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rPr>
              <a:t>点击此处添加</a:t>
            </a:r>
            <a:r>
              <a:rPr lang="zh-CN" altLang="en-US" sz="2200" dirty="0" smtClean="0">
                <a:solidFill>
                  <a:srgbClr val="6AA903"/>
                </a:solidFill>
                <a:latin typeface="方正少儿简体" panose="03000509000000000000" pitchFamily="65" charset="-122"/>
                <a:ea typeface="方正少儿简体" panose="03000509000000000000" pitchFamily="65" charset="-122"/>
                <a:cs typeface="+mn-ea"/>
                <a:sym typeface="+mn-lt"/>
              </a:rPr>
              <a:t>目录</a:t>
            </a:r>
            <a:endPar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32" name="椭圆 31"/>
          <p:cNvSpPr/>
          <p:nvPr/>
        </p:nvSpPr>
        <p:spPr>
          <a:xfrm>
            <a:off x="4901056" y="3682574"/>
            <a:ext cx="337126" cy="3371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smtClean="0"/>
              <a:t>4</a:t>
            </a:r>
            <a:endParaRPr lang="zh-CN" altLang="en-US" sz="2500" dirty="0"/>
          </a:p>
        </p:txBody>
      </p:sp>
      <p:pic>
        <p:nvPicPr>
          <p:cNvPr id="16" name="Picture 9" descr="E:\PPT素材\卡通D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100639" y="1011620"/>
            <a:ext cx="623370" cy="5463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E:\PPT素材\卡通D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6063" y="597396"/>
            <a:ext cx="414224" cy="4142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PPT素材\卡通D5.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6759326" y="2829532"/>
            <a:ext cx="2384674" cy="2313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9"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par>
                          <p:cTn id="41" fill="hold">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1+#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Effect transition="in" filter="fade">
                                      <p:cBhvr>
                                        <p:cTn id="62" dur="500"/>
                                        <p:tgtEl>
                                          <p:spTgt spid="30"/>
                                        </p:tgtEl>
                                      </p:cBhvr>
                                    </p:animEffect>
                                  </p:childTnLst>
                                </p:cTn>
                              </p:par>
                            </p:childTnLst>
                          </p:cTn>
                        </p:par>
                        <p:par>
                          <p:cTn id="63" fill="hold">
                            <p:stCondLst>
                              <p:cond delay="6000"/>
                            </p:stCondLst>
                            <p:childTnLst>
                              <p:par>
                                <p:cTn id="64" presetID="2" presetClass="entr" presetSubtype="2"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1+#ppt_w/2"/>
                                          </p:val>
                                        </p:tav>
                                        <p:tav tm="100000">
                                          <p:val>
                                            <p:strVal val="#ppt_x"/>
                                          </p:val>
                                        </p:tav>
                                      </p:tavLst>
                                    </p:anim>
                                    <p:anim calcmode="lin" valueType="num">
                                      <p:cBhvr additive="base">
                                        <p:cTn id="67" dur="500" fill="hold"/>
                                        <p:tgtEl>
                                          <p:spTgt spid="29"/>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1+#ppt_w/2"/>
                                          </p:val>
                                        </p:tav>
                                        <p:tav tm="100000">
                                          <p:val>
                                            <p:strVal val="#ppt_x"/>
                                          </p:val>
                                        </p:tav>
                                      </p:tavLst>
                                    </p:anim>
                                    <p:anim calcmode="lin" valueType="num">
                                      <p:cBhvr additive="base">
                                        <p:cTn id="7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5" grpId="0" animBg="1"/>
      <p:bldP spid="26" grpId="0"/>
      <p:bldP spid="27" grpId="0"/>
      <p:bldP spid="28" grpId="0" animBg="1"/>
      <p:bldP spid="29" grpId="0"/>
      <p:bldP spid="30" grpId="0" animBg="1"/>
      <p:bldP spid="31" grpId="0"/>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PPT素材\卡通D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401483" y="3257987"/>
            <a:ext cx="6341034" cy="18855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E:\PPT素材\卡通D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0" y="645515"/>
            <a:ext cx="9144000" cy="44979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3"/>
          <p:cNvSpPr txBox="1">
            <a:spLocks noChangeArrowheads="1"/>
          </p:cNvSpPr>
          <p:nvPr/>
        </p:nvSpPr>
        <p:spPr bwMode="auto">
          <a:xfrm>
            <a:off x="2937473" y="2563113"/>
            <a:ext cx="3362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smtClean="0">
                <a:solidFill>
                  <a:schemeClr val="tx2">
                    <a:lumMod val="75000"/>
                    <a:lumOff val="25000"/>
                  </a:schemeClr>
                </a:solidFill>
                <a:latin typeface="+mn-lt"/>
                <a:ea typeface="+mn-ea"/>
                <a:cs typeface="+mn-ea"/>
                <a:sym typeface="+mn-lt"/>
              </a:rPr>
              <a:t>点击此处添加描述文本，点击此处添加描述文本，点击此处添加描述文本</a:t>
            </a:r>
            <a:endParaRPr lang="zh-CN" altLang="en-US" sz="1400" dirty="0">
              <a:solidFill>
                <a:schemeClr val="tx2">
                  <a:lumMod val="75000"/>
                  <a:lumOff val="25000"/>
                </a:schemeClr>
              </a:solidFill>
              <a:latin typeface="+mn-lt"/>
              <a:ea typeface="+mn-ea"/>
              <a:cs typeface="+mn-ea"/>
              <a:sym typeface="+mn-lt"/>
            </a:endParaRPr>
          </a:p>
        </p:txBody>
      </p:sp>
      <p:sp>
        <p:nvSpPr>
          <p:cNvPr id="11" name="文本框 10"/>
          <p:cNvSpPr txBox="1">
            <a:spLocks noChangeArrowheads="1"/>
          </p:cNvSpPr>
          <p:nvPr/>
        </p:nvSpPr>
        <p:spPr bwMode="auto">
          <a:xfrm>
            <a:off x="2035175" y="1852611"/>
            <a:ext cx="5073651"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点击此处</a:t>
            </a:r>
            <a:r>
              <a:rPr lang="zh-CN" altLang="en-US" sz="4300" dirty="0" smtClean="0">
                <a:solidFill>
                  <a:srgbClr val="6AA903"/>
                </a:solidFill>
                <a:latin typeface="方正少儿简体" panose="03000509000000000000" pitchFamily="65" charset="-122"/>
                <a:ea typeface="方正少儿简体" panose="03000509000000000000" pitchFamily="65" charset="-122"/>
                <a:cs typeface="+mn-ea"/>
                <a:sym typeface="+mn-lt"/>
              </a:rPr>
              <a:t>添加</a:t>
            </a:r>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标题</a:t>
            </a:r>
            <a:endPar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18" name="文本框 1"/>
          <p:cNvSpPr txBox="1">
            <a:spLocks noChangeArrowheads="1"/>
          </p:cNvSpPr>
          <p:nvPr/>
        </p:nvSpPr>
        <p:spPr bwMode="auto">
          <a:xfrm>
            <a:off x="3485357" y="1199004"/>
            <a:ext cx="217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dirty="0" smtClean="0">
                <a:solidFill>
                  <a:srgbClr val="6AA903"/>
                </a:solidFill>
                <a:latin typeface="方正粗圆简体" panose="02010601030101010101" pitchFamily="65" charset="-122"/>
                <a:ea typeface="方正粗圆简体" panose="02010601030101010101" pitchFamily="65" charset="-122"/>
                <a:cs typeface="+mn-ea"/>
                <a:sym typeface="+mn-lt"/>
              </a:rPr>
              <a:t>PART 4</a:t>
            </a:r>
            <a:endParaRPr lang="zh-CN" altLang="en-US" sz="4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pic>
        <p:nvPicPr>
          <p:cNvPr id="19" name="Picture 9" descr="E:\PPT素材\卡通D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687" y="924127"/>
            <a:ext cx="502914" cy="440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2" presetClass="entr" presetSubtype="3"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1"/>
                                        </p:tgtEl>
                                        <p:attrNameLst>
                                          <p:attrName>style.visibility</p:attrName>
                                        </p:attrNameLst>
                                      </p:cBhvr>
                                      <p:to>
                                        <p:strVal val="visible"/>
                                      </p:to>
                                    </p:set>
                                    <p:anim by="(-#ppt_w*2)" calcmode="lin" valueType="num">
                                      <p:cBhvr rctx="PPT">
                                        <p:cTn id="29" dur="500" autoRev="1" fill="hold">
                                          <p:stCondLst>
                                            <p:cond delay="0"/>
                                          </p:stCondLst>
                                        </p:cTn>
                                        <p:tgtEl>
                                          <p:spTgt spid="11"/>
                                        </p:tgtEl>
                                        <p:attrNameLst>
                                          <p:attrName>ppt_w</p:attrName>
                                        </p:attrNameLst>
                                      </p:cBhvr>
                                    </p:anim>
                                    <p:anim by="(#ppt_w*0.50)" calcmode="lin" valueType="num">
                                      <p:cBhvr>
                                        <p:cTn id="30" dur="500" decel="50000" autoRev="1" fill="hold">
                                          <p:stCondLst>
                                            <p:cond delay="0"/>
                                          </p:stCondLst>
                                        </p:cTn>
                                        <p:tgtEl>
                                          <p:spTgt spid="11"/>
                                        </p:tgtEl>
                                        <p:attrNameLst>
                                          <p:attrName>ppt_x</p:attrName>
                                        </p:attrNameLst>
                                      </p:cBhvr>
                                    </p:anim>
                                    <p:anim from="(-#ppt_h/2)" to="(#ppt_y)" calcmode="lin" valueType="num">
                                      <p:cBhvr>
                                        <p:cTn id="31" dur="1000" fill="hold">
                                          <p:stCondLst>
                                            <p:cond delay="0"/>
                                          </p:stCondLst>
                                        </p:cTn>
                                        <p:tgtEl>
                                          <p:spTgt spid="11"/>
                                        </p:tgtEl>
                                        <p:attrNameLst>
                                          <p:attrName>ppt_y</p:attrName>
                                        </p:attrNameLst>
                                      </p:cBhvr>
                                    </p:anim>
                                    <p:animRot by="21600000">
                                      <p:cBhvr>
                                        <p:cTn id="32" dur="1000" fill="hold">
                                          <p:stCondLst>
                                            <p:cond delay="0"/>
                                          </p:stCondLst>
                                        </p:cTn>
                                        <p:tgtEl>
                                          <p:spTgt spid="11"/>
                                        </p:tgtEl>
                                        <p:attrNameLst>
                                          <p:attrName>r</p:attrName>
                                        </p:attrNameLst>
                                      </p:cBhvr>
                                    </p:animRot>
                                  </p:childTnLst>
                                </p:cTn>
                              </p:par>
                            </p:childTnLst>
                          </p:cTn>
                        </p:par>
                        <p:par>
                          <p:cTn id="33" fill="hold">
                            <p:stCondLst>
                              <p:cond delay="37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6"/>
          <p:cNvSpPr>
            <a:spLocks noEditPoints="1"/>
          </p:cNvSpPr>
          <p:nvPr/>
        </p:nvSpPr>
        <p:spPr bwMode="auto">
          <a:xfrm>
            <a:off x="5003124" y="2238895"/>
            <a:ext cx="1941953" cy="1638680"/>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rgbClr val="6AA903"/>
          </a:solidFill>
          <a:ln w="3175" cap="flat" cmpd="sng" algn="ctr">
            <a:solidFill>
              <a:srgbClr val="FFFFFF"/>
            </a:solidFill>
            <a:prstDash val="solid"/>
          </a:ln>
          <a:effectLst/>
        </p:spPr>
        <p:txBody>
          <a:bodyPr lIns="121505" tIns="60753" rIns="121505" bIns="60753" anchor="ctr"/>
          <a:lstStyle/>
          <a:p>
            <a:pPr defTabSz="911225">
              <a:defRPr/>
            </a:pPr>
            <a:endParaRPr lang="zh-CN" altLang="en-US" sz="1900" kern="0">
              <a:solidFill>
                <a:srgbClr val="FFFFFF"/>
              </a:solidFill>
              <a:latin typeface="+mn-lt"/>
              <a:ea typeface="+mn-ea"/>
              <a:cs typeface="+mn-ea"/>
              <a:sym typeface="+mn-lt"/>
            </a:endParaRPr>
          </a:p>
        </p:txBody>
      </p:sp>
      <p:sp>
        <p:nvSpPr>
          <p:cNvPr id="6" name="Freeform 17"/>
          <p:cNvSpPr/>
          <p:nvPr/>
        </p:nvSpPr>
        <p:spPr bwMode="auto">
          <a:xfrm>
            <a:off x="3979398" y="2413562"/>
            <a:ext cx="1574226" cy="14052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6"/>
          </a:solidFill>
          <a:ln w="3175" cap="flat" cmpd="sng" algn="ctr">
            <a:solidFill>
              <a:srgbClr val="FFFFFF"/>
            </a:solidFill>
            <a:prstDash val="solid"/>
          </a:ln>
          <a:effectLst/>
        </p:spPr>
        <p:txBody>
          <a:bodyPr lIns="121505" tIns="60753" rIns="121505" bIns="60753" anchor="ctr"/>
          <a:lstStyle/>
          <a:p>
            <a:pPr defTabSz="911225">
              <a:defRPr/>
            </a:pPr>
            <a:endParaRPr lang="zh-CN" altLang="en-US" sz="1900" b="1"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ea"/>
              <a:sym typeface="+mn-lt"/>
            </a:endParaRPr>
          </a:p>
        </p:txBody>
      </p:sp>
      <p:sp>
        <p:nvSpPr>
          <p:cNvPr id="7" name="Freeform 18"/>
          <p:cNvSpPr/>
          <p:nvPr/>
        </p:nvSpPr>
        <p:spPr bwMode="auto">
          <a:xfrm>
            <a:off x="3054981" y="2542178"/>
            <a:ext cx="1376352" cy="1219482"/>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6AA903"/>
          </a:solidFill>
          <a:ln w="3175" cap="flat" cmpd="sng" algn="ctr">
            <a:solidFill>
              <a:srgbClr val="FFFFFF"/>
            </a:solidFill>
            <a:prstDash val="solid"/>
          </a:ln>
          <a:effectLst/>
        </p:spPr>
        <p:txBody>
          <a:bodyPr lIns="121505" tIns="60753" rIns="121505" bIns="60753" anchor="ctr"/>
          <a:lstStyle/>
          <a:p>
            <a:pPr defTabSz="911225">
              <a:defRPr/>
            </a:pPr>
            <a:endParaRPr lang="zh-CN" altLang="en-US" sz="1900" kern="0">
              <a:solidFill>
                <a:srgbClr val="FFFFFF"/>
              </a:solidFill>
              <a:latin typeface="+mn-lt"/>
              <a:ea typeface="+mn-ea"/>
              <a:cs typeface="+mn-ea"/>
              <a:sym typeface="+mn-lt"/>
            </a:endParaRPr>
          </a:p>
        </p:txBody>
      </p:sp>
      <p:sp>
        <p:nvSpPr>
          <p:cNvPr id="8" name="Freeform 19"/>
          <p:cNvSpPr/>
          <p:nvPr/>
        </p:nvSpPr>
        <p:spPr bwMode="auto">
          <a:xfrm>
            <a:off x="2328778" y="2650153"/>
            <a:ext cx="1092677" cy="100353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6"/>
          </a:solidFill>
          <a:ln w="3175" cap="flat" cmpd="sng" algn="ctr">
            <a:solidFill>
              <a:srgbClr val="FFFFFF"/>
            </a:solidFill>
            <a:prstDash val="solid"/>
          </a:ln>
          <a:effectLst/>
        </p:spPr>
        <p:txBody>
          <a:bodyPr lIns="121505" tIns="60753" rIns="121505" bIns="60753" anchor="ctr"/>
          <a:lstStyle/>
          <a:p>
            <a:pPr defTabSz="911225">
              <a:defRPr/>
            </a:pPr>
            <a:endParaRPr lang="zh-CN" altLang="en-US" sz="1900" kern="0">
              <a:solidFill>
                <a:srgbClr val="FFFFFF"/>
              </a:solidFill>
              <a:latin typeface="+mn-lt"/>
              <a:ea typeface="+mn-ea"/>
              <a:cs typeface="+mn-ea"/>
              <a:sym typeface="+mn-lt"/>
            </a:endParaRPr>
          </a:p>
        </p:txBody>
      </p:sp>
      <p:sp>
        <p:nvSpPr>
          <p:cNvPr id="9" name="任意多边形 8"/>
          <p:cNvSpPr/>
          <p:nvPr/>
        </p:nvSpPr>
        <p:spPr bwMode="auto">
          <a:xfrm>
            <a:off x="6640562" y="2723195"/>
            <a:ext cx="1570578" cy="276289"/>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rgbClr val="6AA903"/>
            </a:solidFill>
            <a:prstDash val="sysDot"/>
            <a:headEnd type="oval" w="med" len="med"/>
            <a:tailEnd type="triangle" w="med" len="med"/>
          </a:ln>
          <a:effectLst/>
        </p:spPr>
        <p:txBody>
          <a:bodyPr lIns="121505" tIns="60753" rIns="121505" bIns="60753" anchor="ctr"/>
          <a:lstStyle/>
          <a:p>
            <a:pPr defTabSz="911225">
              <a:defRPr/>
            </a:pPr>
            <a:endParaRPr lang="zh-CN" altLang="en-US" sz="1900" kern="0">
              <a:solidFill>
                <a:srgbClr val="000000"/>
              </a:solidFill>
              <a:latin typeface="+mn-lt"/>
              <a:ea typeface="+mn-ea"/>
              <a:cs typeface="+mn-ea"/>
              <a:sym typeface="+mn-lt"/>
            </a:endParaRPr>
          </a:p>
        </p:txBody>
      </p:sp>
      <p:sp>
        <p:nvSpPr>
          <p:cNvPr id="12" name="任意多边形 11"/>
          <p:cNvSpPr/>
          <p:nvPr/>
        </p:nvSpPr>
        <p:spPr bwMode="auto">
          <a:xfrm flipH="1">
            <a:off x="745582" y="2867691"/>
            <a:ext cx="1750277" cy="284228"/>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chemeClr val="accent6"/>
            </a:solidFill>
            <a:prstDash val="sysDot"/>
            <a:headEnd type="oval" w="med" len="med"/>
            <a:tailEnd type="triangle" w="med" len="med"/>
          </a:ln>
          <a:effectLst/>
        </p:spPr>
        <p:txBody>
          <a:bodyPr lIns="121505" tIns="60753" rIns="121505" bIns="60753" anchor="ctr"/>
          <a:lstStyle/>
          <a:p>
            <a:pPr defTabSz="911225">
              <a:defRPr/>
            </a:pPr>
            <a:endParaRPr lang="zh-CN" altLang="en-US" sz="1900" kern="0">
              <a:solidFill>
                <a:srgbClr val="000000"/>
              </a:solidFill>
              <a:latin typeface="+mn-lt"/>
              <a:ea typeface="+mn-ea"/>
              <a:cs typeface="+mn-ea"/>
              <a:sym typeface="+mn-lt"/>
            </a:endParaRPr>
          </a:p>
        </p:txBody>
      </p:sp>
      <p:sp>
        <p:nvSpPr>
          <p:cNvPr id="14" name="任意多边形 13"/>
          <p:cNvSpPr/>
          <p:nvPr/>
        </p:nvSpPr>
        <p:spPr>
          <a:xfrm>
            <a:off x="4894153" y="1895917"/>
            <a:ext cx="7144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chemeClr val="accent6"/>
            </a:solidFill>
            <a:prstDash val="sysDot"/>
            <a:headEnd type="oval" w="med" len="med"/>
            <a:tailEnd type="triangle" w="med" len="med"/>
          </a:ln>
          <a:effectLst/>
        </p:spPr>
        <p:txBody>
          <a:bodyPr lIns="121505" tIns="60753" rIns="121505" bIns="60753" anchor="ctr"/>
          <a:lstStyle/>
          <a:p>
            <a:pPr defTabSz="911225">
              <a:defRPr/>
            </a:pPr>
            <a:endParaRPr lang="zh-CN" altLang="en-US" sz="1900" kern="0">
              <a:solidFill>
                <a:srgbClr val="000000"/>
              </a:solidFill>
              <a:latin typeface="+mn-lt"/>
              <a:ea typeface="+mn-ea"/>
              <a:cs typeface="+mn-ea"/>
              <a:sym typeface="+mn-lt"/>
            </a:endParaRPr>
          </a:p>
        </p:txBody>
      </p:sp>
      <p:sp>
        <p:nvSpPr>
          <p:cNvPr id="15" name="任意多边形 14"/>
          <p:cNvSpPr/>
          <p:nvPr/>
        </p:nvSpPr>
        <p:spPr>
          <a:xfrm flipH="1">
            <a:off x="2989713" y="1889566"/>
            <a:ext cx="7144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rgbClr val="6AA903"/>
            </a:solidFill>
            <a:prstDash val="sysDot"/>
            <a:headEnd type="oval" w="med" len="med"/>
            <a:tailEnd type="triangle" w="med" len="med"/>
          </a:ln>
          <a:effectLst/>
        </p:spPr>
        <p:txBody>
          <a:bodyPr lIns="121505" tIns="60753" rIns="121505" bIns="60753" anchor="ctr"/>
          <a:lstStyle/>
          <a:p>
            <a:pPr defTabSz="911225">
              <a:defRPr/>
            </a:pPr>
            <a:endParaRPr lang="zh-CN" altLang="en-US" sz="1900" kern="0">
              <a:solidFill>
                <a:srgbClr val="000000"/>
              </a:solidFill>
              <a:latin typeface="+mn-lt"/>
              <a:ea typeface="+mn-ea"/>
              <a:cs typeface="+mn-ea"/>
              <a:sym typeface="+mn-lt"/>
            </a:endParaRPr>
          </a:p>
        </p:txBody>
      </p:sp>
      <p:grpSp>
        <p:nvGrpSpPr>
          <p:cNvPr id="17" name="组合 32"/>
          <p:cNvGrpSpPr/>
          <p:nvPr/>
        </p:nvGrpSpPr>
        <p:grpSpPr bwMode="auto">
          <a:xfrm>
            <a:off x="6948807" y="2790956"/>
            <a:ext cx="1814194" cy="1082279"/>
            <a:chOff x="1058443" y="2087979"/>
            <a:chExt cx="2869860" cy="1736037"/>
          </a:xfrm>
        </p:grpSpPr>
        <p:sp>
          <p:nvSpPr>
            <p:cNvPr id="18" name="文本框 33"/>
            <p:cNvSpPr txBox="1"/>
            <p:nvPr/>
          </p:nvSpPr>
          <p:spPr>
            <a:xfrm>
              <a:off x="1058443" y="2639157"/>
              <a:ext cx="2869858" cy="1184859"/>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19" name="文本框 34"/>
            <p:cNvSpPr txBox="1">
              <a:spLocks noChangeArrowheads="1"/>
            </p:cNvSpPr>
            <p:nvPr/>
          </p:nvSpPr>
          <p:spPr bwMode="auto">
            <a:xfrm>
              <a:off x="1058443" y="2087979"/>
              <a:ext cx="2869860"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grpSp>
        <p:nvGrpSpPr>
          <p:cNvPr id="20" name="组合 32"/>
          <p:cNvGrpSpPr/>
          <p:nvPr/>
        </p:nvGrpSpPr>
        <p:grpSpPr bwMode="auto">
          <a:xfrm>
            <a:off x="5608596" y="1268571"/>
            <a:ext cx="2118226" cy="866835"/>
            <a:chOff x="1058443" y="2087979"/>
            <a:chExt cx="3350806" cy="1390453"/>
          </a:xfrm>
        </p:grpSpPr>
        <p:sp>
          <p:nvSpPr>
            <p:cNvPr id="21"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2"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grpSp>
        <p:nvGrpSpPr>
          <p:cNvPr id="23" name="组合 32"/>
          <p:cNvGrpSpPr/>
          <p:nvPr/>
        </p:nvGrpSpPr>
        <p:grpSpPr bwMode="auto">
          <a:xfrm>
            <a:off x="1011531" y="1377431"/>
            <a:ext cx="2043450" cy="866835"/>
            <a:chOff x="-185617" y="2180116"/>
            <a:chExt cx="3202739" cy="1390453"/>
          </a:xfrm>
        </p:grpSpPr>
        <p:sp>
          <p:nvSpPr>
            <p:cNvPr id="24" name="文本框 33"/>
            <p:cNvSpPr txBox="1"/>
            <p:nvPr/>
          </p:nvSpPr>
          <p:spPr>
            <a:xfrm>
              <a:off x="-185617" y="2731294"/>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5" name="文本框 34"/>
            <p:cNvSpPr txBox="1">
              <a:spLocks noChangeArrowheads="1"/>
            </p:cNvSpPr>
            <p:nvPr/>
          </p:nvSpPr>
          <p:spPr bwMode="auto">
            <a:xfrm>
              <a:off x="-185617" y="2180116"/>
              <a:ext cx="2782761"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grpSp>
        <p:nvGrpSpPr>
          <p:cNvPr id="26" name="组合 32"/>
          <p:cNvGrpSpPr/>
          <p:nvPr/>
        </p:nvGrpSpPr>
        <p:grpSpPr bwMode="auto">
          <a:xfrm>
            <a:off x="625836" y="2933958"/>
            <a:ext cx="2118226" cy="1082279"/>
            <a:chOff x="1058443" y="2087979"/>
            <a:chExt cx="3350806" cy="1736037"/>
          </a:xfrm>
        </p:grpSpPr>
        <p:sp>
          <p:nvSpPr>
            <p:cNvPr id="27" name="文本框 33"/>
            <p:cNvSpPr txBox="1"/>
            <p:nvPr/>
          </p:nvSpPr>
          <p:spPr>
            <a:xfrm>
              <a:off x="1058445" y="2639157"/>
              <a:ext cx="2768749" cy="1184859"/>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8"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sp>
        <p:nvSpPr>
          <p:cNvPr id="29" name="TextBox 28"/>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1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childTnLst>
                          </p:cTn>
                        </p:par>
                        <p:par>
                          <p:cTn id="17" fill="hold">
                            <p:stCondLst>
                              <p:cond delay="1350"/>
                            </p:stCondLst>
                            <p:childTnLst>
                              <p:par>
                                <p:cTn id="18" presetID="1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ppt_x</p:attrName>
                                        </p:attrNameLst>
                                      </p:cBhvr>
                                      <p:tavLst>
                                        <p:tav tm="0">
                                          <p:val>
                                            <p:strVal val="#ppt_x-#ppt_w*1.125000"/>
                                          </p:val>
                                        </p:tav>
                                        <p:tav tm="100000">
                                          <p:val>
                                            <p:strVal val="#ppt_x"/>
                                          </p:val>
                                        </p:tav>
                                      </p:tavLst>
                                    </p:anim>
                                    <p:animEffect transition="in" filter="wipe(right)">
                                      <p:cBhvr>
                                        <p:cTn id="21" dur="500"/>
                                        <p:tgtEl>
                                          <p:spTgt spid="7"/>
                                        </p:tgtEl>
                                      </p:cBhvr>
                                    </p:animEffect>
                                  </p:childTnLst>
                                </p:cTn>
                              </p:par>
                            </p:childTnLst>
                          </p:cTn>
                        </p:par>
                        <p:par>
                          <p:cTn id="22" fill="hold">
                            <p:stCondLst>
                              <p:cond delay="1850"/>
                            </p:stCondLst>
                            <p:childTnLst>
                              <p:par>
                                <p:cTn id="23" presetID="1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par>
                          <p:cTn id="27" fill="hold">
                            <p:stCondLst>
                              <p:cond delay="2350"/>
                            </p:stCondLst>
                            <p:childTnLst>
                              <p:par>
                                <p:cTn id="28" presetID="12" presetClass="entr" presetSubtype="8"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ppt_x</p:attrName>
                                        </p:attrNameLst>
                                      </p:cBhvr>
                                      <p:tavLst>
                                        <p:tav tm="0">
                                          <p:val>
                                            <p:strVal val="#ppt_x-#ppt_w*1.125000"/>
                                          </p:val>
                                        </p:tav>
                                        <p:tav tm="100000">
                                          <p:val>
                                            <p:strVal val="#ppt_x"/>
                                          </p:val>
                                        </p:tav>
                                      </p:tavLst>
                                    </p:anim>
                                    <p:animEffect transition="in" filter="wipe(right)">
                                      <p:cBhvr>
                                        <p:cTn id="31" dur="500"/>
                                        <p:tgtEl>
                                          <p:spTgt spid="5"/>
                                        </p:tgtEl>
                                      </p:cBhvr>
                                    </p:animEffect>
                                  </p:childTnLst>
                                </p:cTn>
                              </p:par>
                            </p:childTnLst>
                          </p:cTn>
                        </p:par>
                        <p:par>
                          <p:cTn id="32" fill="hold">
                            <p:stCondLst>
                              <p:cond delay="2850"/>
                            </p:stCondLst>
                            <p:childTnLst>
                              <p:par>
                                <p:cTn id="33" presetID="2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par>
                                <p:cTn id="36" presetID="22" presetClass="entr" presetSubtype="4"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par>
                                <p:cTn id="42" presetID="22" presetClass="entr" presetSubtype="8"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par>
                          <p:cTn id="45" fill="hold">
                            <p:stCondLst>
                              <p:cond delay="3350"/>
                            </p:stCondLst>
                            <p:childTnLst>
                              <p:par>
                                <p:cTn id="46" presetID="2" presetClass="entr" presetSubtype="8"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0-#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1+#ppt_w/2"/>
                                          </p:val>
                                        </p:tav>
                                        <p:tav tm="100000">
                                          <p:val>
                                            <p:strVal val="#ppt_x"/>
                                          </p:val>
                                        </p:tav>
                                      </p:tavLst>
                                    </p:anim>
                                    <p:anim calcmode="lin" valueType="num">
                                      <p:cBhvr additive="base">
                                        <p:cTn id="57" dur="500" fill="hold"/>
                                        <p:tgtEl>
                                          <p:spTgt spid="2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1+#ppt_w/2"/>
                                          </p:val>
                                        </p:tav>
                                        <p:tav tm="100000">
                                          <p:val>
                                            <p:strVal val="#ppt_x"/>
                                          </p:val>
                                        </p:tav>
                                      </p:tavLst>
                                    </p:anim>
                                    <p:anim calcmode="lin" valueType="num">
                                      <p:cBhvr additive="base">
                                        <p:cTn id="61"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48151" y="1788783"/>
            <a:ext cx="2128527" cy="2578577"/>
            <a:chOff x="1236832" y="2385044"/>
            <a:chExt cx="2128527" cy="3438102"/>
          </a:xfrm>
        </p:grpSpPr>
        <p:sp>
          <p:nvSpPr>
            <p:cNvPr id="17" name="Rectangle 69"/>
            <p:cNvSpPr/>
            <p:nvPr/>
          </p:nvSpPr>
          <p:spPr>
            <a:xfrm rot="16200000">
              <a:off x="861979" y="3050018"/>
              <a:ext cx="3168353" cy="1838406"/>
            </a:xfrm>
            <a:prstGeom prst="homePlate">
              <a:avLst/>
            </a:prstGeom>
            <a:solidFill>
              <a:srgbClr val="FFFDE5"/>
            </a:solidFill>
            <a:ln w="28575" cap="rnd" cmpd="sng" algn="ctr">
              <a:solidFill>
                <a:srgbClr val="6AA903"/>
              </a:solidFill>
              <a:prstDash val="sysDot"/>
            </a:ln>
            <a:effectLst/>
          </p:spPr>
          <p:txBody>
            <a:bodyPr rtlCol="0" anchor="ctr"/>
            <a:lstStyle/>
            <a:p>
              <a:pPr algn="ctr">
                <a:defRPr/>
              </a:pPr>
              <a:endParaRPr lang="en-US" sz="2400" kern="0">
                <a:solidFill>
                  <a:prstClr val="white"/>
                </a:solidFill>
                <a:latin typeface="+mn-lt"/>
                <a:ea typeface="+mn-ea"/>
                <a:cs typeface="+mn-ea"/>
                <a:sym typeface="+mn-lt"/>
              </a:endParaRPr>
            </a:p>
          </p:txBody>
        </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36832" y="5283649"/>
              <a:ext cx="560833" cy="539497"/>
            </a:xfrm>
            <a:prstGeom prst="rect">
              <a:avLst/>
            </a:prstGeom>
          </p:spPr>
        </p:pic>
      </p:grpSp>
      <p:grpSp>
        <p:nvGrpSpPr>
          <p:cNvPr id="19" name="组合 18"/>
          <p:cNvGrpSpPr/>
          <p:nvPr/>
        </p:nvGrpSpPr>
        <p:grpSpPr>
          <a:xfrm>
            <a:off x="3513598" y="1788784"/>
            <a:ext cx="2118824" cy="2557313"/>
            <a:chOff x="3644224" y="2385044"/>
            <a:chExt cx="2118824" cy="3409751"/>
          </a:xfrm>
        </p:grpSpPr>
        <p:sp>
          <p:nvSpPr>
            <p:cNvPr id="20" name="Rectangle 76"/>
            <p:cNvSpPr/>
            <p:nvPr/>
          </p:nvSpPr>
          <p:spPr>
            <a:xfrm rot="16200000">
              <a:off x="3259669" y="3050017"/>
              <a:ext cx="3168351" cy="1838406"/>
            </a:xfrm>
            <a:prstGeom prst="homePlate">
              <a:avLst/>
            </a:prstGeom>
            <a:solidFill>
              <a:srgbClr val="FFFDE5"/>
            </a:solidFill>
            <a:ln w="28575" cap="rnd" cmpd="sng" algn="ctr">
              <a:solidFill>
                <a:schemeClr val="accent6"/>
              </a:solidFill>
              <a:prstDash val="sysDot"/>
            </a:ln>
            <a:effectLst/>
          </p:spPr>
          <p:txBody>
            <a:bodyPr rtlCol="0" anchor="ctr"/>
            <a:lstStyle/>
            <a:p>
              <a:pPr algn="ctr"/>
              <a:endParaRPr lang="en-US" sz="2400" kern="0">
                <a:solidFill>
                  <a:prstClr val="white"/>
                </a:solidFill>
                <a:latin typeface="+mn-lt"/>
                <a:ea typeface="+mn-ea"/>
                <a:cs typeface="+mn-ea"/>
                <a:sym typeface="+mn-lt"/>
              </a:endParaRPr>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44224" y="5255298"/>
              <a:ext cx="560833" cy="539497"/>
            </a:xfrm>
            <a:prstGeom prst="rect">
              <a:avLst/>
            </a:prstGeom>
          </p:spPr>
        </p:pic>
      </p:grpSp>
      <p:grpSp>
        <p:nvGrpSpPr>
          <p:cNvPr id="22" name="组合 21"/>
          <p:cNvGrpSpPr/>
          <p:nvPr/>
        </p:nvGrpSpPr>
        <p:grpSpPr>
          <a:xfrm>
            <a:off x="6013291" y="1788783"/>
            <a:ext cx="2074876" cy="2579084"/>
            <a:chOff x="6085861" y="2385044"/>
            <a:chExt cx="2074876" cy="3438778"/>
          </a:xfrm>
        </p:grpSpPr>
        <p:sp>
          <p:nvSpPr>
            <p:cNvPr id="23" name="Rectangle 79"/>
            <p:cNvSpPr/>
            <p:nvPr/>
          </p:nvSpPr>
          <p:spPr>
            <a:xfrm rot="16200000">
              <a:off x="5657357" y="3050018"/>
              <a:ext cx="3168353" cy="1838406"/>
            </a:xfrm>
            <a:prstGeom prst="homePlate">
              <a:avLst/>
            </a:prstGeom>
            <a:solidFill>
              <a:srgbClr val="FFFDE5"/>
            </a:solidFill>
            <a:ln w="28575" cap="rnd" cmpd="sng" algn="ctr">
              <a:solidFill>
                <a:srgbClr val="6AA903"/>
              </a:solidFill>
              <a:prstDash val="sysDot"/>
            </a:ln>
            <a:effectLst/>
          </p:spPr>
          <p:txBody>
            <a:bodyPr rtlCol="0" anchor="ctr"/>
            <a:lstStyle/>
            <a:p>
              <a:pPr algn="ctr"/>
              <a:endParaRPr lang="en-US" sz="2400" kern="0">
                <a:solidFill>
                  <a:prstClr val="white"/>
                </a:solidFill>
                <a:latin typeface="+mn-lt"/>
                <a:ea typeface="+mn-ea"/>
                <a:cs typeface="+mn-ea"/>
                <a:sym typeface="+mn-lt"/>
              </a:endParaRPr>
            </a:p>
          </p:txBody>
        </p:sp>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85861" y="5284325"/>
              <a:ext cx="560833" cy="539497"/>
            </a:xfrm>
            <a:prstGeom prst="rect">
              <a:avLst/>
            </a:prstGeom>
          </p:spPr>
        </p:pic>
      </p:grpSp>
      <p:sp>
        <p:nvSpPr>
          <p:cNvPr id="25" name="矩形 24"/>
          <p:cNvSpPr/>
          <p:nvPr/>
        </p:nvSpPr>
        <p:spPr>
          <a:xfrm>
            <a:off x="1352222" y="2652138"/>
            <a:ext cx="1824456" cy="1384995"/>
          </a:xfrm>
          <a:prstGeom prst="rect">
            <a:avLst/>
          </a:prstGeom>
        </p:spPr>
        <p:txBody>
          <a:bodyPr wrap="square">
            <a:spAutoFit/>
          </a:bodyPr>
          <a:lstStyle/>
          <a:p>
            <a:pPr algn="ct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a:t>
            </a:r>
            <a:endParaRPr lang="zh-CN" altLang="en-US" sz="1400" dirty="0">
              <a:solidFill>
                <a:schemeClr val="tx2">
                  <a:lumMod val="75000"/>
                  <a:lumOff val="25000"/>
                </a:schemeClr>
              </a:solidFill>
              <a:latin typeface="+mn-lt"/>
              <a:ea typeface="+mn-ea"/>
              <a:cs typeface="+mn-ea"/>
              <a:sym typeface="+mn-lt"/>
            </a:endParaRPr>
          </a:p>
        </p:txBody>
      </p:sp>
      <p:sp>
        <p:nvSpPr>
          <p:cNvPr id="26" name="矩形 25"/>
          <p:cNvSpPr/>
          <p:nvPr/>
        </p:nvSpPr>
        <p:spPr>
          <a:xfrm>
            <a:off x="3794016" y="2652138"/>
            <a:ext cx="1838407" cy="1384995"/>
          </a:xfrm>
          <a:prstGeom prst="rect">
            <a:avLst/>
          </a:prstGeom>
        </p:spPr>
        <p:txBody>
          <a:bodyPr wrap="square">
            <a:spAutoFit/>
          </a:bodyPr>
          <a:lstStyle/>
          <a:p>
            <a:pPr lvl="0" algn="ct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a:t>
            </a:r>
            <a:endParaRPr lang="zh-CN" altLang="en-US" sz="1400" dirty="0">
              <a:solidFill>
                <a:schemeClr val="tx2">
                  <a:lumMod val="75000"/>
                  <a:lumOff val="25000"/>
                </a:schemeClr>
              </a:solidFill>
              <a:latin typeface="+mn-lt"/>
              <a:ea typeface="+mn-ea"/>
              <a:cs typeface="+mn-ea"/>
              <a:sym typeface="+mn-lt"/>
            </a:endParaRPr>
          </a:p>
        </p:txBody>
      </p:sp>
      <p:sp>
        <p:nvSpPr>
          <p:cNvPr id="27" name="矩形 26"/>
          <p:cNvSpPr/>
          <p:nvPr/>
        </p:nvSpPr>
        <p:spPr>
          <a:xfrm>
            <a:off x="6232937" y="2652138"/>
            <a:ext cx="1855230" cy="1384995"/>
          </a:xfrm>
          <a:prstGeom prst="rect">
            <a:avLst/>
          </a:prstGeom>
        </p:spPr>
        <p:txBody>
          <a:bodyPr wrap="square">
            <a:spAutoFit/>
          </a:bodyPr>
          <a:lstStyle/>
          <a:p>
            <a:pPr algn="ct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a:t>
            </a:r>
            <a:endParaRPr lang="zh-CN" altLang="en-US" sz="1400" dirty="0">
              <a:solidFill>
                <a:schemeClr val="tx2">
                  <a:lumMod val="75000"/>
                  <a:lumOff val="25000"/>
                </a:schemeClr>
              </a:solidFill>
              <a:latin typeface="+mn-lt"/>
              <a:ea typeface="+mn-ea"/>
              <a:cs typeface="+mn-ea"/>
              <a:sym typeface="+mn-lt"/>
            </a:endParaRPr>
          </a:p>
        </p:txBody>
      </p:sp>
      <p:grpSp>
        <p:nvGrpSpPr>
          <p:cNvPr id="28" name="组合 27"/>
          <p:cNvGrpSpPr/>
          <p:nvPr/>
        </p:nvGrpSpPr>
        <p:grpSpPr>
          <a:xfrm>
            <a:off x="1608984" y="1275605"/>
            <a:ext cx="1308575" cy="976203"/>
            <a:chOff x="1797665" y="1700807"/>
            <a:chExt cx="1308575" cy="1301604"/>
          </a:xfrm>
        </p:grpSpPr>
        <p:grpSp>
          <p:nvGrpSpPr>
            <p:cNvPr id="29" name="组合 28"/>
            <p:cNvGrpSpPr/>
            <p:nvPr/>
          </p:nvGrpSpPr>
          <p:grpSpPr>
            <a:xfrm>
              <a:off x="1797665" y="1700807"/>
              <a:ext cx="1308575" cy="1301604"/>
              <a:chOff x="1797666" y="1796015"/>
              <a:chExt cx="1308575" cy="1301604"/>
            </a:xfrm>
          </p:grpSpPr>
          <p:sp>
            <p:nvSpPr>
              <p:cNvPr id="31" name="Oval 15"/>
              <p:cNvSpPr>
                <a:spLocks noChangeArrowheads="1"/>
              </p:cNvSpPr>
              <p:nvPr/>
            </p:nvSpPr>
            <p:spPr bwMode="auto">
              <a:xfrm>
                <a:off x="1797666" y="1796015"/>
                <a:ext cx="1308575" cy="1301604"/>
              </a:xfrm>
              <a:prstGeom prst="ellipse">
                <a:avLst/>
              </a:prstGeom>
              <a:solidFill>
                <a:srgbClr val="FFFDE5"/>
              </a:solidFill>
              <a:ln w="12700" cap="flat" cmpd="sng" algn="ctr">
                <a:solidFill>
                  <a:srgbClr val="6AA903"/>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sp>
            <p:nvSpPr>
              <p:cNvPr id="32" name="Oval 15"/>
              <p:cNvSpPr>
                <a:spLocks noChangeArrowheads="1"/>
              </p:cNvSpPr>
              <p:nvPr/>
            </p:nvSpPr>
            <p:spPr bwMode="auto">
              <a:xfrm>
                <a:off x="1874561" y="1872501"/>
                <a:ext cx="1154786" cy="1148634"/>
              </a:xfrm>
              <a:prstGeom prst="ellipse">
                <a:avLst/>
              </a:prstGeom>
              <a:solidFill>
                <a:srgbClr val="6AA903"/>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grpSp>
        <p:sp>
          <p:nvSpPr>
            <p:cNvPr id="30" name="矩形 29"/>
            <p:cNvSpPr/>
            <p:nvPr/>
          </p:nvSpPr>
          <p:spPr>
            <a:xfrm>
              <a:off x="2053021" y="1864391"/>
              <a:ext cx="800219" cy="1107996"/>
            </a:xfrm>
            <a:prstGeom prst="rect">
              <a:avLst/>
            </a:prstGeom>
          </p:spPr>
          <p:txBody>
            <a:bodyPr wrap="none">
              <a:spAutoFit/>
            </a:bodyPr>
            <a:lstStyle/>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关键</a:t>
              </a:r>
              <a:endParaRPr lang="en-US" altLang="zh-CN" sz="2400"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zh-CN" altLang="en-US" sz="24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3" name="组合 32"/>
          <p:cNvGrpSpPr/>
          <p:nvPr/>
        </p:nvGrpSpPr>
        <p:grpSpPr>
          <a:xfrm>
            <a:off x="4064730" y="1275606"/>
            <a:ext cx="1308575" cy="976203"/>
            <a:chOff x="4195355" y="1700808"/>
            <a:chExt cx="1308575" cy="1301604"/>
          </a:xfrm>
        </p:grpSpPr>
        <p:grpSp>
          <p:nvGrpSpPr>
            <p:cNvPr id="34" name="组合 33"/>
            <p:cNvGrpSpPr/>
            <p:nvPr/>
          </p:nvGrpSpPr>
          <p:grpSpPr>
            <a:xfrm>
              <a:off x="4195355" y="1700808"/>
              <a:ext cx="1308575" cy="1301604"/>
              <a:chOff x="1797666" y="1796016"/>
              <a:chExt cx="1308575" cy="1301604"/>
            </a:xfrm>
          </p:grpSpPr>
          <p:sp>
            <p:nvSpPr>
              <p:cNvPr id="36" name="Oval 15"/>
              <p:cNvSpPr>
                <a:spLocks noChangeArrowheads="1"/>
              </p:cNvSpPr>
              <p:nvPr/>
            </p:nvSpPr>
            <p:spPr bwMode="auto">
              <a:xfrm>
                <a:off x="1797666" y="1796016"/>
                <a:ext cx="1308575" cy="1301604"/>
              </a:xfrm>
              <a:prstGeom prst="ellipse">
                <a:avLst/>
              </a:prstGeom>
              <a:solidFill>
                <a:srgbClr val="FFFDE5"/>
              </a:solidFill>
              <a:ln w="12700" cap="flat" cmpd="sng" algn="ctr">
                <a:solidFill>
                  <a:schemeClr val="accent6"/>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sp>
            <p:nvSpPr>
              <p:cNvPr id="37" name="Oval 15"/>
              <p:cNvSpPr>
                <a:spLocks noChangeArrowheads="1"/>
              </p:cNvSpPr>
              <p:nvPr/>
            </p:nvSpPr>
            <p:spPr bwMode="auto">
              <a:xfrm>
                <a:off x="1874561" y="1872501"/>
                <a:ext cx="1154786" cy="1148634"/>
              </a:xfrm>
              <a:prstGeom prst="ellipse">
                <a:avLst/>
              </a:prstGeom>
              <a:solidFill>
                <a:schemeClr val="accent6"/>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grpSp>
        <p:sp>
          <p:nvSpPr>
            <p:cNvPr id="35" name="矩形 34"/>
            <p:cNvSpPr/>
            <p:nvPr/>
          </p:nvSpPr>
          <p:spPr>
            <a:xfrm>
              <a:off x="4443734" y="1835703"/>
              <a:ext cx="800219" cy="1107996"/>
            </a:xfrm>
            <a:prstGeom prst="rect">
              <a:avLst/>
            </a:prstGeom>
          </p:spPr>
          <p:txBody>
            <a:bodyPr wrap="none">
              <a:spAutoFit/>
            </a:bodyPr>
            <a:lstStyle/>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关键</a:t>
              </a:r>
              <a:endParaRPr lang="en-US" altLang="zh-CN" sz="2400"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zh-CN" altLang="en-US" sz="24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8" name="组合 37"/>
          <p:cNvGrpSpPr/>
          <p:nvPr/>
        </p:nvGrpSpPr>
        <p:grpSpPr>
          <a:xfrm>
            <a:off x="6520475" y="1275606"/>
            <a:ext cx="1308575" cy="976203"/>
            <a:chOff x="6593044" y="1700808"/>
            <a:chExt cx="1308575" cy="1301604"/>
          </a:xfrm>
        </p:grpSpPr>
        <p:grpSp>
          <p:nvGrpSpPr>
            <p:cNvPr id="39" name="组合 38"/>
            <p:cNvGrpSpPr/>
            <p:nvPr/>
          </p:nvGrpSpPr>
          <p:grpSpPr>
            <a:xfrm>
              <a:off x="6593044" y="1700808"/>
              <a:ext cx="1308575" cy="1301604"/>
              <a:chOff x="1797666" y="1796016"/>
              <a:chExt cx="1308575" cy="1301604"/>
            </a:xfrm>
          </p:grpSpPr>
          <p:sp>
            <p:nvSpPr>
              <p:cNvPr id="41" name="Oval 15"/>
              <p:cNvSpPr>
                <a:spLocks noChangeArrowheads="1"/>
              </p:cNvSpPr>
              <p:nvPr/>
            </p:nvSpPr>
            <p:spPr bwMode="auto">
              <a:xfrm>
                <a:off x="1797666" y="1796016"/>
                <a:ext cx="1308575" cy="1301604"/>
              </a:xfrm>
              <a:prstGeom prst="ellipse">
                <a:avLst/>
              </a:prstGeom>
              <a:solidFill>
                <a:srgbClr val="FFFDE5"/>
              </a:solidFill>
              <a:ln w="12700" cap="flat" cmpd="sng" algn="ctr">
                <a:solidFill>
                  <a:srgbClr val="6AA903"/>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sp>
            <p:nvSpPr>
              <p:cNvPr id="42" name="Oval 15"/>
              <p:cNvSpPr>
                <a:spLocks noChangeArrowheads="1"/>
              </p:cNvSpPr>
              <p:nvPr/>
            </p:nvSpPr>
            <p:spPr bwMode="auto">
              <a:xfrm>
                <a:off x="1874561" y="1872501"/>
                <a:ext cx="1154786" cy="1148634"/>
              </a:xfrm>
              <a:prstGeom prst="ellipse">
                <a:avLst/>
              </a:prstGeom>
              <a:solidFill>
                <a:srgbClr val="6AA903"/>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grpSp>
        <p:sp>
          <p:nvSpPr>
            <p:cNvPr id="40" name="矩形 39"/>
            <p:cNvSpPr/>
            <p:nvPr/>
          </p:nvSpPr>
          <p:spPr>
            <a:xfrm>
              <a:off x="6854528" y="1850047"/>
              <a:ext cx="800219" cy="1107996"/>
            </a:xfrm>
            <a:prstGeom prst="rect">
              <a:avLst/>
            </a:prstGeom>
          </p:spPr>
          <p:txBody>
            <a:bodyPr wrap="none">
              <a:spAutoFit/>
            </a:bodyPr>
            <a:lstStyle/>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关键</a:t>
              </a:r>
              <a:endParaRPr lang="en-US" altLang="zh-CN" sz="2400"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zh-CN" altLang="en-US" sz="24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45" name="TextBox 44"/>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850"/>
                            </p:stCondLst>
                            <p:childTnLst>
                              <p:par>
                                <p:cTn id="13" presetID="23" presetClass="entr" presetSubtype="36"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strVal val="(6*min(max(#ppt_w*#ppt_h,.3),1)-7.4)/-.7*#ppt_w"/>
                                          </p:val>
                                        </p:tav>
                                        <p:tav tm="100000">
                                          <p:val>
                                            <p:strVal val="#ppt_w"/>
                                          </p:val>
                                        </p:tav>
                                      </p:tavLst>
                                    </p:anim>
                                    <p:anim calcmode="lin" valueType="num">
                                      <p:cBhvr>
                                        <p:cTn id="16" dur="500" fill="hold"/>
                                        <p:tgtEl>
                                          <p:spTgt spid="28"/>
                                        </p:tgtEl>
                                        <p:attrNameLst>
                                          <p:attrName>ppt_h</p:attrName>
                                        </p:attrNameLst>
                                      </p:cBhvr>
                                      <p:tavLst>
                                        <p:tav tm="0">
                                          <p:val>
                                            <p:strVal val="(6*min(max(#ppt_w*#ppt_h,.3),1)-7.4)/-.7*#ppt_h"/>
                                          </p:val>
                                        </p:tav>
                                        <p:tav tm="100000">
                                          <p:val>
                                            <p:strVal val="#ppt_h"/>
                                          </p:val>
                                        </p:tav>
                                      </p:tavLst>
                                    </p:anim>
                                    <p:anim calcmode="lin" valueType="num">
                                      <p:cBhvr>
                                        <p:cTn id="17" dur="500" fill="hold"/>
                                        <p:tgtEl>
                                          <p:spTgt spid="28"/>
                                        </p:tgtEl>
                                        <p:attrNameLst>
                                          <p:attrName>ppt_x</p:attrName>
                                        </p:attrNameLst>
                                      </p:cBhvr>
                                      <p:tavLst>
                                        <p:tav tm="0">
                                          <p:val>
                                            <p:fltVal val="0.5"/>
                                          </p:val>
                                        </p:tav>
                                        <p:tav tm="100000">
                                          <p:val>
                                            <p:strVal val="#ppt_x"/>
                                          </p:val>
                                        </p:tav>
                                      </p:tavLst>
                                    </p:anim>
                                    <p:anim calcmode="lin" valueType="num">
                                      <p:cBhvr>
                                        <p:cTn id="18" dur="500" fill="hold"/>
                                        <p:tgtEl>
                                          <p:spTgt spid="28"/>
                                        </p:tgtEl>
                                        <p:attrNameLst>
                                          <p:attrName>ppt_y</p:attrName>
                                        </p:attrNameLst>
                                      </p:cBhvr>
                                      <p:tavLst>
                                        <p:tav tm="0">
                                          <p:val>
                                            <p:strVal val="1+(6*min(max(#ppt_w*#ppt_h,.3),1)-7.4)/-.7*#ppt_h/2"/>
                                          </p:val>
                                        </p:tav>
                                        <p:tav tm="100000">
                                          <p:val>
                                            <p:strVal val="#ppt_y"/>
                                          </p:val>
                                        </p:tav>
                                      </p:tavLst>
                                    </p:anim>
                                  </p:childTnLst>
                                </p:cTn>
                              </p:par>
                              <p:par>
                                <p:cTn id="19" presetID="23" presetClass="entr" presetSubtype="36" fill="hold" nodeType="withEffect">
                                  <p:stCondLst>
                                    <p:cond delay="25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nodeType="withEffect">
                                  <p:stCondLst>
                                    <p:cond delay="50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strVal val="(6*min(max(#ppt_w*#ppt_h,.3),1)-7.4)/-.7*#ppt_w"/>
                                          </p:val>
                                        </p:tav>
                                        <p:tav tm="100000">
                                          <p:val>
                                            <p:strVal val="#ppt_w"/>
                                          </p:val>
                                        </p:tav>
                                      </p:tavLst>
                                    </p:anim>
                                    <p:anim calcmode="lin" valueType="num">
                                      <p:cBhvr>
                                        <p:cTn id="28" dur="500" fill="hold"/>
                                        <p:tgtEl>
                                          <p:spTgt spid="38"/>
                                        </p:tgtEl>
                                        <p:attrNameLst>
                                          <p:attrName>ppt_h</p:attrName>
                                        </p:attrNameLst>
                                      </p:cBhvr>
                                      <p:tavLst>
                                        <p:tav tm="0">
                                          <p:val>
                                            <p:strVal val="(6*min(max(#ppt_w*#ppt_h,.3),1)-7.4)/-.7*#ppt_h"/>
                                          </p:val>
                                        </p:tav>
                                        <p:tav tm="100000">
                                          <p:val>
                                            <p:strVal val="#ppt_h"/>
                                          </p:val>
                                        </p:tav>
                                      </p:tavLst>
                                    </p:anim>
                                    <p:anim calcmode="lin" valueType="num">
                                      <p:cBhvr>
                                        <p:cTn id="29" dur="500" fill="hold"/>
                                        <p:tgtEl>
                                          <p:spTgt spid="38"/>
                                        </p:tgtEl>
                                        <p:attrNameLst>
                                          <p:attrName>ppt_x</p:attrName>
                                        </p:attrNameLst>
                                      </p:cBhvr>
                                      <p:tavLst>
                                        <p:tav tm="0">
                                          <p:val>
                                            <p:fltVal val="0.5"/>
                                          </p:val>
                                        </p:tav>
                                        <p:tav tm="100000">
                                          <p:val>
                                            <p:strVal val="#ppt_x"/>
                                          </p:val>
                                        </p:tav>
                                      </p:tavLst>
                                    </p:anim>
                                    <p:anim calcmode="lin" valueType="num">
                                      <p:cBhvr>
                                        <p:cTn id="30"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1350"/>
                            </p:stCondLst>
                            <p:childTnLst>
                              <p:par>
                                <p:cTn id="32" presetID="47"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750"/>
                                        <p:tgtEl>
                                          <p:spTgt spid="16"/>
                                        </p:tgtEl>
                                      </p:cBhvr>
                                    </p:animEffect>
                                    <p:anim calcmode="lin" valueType="num">
                                      <p:cBhvr>
                                        <p:cTn id="35" dur="750" fill="hold"/>
                                        <p:tgtEl>
                                          <p:spTgt spid="16"/>
                                        </p:tgtEl>
                                        <p:attrNameLst>
                                          <p:attrName>ppt_x</p:attrName>
                                        </p:attrNameLst>
                                      </p:cBhvr>
                                      <p:tavLst>
                                        <p:tav tm="0">
                                          <p:val>
                                            <p:strVal val="#ppt_x"/>
                                          </p:val>
                                        </p:tav>
                                        <p:tav tm="100000">
                                          <p:val>
                                            <p:strVal val="#ppt_x"/>
                                          </p:val>
                                        </p:tav>
                                      </p:tavLst>
                                    </p:anim>
                                    <p:anim calcmode="lin" valueType="num">
                                      <p:cBhvr>
                                        <p:cTn id="36" dur="750" fill="hold"/>
                                        <p:tgtEl>
                                          <p:spTgt spid="16"/>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750"/>
                                        <p:tgtEl>
                                          <p:spTgt spid="19"/>
                                        </p:tgtEl>
                                      </p:cBhvr>
                                    </p:animEffect>
                                    <p:anim calcmode="lin" valueType="num">
                                      <p:cBhvr>
                                        <p:cTn id="40" dur="750" fill="hold"/>
                                        <p:tgtEl>
                                          <p:spTgt spid="19"/>
                                        </p:tgtEl>
                                        <p:attrNameLst>
                                          <p:attrName>ppt_x</p:attrName>
                                        </p:attrNameLst>
                                      </p:cBhvr>
                                      <p:tavLst>
                                        <p:tav tm="0">
                                          <p:val>
                                            <p:strVal val="#ppt_x"/>
                                          </p:val>
                                        </p:tav>
                                        <p:tav tm="100000">
                                          <p:val>
                                            <p:strVal val="#ppt_x"/>
                                          </p:val>
                                        </p:tav>
                                      </p:tavLst>
                                    </p:anim>
                                    <p:anim calcmode="lin" valueType="num">
                                      <p:cBhvr>
                                        <p:cTn id="41" dur="750" fill="hold"/>
                                        <p:tgtEl>
                                          <p:spTgt spid="19"/>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750"/>
                                        <p:tgtEl>
                                          <p:spTgt spid="22"/>
                                        </p:tgtEl>
                                      </p:cBhvr>
                                    </p:animEffect>
                                    <p:anim calcmode="lin" valueType="num">
                                      <p:cBhvr>
                                        <p:cTn id="45" dur="750" fill="hold"/>
                                        <p:tgtEl>
                                          <p:spTgt spid="22"/>
                                        </p:tgtEl>
                                        <p:attrNameLst>
                                          <p:attrName>ppt_x</p:attrName>
                                        </p:attrNameLst>
                                      </p:cBhvr>
                                      <p:tavLst>
                                        <p:tav tm="0">
                                          <p:val>
                                            <p:strVal val="#ppt_x"/>
                                          </p:val>
                                        </p:tav>
                                        <p:tav tm="100000">
                                          <p:val>
                                            <p:strVal val="#ppt_x"/>
                                          </p:val>
                                        </p:tav>
                                      </p:tavLst>
                                    </p:anim>
                                    <p:anim calcmode="lin" valueType="num">
                                      <p:cBhvr>
                                        <p:cTn id="46" dur="75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2350"/>
                            </p:stCondLst>
                            <p:childTnLst>
                              <p:par>
                                <p:cTn id="48" presetID="14" presetClass="entr" presetSubtype="1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randombar(horizontal)">
                                      <p:cBhvr>
                                        <p:cTn id="50" dur="500"/>
                                        <p:tgtEl>
                                          <p:spTgt spid="2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randombar(horizontal)">
                                      <p:cBhvr>
                                        <p:cTn id="53" dur="500"/>
                                        <p:tgtEl>
                                          <p:spTgt spid="26"/>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randombar(horizontal)">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704850" y="1028702"/>
          <a:ext cx="7715251" cy="3324222"/>
        </p:xfrm>
        <a:graphic>
          <a:graphicData uri="http://schemas.openxmlformats.org/drawingml/2006/table">
            <a:tbl>
              <a:tblPr firstRow="1" bandRow="1">
                <a:tableStyleId>{F5AB1C69-6EDB-4FF4-983F-18BD219EF322}</a:tableStyleId>
              </a:tblPr>
              <a:tblGrid>
                <a:gridCol w="1098012"/>
                <a:gridCol w="2032143"/>
                <a:gridCol w="1524108"/>
                <a:gridCol w="1524108"/>
                <a:gridCol w="1536880"/>
              </a:tblGrid>
              <a:tr h="554037">
                <a:tc>
                  <a:txBody>
                    <a:bodyPr/>
                    <a:lstStyle/>
                    <a:p>
                      <a:pPr algn="ctr"/>
                      <a:r>
                        <a:rPr lang="zh-CN" altLang="en-US" sz="1400" b="0" dirty="0" smtClean="0">
                          <a:latin typeface="方正粗圆简体" panose="02010601030101010101" pitchFamily="65" charset="-122"/>
                          <a:ea typeface="方正粗圆简体" panose="02010601030101010101" pitchFamily="65" charset="-122"/>
                          <a:sym typeface="+mn-lt"/>
                        </a:rPr>
                        <a:t>时间</a:t>
                      </a:r>
                      <a:endParaRPr lang="zh-CN" altLang="en-US" sz="1400" b="0" dirty="0">
                        <a:solidFill>
                          <a:schemeClr val="bg1"/>
                        </a:solidFill>
                        <a:latin typeface="方正粗圆简体" panose="02010601030101010101" pitchFamily="65" charset="-122"/>
                        <a:ea typeface="方正粗圆简体" panose="02010601030101010101" pitchFamily="65" charset="-122"/>
                        <a:cs typeface="+mn-ea"/>
                        <a:sym typeface="+mn-lt"/>
                      </a:endParaRPr>
                    </a:p>
                  </a:txBody>
                  <a:tcPr marL="67668" marR="67668" marT="33834" marB="33834" anchor="ctr"/>
                </a:tc>
                <a:tc>
                  <a:txBody>
                    <a:bodyPr/>
                    <a:lstStyle/>
                    <a:p>
                      <a:pPr algn="ctr"/>
                      <a:r>
                        <a:rPr lang="zh-CN" altLang="en-US" sz="1400" b="0" dirty="0" smtClean="0">
                          <a:latin typeface="方正粗圆简体" panose="02010601030101010101" pitchFamily="65" charset="-122"/>
                          <a:ea typeface="方正粗圆简体" panose="02010601030101010101" pitchFamily="65" charset="-122"/>
                          <a:sym typeface="+mn-lt"/>
                        </a:rPr>
                        <a:t>标题</a:t>
                      </a:r>
                      <a:endParaRPr lang="zh-CN" altLang="en-US" sz="1400" b="0" dirty="0">
                        <a:solidFill>
                          <a:schemeClr val="bg1"/>
                        </a:solidFill>
                        <a:latin typeface="方正粗圆简体" panose="02010601030101010101" pitchFamily="65" charset="-122"/>
                        <a:ea typeface="方正粗圆简体" panose="02010601030101010101" pitchFamily="65" charset="-122"/>
                        <a:cs typeface="+mn-ea"/>
                        <a:sym typeface="+mn-lt"/>
                      </a:endParaRPr>
                    </a:p>
                  </a:txBody>
                  <a:tcPr marL="67668" marR="67668" marT="33834" marB="33834" anchor="ctr"/>
                </a:tc>
                <a:tc>
                  <a:txBody>
                    <a:bodyPr/>
                    <a:lstStyle/>
                    <a:p>
                      <a:pPr algn="ctr"/>
                      <a:r>
                        <a:rPr lang="zh-CN" altLang="en-US" sz="1400" b="0" dirty="0" smtClean="0">
                          <a:latin typeface="方正粗圆简体" panose="02010601030101010101" pitchFamily="65" charset="-122"/>
                          <a:ea typeface="方正粗圆简体" panose="02010601030101010101" pitchFamily="65" charset="-122"/>
                          <a:sym typeface="+mn-lt"/>
                        </a:rPr>
                        <a:t>内容</a:t>
                      </a:r>
                      <a:r>
                        <a:rPr lang="en-US" altLang="zh-CN" sz="1400" b="0" dirty="0" smtClean="0">
                          <a:latin typeface="方正粗圆简体" panose="02010601030101010101" pitchFamily="65" charset="-122"/>
                          <a:ea typeface="方正粗圆简体" panose="02010601030101010101" pitchFamily="65" charset="-122"/>
                          <a:sym typeface="+mn-lt"/>
                        </a:rPr>
                        <a:t>A</a:t>
                      </a:r>
                      <a:endParaRPr lang="zh-CN" altLang="en-US" sz="1400" b="0" dirty="0">
                        <a:solidFill>
                          <a:schemeClr val="bg1"/>
                        </a:solidFill>
                        <a:latin typeface="方正粗圆简体" panose="02010601030101010101" pitchFamily="65" charset="-122"/>
                        <a:ea typeface="方正粗圆简体" panose="02010601030101010101" pitchFamily="65" charset="-122"/>
                        <a:cs typeface="+mn-ea"/>
                        <a:sym typeface="+mn-lt"/>
                      </a:endParaRPr>
                    </a:p>
                  </a:txBody>
                  <a:tcPr marL="67668" marR="67668" marT="33834" marB="33834" anchor="ctr"/>
                </a:tc>
                <a:tc>
                  <a:txBody>
                    <a:bodyPr/>
                    <a:lstStyle/>
                    <a:p>
                      <a:pPr algn="ctr"/>
                      <a:r>
                        <a:rPr lang="zh-CN" altLang="en-US" sz="1400" b="0" dirty="0" smtClean="0">
                          <a:latin typeface="方正粗圆简体" panose="02010601030101010101" pitchFamily="65" charset="-122"/>
                          <a:ea typeface="方正粗圆简体" panose="02010601030101010101" pitchFamily="65" charset="-122"/>
                          <a:sym typeface="+mn-lt"/>
                        </a:rPr>
                        <a:t>内容</a:t>
                      </a:r>
                      <a:r>
                        <a:rPr lang="en-US" altLang="zh-CN" sz="1400" b="0" dirty="0" smtClean="0">
                          <a:latin typeface="方正粗圆简体" panose="02010601030101010101" pitchFamily="65" charset="-122"/>
                          <a:ea typeface="方正粗圆简体" panose="02010601030101010101" pitchFamily="65" charset="-122"/>
                          <a:sym typeface="+mn-lt"/>
                        </a:rPr>
                        <a:t>B</a:t>
                      </a:r>
                      <a:endParaRPr lang="zh-CN" altLang="en-US" sz="1400" b="0" dirty="0">
                        <a:solidFill>
                          <a:schemeClr val="bg1"/>
                        </a:solidFill>
                        <a:latin typeface="方正粗圆简体" panose="02010601030101010101" pitchFamily="65" charset="-122"/>
                        <a:ea typeface="方正粗圆简体" panose="02010601030101010101" pitchFamily="65" charset="-122"/>
                        <a:cs typeface="+mn-ea"/>
                        <a:sym typeface="+mn-lt"/>
                      </a:endParaRPr>
                    </a:p>
                  </a:txBody>
                  <a:tcPr marL="67668" marR="67668" marT="33834" marB="33834" anchor="ctr"/>
                </a:tc>
                <a:tc>
                  <a:txBody>
                    <a:bodyPr/>
                    <a:lstStyle/>
                    <a:p>
                      <a:pPr algn="ctr"/>
                      <a:r>
                        <a:rPr lang="zh-CN" altLang="en-US" sz="1400" b="0" dirty="0" smtClean="0">
                          <a:latin typeface="方正粗圆简体" panose="02010601030101010101" pitchFamily="65" charset="-122"/>
                          <a:ea typeface="方正粗圆简体" panose="02010601030101010101" pitchFamily="65" charset="-122"/>
                          <a:sym typeface="+mn-lt"/>
                        </a:rPr>
                        <a:t>内容</a:t>
                      </a:r>
                      <a:r>
                        <a:rPr lang="en-US" altLang="zh-CN" sz="1400" b="0" dirty="0" smtClean="0">
                          <a:latin typeface="方正粗圆简体" panose="02010601030101010101" pitchFamily="65" charset="-122"/>
                          <a:ea typeface="方正粗圆简体" panose="02010601030101010101" pitchFamily="65" charset="-122"/>
                          <a:sym typeface="+mn-lt"/>
                        </a:rPr>
                        <a:t>C</a:t>
                      </a:r>
                      <a:endParaRPr lang="zh-CN" altLang="en-US" sz="1400" b="0" dirty="0">
                        <a:solidFill>
                          <a:schemeClr val="bg1"/>
                        </a:solidFill>
                        <a:latin typeface="方正粗圆简体" panose="02010601030101010101" pitchFamily="65" charset="-122"/>
                        <a:ea typeface="方正粗圆简体" panose="02010601030101010101" pitchFamily="65" charset="-122"/>
                        <a:cs typeface="+mn-ea"/>
                        <a:sym typeface="+mn-lt"/>
                      </a:endParaRPr>
                    </a:p>
                  </a:txBody>
                  <a:tcPr marL="67668" marR="67668" marT="33834" marB="33834" anchor="ctr"/>
                </a:tc>
              </a:tr>
              <a:tr h="554037">
                <a:tc>
                  <a:txBody>
                    <a:bodyPr/>
                    <a:lstStyle/>
                    <a:p>
                      <a:pPr algn="ctr"/>
                      <a:r>
                        <a:rPr lang="en-US" altLang="zh-CN" sz="1500" dirty="0" smtClean="0">
                          <a:solidFill>
                            <a:schemeClr val="tx2">
                              <a:lumMod val="75000"/>
                              <a:lumOff val="25000"/>
                            </a:schemeClr>
                          </a:solidFill>
                          <a:sym typeface="+mn-lt"/>
                        </a:rPr>
                        <a:t>1</a:t>
                      </a:r>
                      <a:endParaRPr lang="zh-CN" altLang="en-US" sz="1500" b="1" dirty="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a:lnSpc>
                          <a:spcPct val="130000"/>
                        </a:lnSpc>
                      </a:pPr>
                      <a:r>
                        <a:rPr lang="zh-CN" altLang="en-US" sz="1200" dirty="0" smtClean="0">
                          <a:solidFill>
                            <a:schemeClr val="tx2">
                              <a:lumMod val="75000"/>
                              <a:lumOff val="25000"/>
                            </a:schemeClr>
                          </a:solidFill>
                          <a:sym typeface="+mn-lt"/>
                        </a:rPr>
                        <a:t>在此输入文字描述</a:t>
                      </a:r>
                      <a:endParaRPr lang="en-US" altLang="zh-CN"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r>
              <a:tr h="554037">
                <a:tc>
                  <a:txBody>
                    <a:bodyPr/>
                    <a:lstStyle/>
                    <a:p>
                      <a:pPr algn="ctr"/>
                      <a:r>
                        <a:rPr lang="en-US" altLang="zh-CN" sz="1500" dirty="0" smtClean="0">
                          <a:solidFill>
                            <a:schemeClr val="tx2">
                              <a:lumMod val="75000"/>
                              <a:lumOff val="25000"/>
                            </a:schemeClr>
                          </a:solidFill>
                          <a:sym typeface="+mn-lt"/>
                        </a:rPr>
                        <a:t>2</a:t>
                      </a:r>
                      <a:endParaRPr lang="zh-CN" altLang="en-US" sz="1500" b="1" dirty="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a:lnSpc>
                          <a:spcPct val="130000"/>
                        </a:lnSpc>
                      </a:pPr>
                      <a:r>
                        <a:rPr lang="zh-CN" altLang="en-US" sz="1200" dirty="0" smtClean="0">
                          <a:solidFill>
                            <a:schemeClr val="tx2">
                              <a:lumMod val="75000"/>
                              <a:lumOff val="25000"/>
                            </a:schemeClr>
                          </a:solidFill>
                          <a:sym typeface="+mn-lt"/>
                        </a:rPr>
                        <a:t>在此输入文字描述</a:t>
                      </a:r>
                      <a:endParaRPr lang="en-US" altLang="zh-CN"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r>
              <a:tr h="554037">
                <a:tc>
                  <a:txBody>
                    <a:bodyPr/>
                    <a:lstStyle/>
                    <a:p>
                      <a:pPr algn="ctr"/>
                      <a:r>
                        <a:rPr lang="en-US" altLang="zh-CN" sz="1500" dirty="0" smtClean="0">
                          <a:solidFill>
                            <a:schemeClr val="tx2">
                              <a:lumMod val="75000"/>
                              <a:lumOff val="25000"/>
                            </a:schemeClr>
                          </a:solidFill>
                          <a:sym typeface="+mn-lt"/>
                        </a:rPr>
                        <a:t>3</a:t>
                      </a:r>
                      <a:endParaRPr lang="zh-CN" altLang="en-US" sz="1500" b="1" dirty="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a:lnSpc>
                          <a:spcPct val="130000"/>
                        </a:lnSpc>
                      </a:pPr>
                      <a:r>
                        <a:rPr lang="zh-CN" altLang="en-US" sz="1200" dirty="0" smtClean="0">
                          <a:solidFill>
                            <a:schemeClr val="tx2">
                              <a:lumMod val="75000"/>
                              <a:lumOff val="25000"/>
                            </a:schemeClr>
                          </a:solidFill>
                          <a:sym typeface="+mn-lt"/>
                        </a:rPr>
                        <a:t>在此输入文字描述</a:t>
                      </a:r>
                      <a:endParaRPr lang="en-US" altLang="zh-CN"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r>
              <a:tr h="554037">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500" kern="1200" dirty="0" smtClean="0">
                          <a:solidFill>
                            <a:schemeClr val="tx2">
                              <a:lumMod val="75000"/>
                              <a:lumOff val="25000"/>
                            </a:schemeClr>
                          </a:solidFill>
                          <a:sym typeface="+mn-lt"/>
                        </a:rPr>
                        <a:t>4</a:t>
                      </a:r>
                      <a:endParaRPr lang="zh-CN" altLang="en-US" sz="1500" kern="1200" dirty="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tx2">
                              <a:lumMod val="75000"/>
                              <a:lumOff val="25000"/>
                            </a:schemeClr>
                          </a:solidFill>
                          <a:sym typeface="+mn-lt"/>
                        </a:rPr>
                        <a:t>在此输入文字描述</a:t>
                      </a:r>
                      <a:endParaRPr lang="en-US" altLang="zh-CN" sz="1200" kern="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tx2">
                              <a:lumMod val="75000"/>
                              <a:lumOff val="25000"/>
                            </a:schemeClr>
                          </a:solidFill>
                          <a:sym typeface="+mn-lt"/>
                        </a:rPr>
                        <a:t>在此输入文字描述</a:t>
                      </a:r>
                      <a:endParaRPr lang="zh-CN" altLang="en-US" sz="1200" kern="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tx2">
                              <a:lumMod val="75000"/>
                              <a:lumOff val="25000"/>
                            </a:schemeClr>
                          </a:solidFill>
                          <a:sym typeface="+mn-lt"/>
                        </a:rPr>
                        <a:t>在此输入文字描述</a:t>
                      </a:r>
                      <a:endParaRPr lang="zh-CN" altLang="en-US" sz="1200" kern="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tx2">
                              <a:lumMod val="75000"/>
                              <a:lumOff val="25000"/>
                            </a:schemeClr>
                          </a:solidFill>
                          <a:sym typeface="+mn-lt"/>
                        </a:rPr>
                        <a:t>在此输入文字描述</a:t>
                      </a:r>
                      <a:endParaRPr lang="zh-CN" altLang="en-US" sz="1200" kern="1200" dirty="0" smtClean="0">
                        <a:solidFill>
                          <a:schemeClr val="tx2">
                            <a:lumMod val="75000"/>
                            <a:lumOff val="25000"/>
                          </a:schemeClr>
                        </a:solidFill>
                        <a:latin typeface="+mn-lt"/>
                        <a:ea typeface="+mn-ea"/>
                        <a:cs typeface="+mn-ea"/>
                        <a:sym typeface="+mn-lt"/>
                      </a:endParaRPr>
                    </a:p>
                  </a:txBody>
                  <a:tcPr marL="67668" marR="67668" marT="33834" marB="33834" anchor="ctr"/>
                </a:tc>
              </a:tr>
              <a:tr h="554037">
                <a:tc>
                  <a:txBody>
                    <a:bodyPr/>
                    <a:lstStyle/>
                    <a:p>
                      <a:pPr algn="ctr"/>
                      <a:r>
                        <a:rPr lang="en-US" altLang="zh-CN" sz="1500" dirty="0" smtClean="0">
                          <a:solidFill>
                            <a:schemeClr val="tx2">
                              <a:lumMod val="75000"/>
                              <a:lumOff val="25000"/>
                            </a:schemeClr>
                          </a:solidFill>
                          <a:sym typeface="+mn-lt"/>
                        </a:rPr>
                        <a:t>5</a:t>
                      </a:r>
                      <a:endParaRPr lang="zh-CN" altLang="en-US" sz="1500" b="1" dirty="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a:lnSpc>
                          <a:spcPct val="130000"/>
                        </a:lnSpc>
                      </a:pPr>
                      <a:r>
                        <a:rPr lang="zh-CN" altLang="en-US" sz="1200" dirty="0" smtClean="0">
                          <a:solidFill>
                            <a:schemeClr val="tx2">
                              <a:lumMod val="75000"/>
                              <a:lumOff val="25000"/>
                            </a:schemeClr>
                          </a:solidFill>
                          <a:sym typeface="+mn-lt"/>
                        </a:rPr>
                        <a:t>在此输入文字描述</a:t>
                      </a:r>
                      <a:endParaRPr lang="en-US" altLang="zh-CN"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r>
            </a:tbl>
          </a:graphicData>
        </a:graphic>
      </p:graphicFrame>
      <p:sp>
        <p:nvSpPr>
          <p:cNvPr id="3" name="TextBox 2"/>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5"/>
          <p:cNvGrpSpPr/>
          <p:nvPr/>
        </p:nvGrpSpPr>
        <p:grpSpPr bwMode="auto">
          <a:xfrm>
            <a:off x="1276072" y="2558283"/>
            <a:ext cx="952059" cy="953626"/>
            <a:chOff x="0" y="0"/>
            <a:chExt cx="1080120" cy="1080120"/>
          </a:xfrm>
        </p:grpSpPr>
        <p:grpSp>
          <p:nvGrpSpPr>
            <p:cNvPr id="38" name="Group 6"/>
            <p:cNvGrpSpPr/>
            <p:nvPr/>
          </p:nvGrpSpPr>
          <p:grpSpPr bwMode="auto">
            <a:xfrm>
              <a:off x="0" y="0"/>
              <a:ext cx="1080120" cy="1080120"/>
              <a:chOff x="0" y="0"/>
              <a:chExt cx="1080120" cy="1080120"/>
            </a:xfrm>
          </p:grpSpPr>
          <p:sp>
            <p:nvSpPr>
              <p:cNvPr id="40" name="椭圆 6"/>
              <p:cNvSpPr>
                <a:spLocks noChangeArrowheads="1"/>
              </p:cNvSpPr>
              <p:nvPr/>
            </p:nvSpPr>
            <p:spPr bwMode="auto">
              <a:xfrm>
                <a:off x="0" y="0"/>
                <a:ext cx="1080120" cy="108012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1" name="椭圆 5"/>
              <p:cNvSpPr>
                <a:spLocks noChangeArrowheads="1"/>
              </p:cNvSpPr>
              <p:nvPr/>
            </p:nvSpPr>
            <p:spPr bwMode="auto">
              <a:xfrm>
                <a:off x="72008" y="72008"/>
                <a:ext cx="936104" cy="936104"/>
              </a:xfrm>
              <a:prstGeom prst="ellipse">
                <a:avLst/>
              </a:prstGeom>
              <a:solidFill>
                <a:srgbClr val="6AA903"/>
              </a:solidFill>
              <a:ln w="19050">
                <a:solidFill>
                  <a:schemeClr val="accent3">
                    <a:lumMod val="20000"/>
                    <a:lumOff val="8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39" name="文本框 10"/>
            <p:cNvSpPr>
              <a:spLocks noChangeArrowheads="1"/>
            </p:cNvSpPr>
            <p:nvPr/>
          </p:nvSpPr>
          <p:spPr bwMode="auto">
            <a:xfrm>
              <a:off x="126958" y="365759"/>
              <a:ext cx="820564" cy="34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dirty="0">
                  <a:solidFill>
                    <a:schemeClr val="bg1"/>
                  </a:solidFill>
                  <a:latin typeface="方正粗圆简体" panose="02010601030101010101" pitchFamily="65" charset="-122"/>
                  <a:ea typeface="方正粗圆简体" panose="02010601030101010101" pitchFamily="65" charset="-122"/>
                  <a:cs typeface="+mn-ea"/>
                  <a:sym typeface="+mn-lt"/>
                </a:rPr>
                <a:t>关键词</a:t>
              </a:r>
              <a:endParaRPr lang="zh-CN" altLang="en-US" sz="14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42" name="Group 10"/>
          <p:cNvGrpSpPr/>
          <p:nvPr/>
        </p:nvGrpSpPr>
        <p:grpSpPr bwMode="auto">
          <a:xfrm>
            <a:off x="2258935" y="1289582"/>
            <a:ext cx="1306281" cy="1306509"/>
            <a:chOff x="0" y="0"/>
            <a:chExt cx="1080120" cy="1080120"/>
          </a:xfrm>
        </p:grpSpPr>
        <p:grpSp>
          <p:nvGrpSpPr>
            <p:cNvPr id="43" name="Group 11"/>
            <p:cNvGrpSpPr/>
            <p:nvPr/>
          </p:nvGrpSpPr>
          <p:grpSpPr bwMode="auto">
            <a:xfrm>
              <a:off x="0" y="0"/>
              <a:ext cx="1080120" cy="1080120"/>
              <a:chOff x="0" y="0"/>
              <a:chExt cx="1080120" cy="1080120"/>
            </a:xfrm>
          </p:grpSpPr>
          <p:sp>
            <p:nvSpPr>
              <p:cNvPr id="45" name="椭圆 27"/>
              <p:cNvSpPr>
                <a:spLocks noChangeArrowheads="1"/>
              </p:cNvSpPr>
              <p:nvPr/>
            </p:nvSpPr>
            <p:spPr bwMode="auto">
              <a:xfrm>
                <a:off x="0" y="0"/>
                <a:ext cx="1080120" cy="108012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6" name="椭圆 28"/>
              <p:cNvSpPr>
                <a:spLocks noChangeArrowheads="1"/>
              </p:cNvSpPr>
              <p:nvPr/>
            </p:nvSpPr>
            <p:spPr bwMode="auto">
              <a:xfrm>
                <a:off x="72008" y="72008"/>
                <a:ext cx="936104" cy="936104"/>
              </a:xfrm>
              <a:prstGeom prst="ellipse">
                <a:avLst/>
              </a:prstGeom>
              <a:solidFill>
                <a:schemeClr val="accent6"/>
              </a:solidFill>
              <a:ln w="19050">
                <a:solidFill>
                  <a:schemeClr val="accent3">
                    <a:lumMod val="20000"/>
                    <a:lumOff val="8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44" name="文本框 26"/>
            <p:cNvSpPr>
              <a:spLocks noChangeArrowheads="1"/>
            </p:cNvSpPr>
            <p:nvPr/>
          </p:nvSpPr>
          <p:spPr bwMode="auto">
            <a:xfrm>
              <a:off x="207237" y="400115"/>
              <a:ext cx="665652" cy="27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bg1"/>
                  </a:solidFill>
                  <a:latin typeface="方正粗圆简体" panose="02010601030101010101" pitchFamily="65" charset="-122"/>
                  <a:ea typeface="方正粗圆简体" panose="02010601030101010101" pitchFamily="65" charset="-122"/>
                  <a:cs typeface="+mn-ea"/>
                  <a:sym typeface="+mn-lt"/>
                </a:rPr>
                <a:t>关键词</a:t>
              </a:r>
              <a:endParaRPr lang="zh-CN" altLang="en-US" sz="16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47" name="Group 15"/>
          <p:cNvGrpSpPr/>
          <p:nvPr/>
        </p:nvGrpSpPr>
        <p:grpSpPr bwMode="auto">
          <a:xfrm>
            <a:off x="3988041" y="2558284"/>
            <a:ext cx="1170473" cy="1170677"/>
            <a:chOff x="0" y="0"/>
            <a:chExt cx="1080120" cy="1080120"/>
          </a:xfrm>
        </p:grpSpPr>
        <p:grpSp>
          <p:nvGrpSpPr>
            <p:cNvPr id="48" name="Group 16"/>
            <p:cNvGrpSpPr/>
            <p:nvPr/>
          </p:nvGrpSpPr>
          <p:grpSpPr bwMode="auto">
            <a:xfrm>
              <a:off x="0" y="0"/>
              <a:ext cx="1080120" cy="1080120"/>
              <a:chOff x="0" y="0"/>
              <a:chExt cx="1080120" cy="1080120"/>
            </a:xfrm>
          </p:grpSpPr>
          <p:sp>
            <p:nvSpPr>
              <p:cNvPr id="50" name="椭圆 32"/>
              <p:cNvSpPr>
                <a:spLocks noChangeArrowheads="1"/>
              </p:cNvSpPr>
              <p:nvPr/>
            </p:nvSpPr>
            <p:spPr bwMode="auto">
              <a:xfrm>
                <a:off x="0" y="0"/>
                <a:ext cx="1080120" cy="108012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51" name="椭圆 33"/>
              <p:cNvSpPr>
                <a:spLocks noChangeArrowheads="1"/>
              </p:cNvSpPr>
              <p:nvPr/>
            </p:nvSpPr>
            <p:spPr bwMode="auto">
              <a:xfrm>
                <a:off x="72008" y="72008"/>
                <a:ext cx="936104" cy="936104"/>
              </a:xfrm>
              <a:prstGeom prst="ellipse">
                <a:avLst/>
              </a:prstGeom>
              <a:solidFill>
                <a:srgbClr val="6AA903"/>
              </a:solidFill>
              <a:ln w="19050">
                <a:solidFill>
                  <a:schemeClr val="accent3">
                    <a:lumMod val="20000"/>
                    <a:lumOff val="8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49" name="文本框 31"/>
            <p:cNvSpPr>
              <a:spLocks noChangeArrowheads="1"/>
            </p:cNvSpPr>
            <p:nvPr/>
          </p:nvSpPr>
          <p:spPr bwMode="auto">
            <a:xfrm>
              <a:off x="168618" y="398075"/>
              <a:ext cx="742886" cy="31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bg1"/>
                  </a:solidFill>
                  <a:latin typeface="方正粗圆简体" panose="02010601030101010101" pitchFamily="65" charset="-122"/>
                  <a:ea typeface="方正粗圆简体" panose="02010601030101010101" pitchFamily="65" charset="-122"/>
                  <a:cs typeface="+mn-ea"/>
                  <a:sym typeface="+mn-lt"/>
                </a:rPr>
                <a:t>关键词</a:t>
              </a:r>
              <a:endParaRPr lang="zh-CN" altLang="en-US" sz="16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52" name="Group 20"/>
          <p:cNvGrpSpPr/>
          <p:nvPr/>
        </p:nvGrpSpPr>
        <p:grpSpPr bwMode="auto">
          <a:xfrm>
            <a:off x="5358726" y="718246"/>
            <a:ext cx="1715106" cy="1715406"/>
            <a:chOff x="0" y="0"/>
            <a:chExt cx="1080120" cy="1080120"/>
          </a:xfrm>
        </p:grpSpPr>
        <p:grpSp>
          <p:nvGrpSpPr>
            <p:cNvPr id="53" name="Group 21"/>
            <p:cNvGrpSpPr/>
            <p:nvPr/>
          </p:nvGrpSpPr>
          <p:grpSpPr bwMode="auto">
            <a:xfrm>
              <a:off x="0" y="0"/>
              <a:ext cx="1080120" cy="1080120"/>
              <a:chOff x="0" y="0"/>
              <a:chExt cx="1080120" cy="1080120"/>
            </a:xfrm>
          </p:grpSpPr>
          <p:sp>
            <p:nvSpPr>
              <p:cNvPr id="55" name="椭圆 38"/>
              <p:cNvSpPr>
                <a:spLocks noChangeArrowheads="1"/>
              </p:cNvSpPr>
              <p:nvPr/>
            </p:nvSpPr>
            <p:spPr bwMode="auto">
              <a:xfrm>
                <a:off x="0" y="0"/>
                <a:ext cx="1080120" cy="108012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56" name="椭圆 39"/>
              <p:cNvSpPr>
                <a:spLocks noChangeArrowheads="1"/>
              </p:cNvSpPr>
              <p:nvPr/>
            </p:nvSpPr>
            <p:spPr bwMode="auto">
              <a:xfrm>
                <a:off x="72008" y="72008"/>
                <a:ext cx="936104" cy="936104"/>
              </a:xfrm>
              <a:prstGeom prst="ellipse">
                <a:avLst/>
              </a:prstGeom>
              <a:solidFill>
                <a:schemeClr val="accent6"/>
              </a:solidFill>
              <a:ln w="19050">
                <a:solidFill>
                  <a:schemeClr val="accent3">
                    <a:lumMod val="20000"/>
                    <a:lumOff val="8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54" name="文本框 37"/>
            <p:cNvSpPr>
              <a:spLocks noChangeArrowheads="1"/>
            </p:cNvSpPr>
            <p:nvPr/>
          </p:nvSpPr>
          <p:spPr bwMode="auto">
            <a:xfrm>
              <a:off x="238111" y="414093"/>
              <a:ext cx="603896" cy="25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rPr>
                <a:t>关键词</a:t>
              </a:r>
              <a:endPar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cxnSp>
        <p:nvCxnSpPr>
          <p:cNvPr id="57" name="直接连接符 13"/>
          <p:cNvCxnSpPr>
            <a:cxnSpLocks noChangeShapeType="1"/>
            <a:stCxn id="40" idx="7"/>
          </p:cNvCxnSpPr>
          <p:nvPr/>
        </p:nvCxnSpPr>
        <p:spPr bwMode="auto">
          <a:xfrm flipV="1">
            <a:off x="2088706" y="2404757"/>
            <a:ext cx="361528" cy="293180"/>
          </a:xfrm>
          <a:prstGeom prst="line">
            <a:avLst/>
          </a:prstGeom>
          <a:noFill/>
          <a:ln w="28575">
            <a:solidFill>
              <a:schemeClr val="accent3"/>
            </a:solidFill>
            <a:miter lim="800000"/>
          </a:ln>
          <a:extLst>
            <a:ext uri="{909E8E84-426E-40DD-AFC4-6F175D3DCCD1}">
              <a14:hiddenFill xmlns:a14="http://schemas.microsoft.com/office/drawing/2010/main">
                <a:noFill/>
              </a14:hiddenFill>
            </a:ext>
          </a:extLst>
        </p:spPr>
      </p:cxnSp>
      <p:cxnSp>
        <p:nvCxnSpPr>
          <p:cNvPr id="58" name="直接连接符 17"/>
          <p:cNvCxnSpPr>
            <a:cxnSpLocks noChangeShapeType="1"/>
            <a:endCxn id="50" idx="1"/>
          </p:cNvCxnSpPr>
          <p:nvPr/>
        </p:nvCxnSpPr>
        <p:spPr bwMode="auto">
          <a:xfrm>
            <a:off x="3478130" y="2239008"/>
            <a:ext cx="681323" cy="490717"/>
          </a:xfrm>
          <a:prstGeom prst="line">
            <a:avLst/>
          </a:prstGeom>
          <a:noFill/>
          <a:ln w="28575">
            <a:solidFill>
              <a:schemeClr val="accent3"/>
            </a:solidFill>
            <a:miter lim="800000"/>
          </a:ln>
          <a:extLst>
            <a:ext uri="{909E8E84-426E-40DD-AFC4-6F175D3DCCD1}">
              <a14:hiddenFill xmlns:a14="http://schemas.microsoft.com/office/drawing/2010/main">
                <a:noFill/>
              </a14:hiddenFill>
            </a:ext>
          </a:extLst>
        </p:spPr>
      </p:cxnSp>
      <p:cxnSp>
        <p:nvCxnSpPr>
          <p:cNvPr id="59" name="直接连接符 20"/>
          <p:cNvCxnSpPr>
            <a:cxnSpLocks noChangeShapeType="1"/>
            <a:stCxn id="50" idx="7"/>
            <a:endCxn id="55" idx="3"/>
          </p:cNvCxnSpPr>
          <p:nvPr/>
        </p:nvCxnSpPr>
        <p:spPr bwMode="auto">
          <a:xfrm flipV="1">
            <a:off x="4986304" y="2181592"/>
            <a:ext cx="623038" cy="548930"/>
          </a:xfrm>
          <a:prstGeom prst="line">
            <a:avLst/>
          </a:prstGeom>
          <a:noFill/>
          <a:ln w="28575">
            <a:solidFill>
              <a:schemeClr val="accent3"/>
            </a:solidFill>
            <a:miter lim="800000"/>
          </a:ln>
          <a:extLst>
            <a:ext uri="{909E8E84-426E-40DD-AFC4-6F175D3DCCD1}">
              <a14:hiddenFill xmlns:a14="http://schemas.microsoft.com/office/drawing/2010/main">
                <a:noFill/>
              </a14:hiddenFill>
            </a:ext>
          </a:extLst>
        </p:spPr>
      </p:cxnSp>
      <p:cxnSp>
        <p:nvCxnSpPr>
          <p:cNvPr id="60" name="直接连接符 23"/>
          <p:cNvCxnSpPr>
            <a:cxnSpLocks noChangeShapeType="1"/>
            <a:stCxn id="69" idx="5"/>
            <a:endCxn id="40" idx="1"/>
          </p:cNvCxnSpPr>
          <p:nvPr/>
        </p:nvCxnSpPr>
        <p:spPr bwMode="auto">
          <a:xfrm>
            <a:off x="1115931" y="2484355"/>
            <a:ext cx="299567" cy="213584"/>
          </a:xfrm>
          <a:prstGeom prst="line">
            <a:avLst/>
          </a:prstGeom>
          <a:noFill/>
          <a:ln w="28575">
            <a:solidFill>
              <a:schemeClr val="accent3"/>
            </a:solidFill>
            <a:miter lim="800000"/>
          </a:ln>
          <a:extLst>
            <a:ext uri="{909E8E84-426E-40DD-AFC4-6F175D3DCCD1}">
              <a14:hiddenFill xmlns:a14="http://schemas.microsoft.com/office/drawing/2010/main">
                <a:noFill/>
              </a14:hiddenFill>
            </a:ext>
          </a:extLst>
        </p:spPr>
      </p:cxnSp>
      <p:cxnSp>
        <p:nvCxnSpPr>
          <p:cNvPr id="61" name="直接连接符 43"/>
          <p:cNvCxnSpPr>
            <a:cxnSpLocks noChangeShapeType="1"/>
            <a:stCxn id="70" idx="7"/>
            <a:endCxn id="50" idx="3"/>
          </p:cNvCxnSpPr>
          <p:nvPr/>
        </p:nvCxnSpPr>
        <p:spPr bwMode="auto">
          <a:xfrm flipV="1">
            <a:off x="3857932" y="3557519"/>
            <a:ext cx="301521" cy="278043"/>
          </a:xfrm>
          <a:prstGeom prst="line">
            <a:avLst/>
          </a:prstGeom>
          <a:noFill/>
          <a:ln w="28575">
            <a:solidFill>
              <a:schemeClr val="accent3"/>
            </a:solidFill>
            <a:miter lim="800000"/>
          </a:ln>
          <a:extLst>
            <a:ext uri="{909E8E84-426E-40DD-AFC4-6F175D3DCCD1}">
              <a14:hiddenFill xmlns:a14="http://schemas.microsoft.com/office/drawing/2010/main">
                <a:noFill/>
              </a14:hiddenFill>
            </a:ext>
          </a:extLst>
        </p:spPr>
      </p:cxnSp>
      <p:cxnSp>
        <p:nvCxnSpPr>
          <p:cNvPr id="62" name="直接连接符 72"/>
          <p:cNvCxnSpPr>
            <a:cxnSpLocks noChangeShapeType="1"/>
            <a:stCxn id="55" idx="6"/>
            <a:endCxn id="71" idx="1"/>
          </p:cNvCxnSpPr>
          <p:nvPr/>
        </p:nvCxnSpPr>
        <p:spPr bwMode="auto">
          <a:xfrm>
            <a:off x="7073832" y="1575949"/>
            <a:ext cx="418781" cy="281076"/>
          </a:xfrm>
          <a:prstGeom prst="line">
            <a:avLst/>
          </a:prstGeom>
          <a:noFill/>
          <a:ln w="28575">
            <a:solidFill>
              <a:schemeClr val="accent3"/>
            </a:solidFill>
            <a:miter lim="800000"/>
          </a:ln>
          <a:extLst>
            <a:ext uri="{909E8E84-426E-40DD-AFC4-6F175D3DCCD1}">
              <a14:hiddenFill xmlns:a14="http://schemas.microsoft.com/office/drawing/2010/main">
                <a:noFill/>
              </a14:hiddenFill>
            </a:ext>
          </a:extLst>
        </p:spPr>
      </p:cxnSp>
      <p:sp>
        <p:nvSpPr>
          <p:cNvPr id="63" name="矩形 76"/>
          <p:cNvSpPr>
            <a:spLocks noChangeArrowheads="1"/>
          </p:cNvSpPr>
          <p:nvPr/>
        </p:nvSpPr>
        <p:spPr bwMode="auto">
          <a:xfrm>
            <a:off x="1030234" y="3570550"/>
            <a:ext cx="1366485" cy="4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45" tIns="40323" rIns="80645" bIns="4032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400" dirty="0">
                <a:solidFill>
                  <a:schemeClr val="tx2">
                    <a:lumMod val="75000"/>
                    <a:lumOff val="25000"/>
                  </a:schemeClr>
                </a:solidFill>
                <a:latin typeface="+mn-lt"/>
                <a:ea typeface="+mn-ea"/>
                <a:cs typeface="+mn-ea"/>
                <a:sym typeface="+mn-lt"/>
              </a:rPr>
              <a:t>在此输入文字描述</a:t>
            </a:r>
            <a:endParaRPr lang="zh-CN" altLang="en-US" sz="1400" dirty="0">
              <a:solidFill>
                <a:schemeClr val="tx2">
                  <a:lumMod val="75000"/>
                  <a:lumOff val="25000"/>
                </a:schemeClr>
              </a:solidFill>
              <a:latin typeface="+mn-lt"/>
              <a:ea typeface="+mn-ea"/>
              <a:cs typeface="+mn-ea"/>
              <a:sym typeface="+mn-lt"/>
            </a:endParaRPr>
          </a:p>
        </p:txBody>
      </p:sp>
      <p:sp>
        <p:nvSpPr>
          <p:cNvPr id="64" name="矩形 80"/>
          <p:cNvSpPr>
            <a:spLocks noChangeArrowheads="1"/>
          </p:cNvSpPr>
          <p:nvPr/>
        </p:nvSpPr>
        <p:spPr bwMode="auto">
          <a:xfrm>
            <a:off x="2256298" y="2672938"/>
            <a:ext cx="1366485" cy="44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45" tIns="40323" rIns="80645" bIns="4032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400" dirty="0">
                <a:solidFill>
                  <a:schemeClr val="tx2">
                    <a:lumMod val="75000"/>
                    <a:lumOff val="25000"/>
                  </a:schemeClr>
                </a:solidFill>
                <a:latin typeface="+mn-lt"/>
                <a:ea typeface="+mn-ea"/>
                <a:cs typeface="+mn-ea"/>
                <a:sym typeface="+mn-lt"/>
              </a:rPr>
              <a:t>在此输入文字描述</a:t>
            </a:r>
            <a:endParaRPr lang="zh-CN" altLang="en-US" sz="1400" dirty="0">
              <a:solidFill>
                <a:schemeClr val="tx2">
                  <a:lumMod val="75000"/>
                  <a:lumOff val="25000"/>
                </a:schemeClr>
              </a:solidFill>
              <a:latin typeface="+mn-lt"/>
              <a:ea typeface="+mn-ea"/>
              <a:cs typeface="+mn-ea"/>
              <a:sym typeface="+mn-lt"/>
            </a:endParaRPr>
          </a:p>
        </p:txBody>
      </p:sp>
      <p:sp>
        <p:nvSpPr>
          <p:cNvPr id="65" name="矩形 81"/>
          <p:cNvSpPr>
            <a:spLocks noChangeArrowheads="1"/>
          </p:cNvSpPr>
          <p:nvPr/>
        </p:nvSpPr>
        <p:spPr bwMode="auto">
          <a:xfrm>
            <a:off x="3920013" y="3814207"/>
            <a:ext cx="1366485" cy="44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45" tIns="40323" rIns="80645" bIns="4032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400" dirty="0">
                <a:solidFill>
                  <a:schemeClr val="tx2">
                    <a:lumMod val="75000"/>
                    <a:lumOff val="25000"/>
                  </a:schemeClr>
                </a:solidFill>
                <a:latin typeface="+mn-lt"/>
                <a:ea typeface="+mn-ea"/>
                <a:cs typeface="+mn-ea"/>
                <a:sym typeface="+mn-lt"/>
              </a:rPr>
              <a:t>在此输入文字描述</a:t>
            </a:r>
            <a:endParaRPr lang="zh-CN" altLang="en-US" sz="1400" dirty="0">
              <a:solidFill>
                <a:schemeClr val="tx2">
                  <a:lumMod val="75000"/>
                  <a:lumOff val="25000"/>
                </a:schemeClr>
              </a:solidFill>
              <a:latin typeface="+mn-lt"/>
              <a:ea typeface="+mn-ea"/>
              <a:cs typeface="+mn-ea"/>
              <a:sym typeface="+mn-lt"/>
            </a:endParaRPr>
          </a:p>
        </p:txBody>
      </p:sp>
      <p:sp>
        <p:nvSpPr>
          <p:cNvPr id="66" name="矩形 82"/>
          <p:cNvSpPr>
            <a:spLocks noChangeArrowheads="1"/>
          </p:cNvSpPr>
          <p:nvPr/>
        </p:nvSpPr>
        <p:spPr bwMode="auto">
          <a:xfrm>
            <a:off x="5553913" y="2506299"/>
            <a:ext cx="1366485" cy="44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45" tIns="40323" rIns="80645" bIns="4032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400" dirty="0">
                <a:solidFill>
                  <a:schemeClr val="tx2">
                    <a:lumMod val="75000"/>
                    <a:lumOff val="25000"/>
                  </a:schemeClr>
                </a:solidFill>
                <a:latin typeface="+mn-lt"/>
                <a:ea typeface="+mn-ea"/>
                <a:cs typeface="+mn-ea"/>
                <a:sym typeface="+mn-lt"/>
              </a:rPr>
              <a:t>在此输入文字描述</a:t>
            </a:r>
            <a:endParaRPr lang="zh-CN" altLang="en-US" sz="1400" dirty="0">
              <a:solidFill>
                <a:schemeClr val="tx2">
                  <a:lumMod val="75000"/>
                  <a:lumOff val="25000"/>
                </a:schemeClr>
              </a:solidFill>
              <a:latin typeface="+mn-lt"/>
              <a:ea typeface="+mn-ea"/>
              <a:cs typeface="+mn-ea"/>
              <a:sym typeface="+mn-lt"/>
            </a:endParaRPr>
          </a:p>
        </p:txBody>
      </p:sp>
      <p:sp>
        <p:nvSpPr>
          <p:cNvPr id="67" name="矩形 85"/>
          <p:cNvSpPr>
            <a:spLocks noChangeArrowheads="1"/>
          </p:cNvSpPr>
          <p:nvPr/>
        </p:nvSpPr>
        <p:spPr bwMode="auto">
          <a:xfrm>
            <a:off x="5513047" y="3110562"/>
            <a:ext cx="2323291" cy="34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6" tIns="43202" rIns="86406" bIns="432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700" b="1" dirty="0">
                <a:solidFill>
                  <a:srgbClr val="6AA903"/>
                </a:solidFill>
                <a:latin typeface="+mn-lt"/>
                <a:ea typeface="+mn-ea"/>
                <a:cs typeface="+mn-ea"/>
                <a:sym typeface="+mn-lt"/>
              </a:rPr>
              <a:t>添加主要观点</a:t>
            </a:r>
            <a:endParaRPr lang="zh-CN" altLang="en-US" sz="1700" dirty="0">
              <a:solidFill>
                <a:srgbClr val="6AA903"/>
              </a:solidFill>
              <a:latin typeface="+mn-lt"/>
              <a:ea typeface="+mn-ea"/>
              <a:cs typeface="+mn-ea"/>
              <a:sym typeface="+mn-lt"/>
            </a:endParaRPr>
          </a:p>
        </p:txBody>
      </p:sp>
      <p:sp>
        <p:nvSpPr>
          <p:cNvPr id="68" name="文本框 13"/>
          <p:cNvSpPr txBox="1"/>
          <p:nvPr/>
        </p:nvSpPr>
        <p:spPr>
          <a:xfrm>
            <a:off x="5513047" y="3436915"/>
            <a:ext cx="2917520" cy="955640"/>
          </a:xfrm>
          <a:prstGeom prst="rect">
            <a:avLst/>
          </a:prstGeom>
          <a:noFill/>
        </p:spPr>
        <p:txBody>
          <a:bodyPr wrap="square" lIns="68576" tIns="34287" rIns="68576" bIns="34287" rtlCol="0">
            <a:spAutoFit/>
          </a:bodyPr>
          <a:lstStyle/>
          <a:p>
            <a:pPr>
              <a:lnSpc>
                <a:spcPct val="120000"/>
              </a:lnSpc>
              <a:spcBef>
                <a:spcPct val="0"/>
              </a:spcBef>
              <a:buNone/>
            </a:pPr>
            <a:r>
              <a:rPr lang="zh-CN" altLang="en-US" sz="1200" dirty="0">
                <a:solidFill>
                  <a:schemeClr val="tx2">
                    <a:lumMod val="75000"/>
                    <a:lumOff val="25000"/>
                  </a:schemeClr>
                </a:solidFill>
                <a:latin typeface="+mj-ea"/>
                <a:ea typeface="+mj-ea"/>
                <a:cs typeface="+mn-ea"/>
                <a:sym typeface="+mn-lt"/>
              </a:rPr>
              <a:t>在此输入文字描述在此输入文字描述在此输入文字描述在此输入文字描述在此输入文字描述在此输入文字描述在此输入文字描述在此输入文字描述在此输入文字</a:t>
            </a:r>
            <a:r>
              <a:rPr lang="zh-CN" altLang="en-US" sz="1200" dirty="0" smtClean="0">
                <a:solidFill>
                  <a:schemeClr val="tx2">
                    <a:lumMod val="75000"/>
                    <a:lumOff val="25000"/>
                  </a:schemeClr>
                </a:solidFill>
                <a:latin typeface="+mj-ea"/>
                <a:ea typeface="+mj-ea"/>
                <a:cs typeface="+mn-ea"/>
                <a:sym typeface="+mn-lt"/>
              </a:rPr>
              <a:t>描述</a:t>
            </a:r>
            <a:endParaRPr lang="zh-CN" altLang="en-US" sz="1200" dirty="0">
              <a:solidFill>
                <a:schemeClr val="tx2">
                  <a:lumMod val="75000"/>
                  <a:lumOff val="25000"/>
                </a:schemeClr>
              </a:solidFill>
              <a:latin typeface="+mj-ea"/>
              <a:ea typeface="+mj-ea"/>
              <a:cs typeface="+mn-ea"/>
              <a:sym typeface="+mn-lt"/>
            </a:endParaRPr>
          </a:p>
        </p:txBody>
      </p:sp>
      <p:sp>
        <p:nvSpPr>
          <p:cNvPr id="69" name="椭圆 56"/>
          <p:cNvSpPr>
            <a:spLocks noChangeArrowheads="1"/>
          </p:cNvSpPr>
          <p:nvPr/>
        </p:nvSpPr>
        <p:spPr bwMode="auto">
          <a:xfrm rot="21019161">
            <a:off x="767608" y="2181592"/>
            <a:ext cx="383624" cy="383691"/>
          </a:xfrm>
          <a:prstGeom prst="ellipse">
            <a:avLst/>
          </a:prstGeom>
          <a:solidFill>
            <a:schemeClr val="accent3"/>
          </a:solidFill>
          <a:ln>
            <a:noFill/>
          </a:ln>
        </p:spPr>
        <p:txBody>
          <a:bodyPr lIns="80645" tIns="40323" rIns="80645" bIns="40323"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latin typeface="+mn-lt"/>
              <a:ea typeface="+mn-ea"/>
              <a:cs typeface="+mn-ea"/>
              <a:sym typeface="+mn-lt"/>
            </a:endParaRPr>
          </a:p>
        </p:txBody>
      </p:sp>
      <p:sp>
        <p:nvSpPr>
          <p:cNvPr id="70" name="椭圆 58"/>
          <p:cNvSpPr>
            <a:spLocks noChangeArrowheads="1"/>
          </p:cNvSpPr>
          <p:nvPr/>
        </p:nvSpPr>
        <p:spPr bwMode="auto">
          <a:xfrm>
            <a:off x="3437274" y="3763171"/>
            <a:ext cx="492831" cy="494318"/>
          </a:xfrm>
          <a:prstGeom prst="ellipse">
            <a:avLst/>
          </a:prstGeom>
          <a:solidFill>
            <a:schemeClr val="accent3"/>
          </a:solidFill>
          <a:ln>
            <a:noFill/>
          </a:ln>
        </p:spPr>
        <p:txBody>
          <a:bodyPr lIns="80645" tIns="40323" rIns="80645" bIns="40323"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latin typeface="+mn-lt"/>
              <a:ea typeface="+mn-ea"/>
              <a:cs typeface="+mn-ea"/>
              <a:sym typeface="+mn-lt"/>
            </a:endParaRPr>
          </a:p>
        </p:txBody>
      </p:sp>
      <p:sp>
        <p:nvSpPr>
          <p:cNvPr id="71" name="椭圆 70"/>
          <p:cNvSpPr>
            <a:spLocks noChangeArrowheads="1"/>
          </p:cNvSpPr>
          <p:nvPr/>
        </p:nvSpPr>
        <p:spPr bwMode="auto">
          <a:xfrm>
            <a:off x="7409162" y="1773560"/>
            <a:ext cx="569836" cy="569935"/>
          </a:xfrm>
          <a:prstGeom prst="ellipse">
            <a:avLst/>
          </a:prstGeom>
          <a:solidFill>
            <a:schemeClr val="accent3"/>
          </a:solidFill>
          <a:ln>
            <a:noFill/>
          </a:ln>
        </p:spPr>
        <p:txBody>
          <a:bodyPr lIns="80645" tIns="40323" rIns="80645" bIns="40323"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latin typeface="+mn-lt"/>
              <a:ea typeface="+mn-ea"/>
              <a:cs typeface="+mn-ea"/>
              <a:sym typeface="+mn-lt"/>
            </a:endParaRPr>
          </a:p>
        </p:txBody>
      </p:sp>
      <p:sp>
        <p:nvSpPr>
          <p:cNvPr id="72" name="TextBox 71"/>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2"/>
                                        </p:tgtEl>
                                        <p:attrNameLst>
                                          <p:attrName>ppt_y</p:attrName>
                                        </p:attrNameLst>
                                      </p:cBhvr>
                                      <p:tavLst>
                                        <p:tav tm="0">
                                          <p:val>
                                            <p:strVal val="#ppt_y"/>
                                          </p:val>
                                        </p:tav>
                                        <p:tav tm="100000">
                                          <p:val>
                                            <p:strVal val="#ppt_y"/>
                                          </p:val>
                                        </p:tav>
                                      </p:tavLst>
                                    </p:anim>
                                    <p:anim calcmode="lin" valueType="num">
                                      <p:cBhvr>
                                        <p:cTn id="9"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2"/>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500"/>
                                        <p:tgtEl>
                                          <p:spTgt spid="69"/>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350"/>
                                        <p:tgtEl>
                                          <p:spTgt spid="60"/>
                                        </p:tgtEl>
                                      </p:cBhvr>
                                    </p:animEffect>
                                  </p:childTnLst>
                                </p:cTn>
                              </p:par>
                            </p:childTnLst>
                          </p:cTn>
                        </p:par>
                        <p:par>
                          <p:cTn id="20" fill="hold">
                            <p:stCondLst>
                              <p:cond delay="185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650"/>
                                        <p:tgtEl>
                                          <p:spTgt spid="37"/>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400"/>
                                        <p:tgtEl>
                                          <p:spTgt spid="63"/>
                                        </p:tgtEl>
                                      </p:cBhvr>
                                    </p:animEffect>
                                  </p:childTnLst>
                                </p:cTn>
                              </p:par>
                            </p:childTnLst>
                          </p:cTn>
                        </p:par>
                        <p:par>
                          <p:cTn id="27" fill="hold">
                            <p:stCondLst>
                              <p:cond delay="2850"/>
                            </p:stCondLst>
                            <p:childTnLst>
                              <p:par>
                                <p:cTn id="28" presetID="22" presetClass="entr" presetSubtype="8"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350"/>
                                        <p:tgtEl>
                                          <p:spTgt spid="57"/>
                                        </p:tgtEl>
                                      </p:cBhvr>
                                    </p:animEffect>
                                  </p:childTnLst>
                                </p:cTn>
                              </p:par>
                            </p:childTnLst>
                          </p:cTn>
                        </p:par>
                        <p:par>
                          <p:cTn id="31" fill="hold">
                            <p:stCondLst>
                              <p:cond delay="335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750"/>
                                        <p:tgtEl>
                                          <p:spTgt spid="42"/>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par>
                          <p:cTn id="38" fill="hold">
                            <p:stCondLst>
                              <p:cond delay="4350"/>
                            </p:stCondLst>
                            <p:childTnLst>
                              <p:par>
                                <p:cTn id="39" presetID="22" presetClass="entr" presetSubtype="8"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left)">
                                      <p:cBhvr>
                                        <p:cTn id="41" dur="450"/>
                                        <p:tgtEl>
                                          <p:spTgt spid="58"/>
                                        </p:tgtEl>
                                      </p:cBhvr>
                                    </p:animEffect>
                                  </p:childTnLst>
                                </p:cTn>
                              </p:par>
                            </p:childTnLst>
                          </p:cTn>
                        </p:par>
                        <p:par>
                          <p:cTn id="42" fill="hold">
                            <p:stCondLst>
                              <p:cond delay="4850"/>
                            </p:stCondLst>
                            <p:childTnLst>
                              <p:par>
                                <p:cTn id="43" presetID="22" presetClass="entr" presetSubtype="8"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left)">
                                      <p:cBhvr>
                                        <p:cTn id="45" dur="650"/>
                                        <p:tgtEl>
                                          <p:spTgt spid="47"/>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400"/>
                                        <p:tgtEl>
                                          <p:spTgt spid="65"/>
                                        </p:tgtEl>
                                      </p:cBhvr>
                                    </p:animEffect>
                                  </p:childTnLst>
                                </p:cTn>
                              </p:par>
                            </p:childTnLst>
                          </p:cTn>
                        </p:par>
                        <p:par>
                          <p:cTn id="49" fill="hold">
                            <p:stCondLst>
                              <p:cond delay="5850"/>
                            </p:stCondLst>
                            <p:childTnLst>
                              <p:par>
                                <p:cTn id="50" presetID="22" presetClass="entr" presetSubtype="8"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left)">
                                      <p:cBhvr>
                                        <p:cTn id="52" dur="450"/>
                                        <p:tgtEl>
                                          <p:spTgt spid="59"/>
                                        </p:tgtEl>
                                      </p:cBhvr>
                                    </p:animEffect>
                                  </p:childTnLst>
                                </p:cTn>
                              </p:par>
                              <p:par>
                                <p:cTn id="53" presetID="22" presetClass="entr" presetSubtype="2"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right)">
                                      <p:cBhvr>
                                        <p:cTn id="55" dur="400"/>
                                        <p:tgtEl>
                                          <p:spTgt spid="61"/>
                                        </p:tgtEl>
                                      </p:cBhvr>
                                    </p:animEffect>
                                  </p:childTnLst>
                                </p:cTn>
                              </p:par>
                            </p:childTnLst>
                          </p:cTn>
                        </p:par>
                        <p:par>
                          <p:cTn id="56" fill="hold">
                            <p:stCondLst>
                              <p:cond delay="6350"/>
                            </p:stCondLst>
                            <p:childTnLst>
                              <p:par>
                                <p:cTn id="57" presetID="22" presetClass="entr" presetSubtype="8"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750"/>
                                        <p:tgtEl>
                                          <p:spTgt spid="52"/>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wipe(right)">
                                      <p:cBhvr>
                                        <p:cTn id="65" dur="400"/>
                                        <p:tgtEl>
                                          <p:spTgt spid="70"/>
                                        </p:tgtEl>
                                      </p:cBhvr>
                                    </p:animEffect>
                                  </p:childTnLst>
                                </p:cTn>
                              </p:par>
                            </p:childTnLst>
                          </p:cTn>
                        </p:par>
                        <p:par>
                          <p:cTn id="66" fill="hold">
                            <p:stCondLst>
                              <p:cond delay="7350"/>
                            </p:stCondLst>
                            <p:childTnLst>
                              <p:par>
                                <p:cTn id="67" presetID="22" presetClass="entr" presetSubtype="8" fill="hold"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left)">
                                      <p:cBhvr>
                                        <p:cTn id="69" dur="350"/>
                                        <p:tgtEl>
                                          <p:spTgt spid="62"/>
                                        </p:tgtEl>
                                      </p:cBhvr>
                                    </p:animEffect>
                                  </p:childTnLst>
                                </p:cTn>
                              </p:par>
                            </p:childTnLst>
                          </p:cTn>
                        </p:par>
                        <p:par>
                          <p:cTn id="70" fill="hold">
                            <p:stCondLst>
                              <p:cond delay="7850"/>
                            </p:stCondLst>
                            <p:childTnLst>
                              <p:par>
                                <p:cTn id="71" presetID="22" presetClass="entr" presetSubtype="8"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400"/>
                                        <p:tgtEl>
                                          <p:spTgt spid="71"/>
                                        </p:tgtEl>
                                      </p:cBhvr>
                                    </p:animEffect>
                                  </p:childTnLst>
                                </p:cTn>
                              </p:par>
                            </p:childTnLst>
                          </p:cTn>
                        </p:par>
                        <p:par>
                          <p:cTn id="74" fill="hold">
                            <p:stCondLst>
                              <p:cond delay="8350"/>
                            </p:stCondLst>
                            <p:childTnLst>
                              <p:par>
                                <p:cTn id="75" presetID="26" presetClass="emph" presetSubtype="0" fill="hold" nodeType="afterEffect">
                                  <p:stCondLst>
                                    <p:cond delay="0"/>
                                  </p:stCondLst>
                                  <p:childTnLst>
                                    <p:animEffect transition="out" filter="fade">
                                      <p:cBhvr>
                                        <p:cTn id="76" dur="500" tmFilter="0, 0; .2, .5; .8, .5; 1, 0"/>
                                        <p:tgtEl>
                                          <p:spTgt spid="37"/>
                                        </p:tgtEl>
                                      </p:cBhvr>
                                    </p:animEffect>
                                    <p:animScale>
                                      <p:cBhvr>
                                        <p:cTn id="77" dur="250" autoRev="1" fill="hold"/>
                                        <p:tgtEl>
                                          <p:spTgt spid="37"/>
                                        </p:tgtEl>
                                      </p:cBhvr>
                                      <p:by x="105000" y="105000"/>
                                    </p:animScale>
                                  </p:childTnLst>
                                </p:cTn>
                              </p:par>
                              <p:par>
                                <p:cTn id="78" presetID="26" presetClass="emph" presetSubtype="0" fill="hold" nodeType="withEffect">
                                  <p:stCondLst>
                                    <p:cond delay="500"/>
                                  </p:stCondLst>
                                  <p:childTnLst>
                                    <p:animEffect transition="out" filter="fade">
                                      <p:cBhvr>
                                        <p:cTn id="79" dur="500" tmFilter="0, 0; .2, .5; .8, .5; 1, 0"/>
                                        <p:tgtEl>
                                          <p:spTgt spid="42"/>
                                        </p:tgtEl>
                                      </p:cBhvr>
                                    </p:animEffect>
                                    <p:animScale>
                                      <p:cBhvr>
                                        <p:cTn id="80" dur="250" autoRev="1" fill="hold"/>
                                        <p:tgtEl>
                                          <p:spTgt spid="42"/>
                                        </p:tgtEl>
                                      </p:cBhvr>
                                      <p:by x="105000" y="105000"/>
                                    </p:animScale>
                                  </p:childTnLst>
                                </p:cTn>
                              </p:par>
                              <p:par>
                                <p:cTn id="81" presetID="26" presetClass="emph" presetSubtype="0" fill="hold" nodeType="withEffect">
                                  <p:stCondLst>
                                    <p:cond delay="250"/>
                                  </p:stCondLst>
                                  <p:childTnLst>
                                    <p:animEffect transition="out" filter="fade">
                                      <p:cBhvr>
                                        <p:cTn id="82" dur="500" tmFilter="0, 0; .2, .5; .8, .5; 1, 0"/>
                                        <p:tgtEl>
                                          <p:spTgt spid="47"/>
                                        </p:tgtEl>
                                      </p:cBhvr>
                                    </p:animEffect>
                                    <p:animScale>
                                      <p:cBhvr>
                                        <p:cTn id="83" dur="250" autoRev="1" fill="hold"/>
                                        <p:tgtEl>
                                          <p:spTgt spid="47"/>
                                        </p:tgtEl>
                                      </p:cBhvr>
                                      <p:by x="105000" y="105000"/>
                                    </p:animScale>
                                  </p:childTnLst>
                                </p:cTn>
                              </p:par>
                              <p:par>
                                <p:cTn id="84" presetID="26" presetClass="emph" presetSubtype="0" fill="hold" nodeType="withEffect">
                                  <p:stCondLst>
                                    <p:cond delay="750"/>
                                  </p:stCondLst>
                                  <p:childTnLst>
                                    <p:animEffect transition="out" filter="fade">
                                      <p:cBhvr>
                                        <p:cTn id="85" dur="500" tmFilter="0, 0; .2, .5; .8, .5; 1, 0"/>
                                        <p:tgtEl>
                                          <p:spTgt spid="52"/>
                                        </p:tgtEl>
                                      </p:cBhvr>
                                    </p:animEffect>
                                    <p:animScale>
                                      <p:cBhvr>
                                        <p:cTn id="86" dur="250" autoRev="1" fill="hold"/>
                                        <p:tgtEl>
                                          <p:spTgt spid="52"/>
                                        </p:tgtEl>
                                      </p:cBhvr>
                                      <p:by x="105000" y="105000"/>
                                    </p:animScale>
                                  </p:childTnLst>
                                </p:cTn>
                              </p:par>
                            </p:childTnLst>
                          </p:cTn>
                        </p:par>
                        <p:par>
                          <p:cTn id="87" fill="hold">
                            <p:stCondLst>
                              <p:cond delay="8850"/>
                            </p:stCondLst>
                            <p:childTnLst>
                              <p:par>
                                <p:cTn id="88" presetID="22" presetClass="entr" presetSubtype="2"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wipe(right)">
                                      <p:cBhvr>
                                        <p:cTn id="90" dur="500"/>
                                        <p:tgtEl>
                                          <p:spTgt spid="67"/>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wipe(right)">
                                      <p:cBhvr>
                                        <p:cTn id="93"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8" grpId="0"/>
      <p:bldP spid="69" grpId="0" animBg="1"/>
      <p:bldP spid="70" grpId="0" animBg="1"/>
      <p:bldP spid="7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16" name="任意多边形 23"/>
          <p:cNvSpPr>
            <a:spLocks noChangeArrowheads="1"/>
          </p:cNvSpPr>
          <p:nvPr/>
        </p:nvSpPr>
        <p:spPr bwMode="auto">
          <a:xfrm>
            <a:off x="4255375" y="3961216"/>
            <a:ext cx="694668" cy="1182284"/>
          </a:xfrm>
          <a:custGeom>
            <a:avLst/>
            <a:gdLst>
              <a:gd name="T0" fmla="*/ 96678 w 288032"/>
              <a:gd name="T1" fmla="*/ 0 h 553620"/>
              <a:gd name="T2" fmla="*/ 194042 w 288032"/>
              <a:gd name="T3" fmla="*/ 0 h 553620"/>
              <a:gd name="T4" fmla="*/ 290720 w 288032"/>
              <a:gd name="T5" fmla="*/ 554875 h 553620"/>
              <a:gd name="T6" fmla="*/ 0 w 288032"/>
              <a:gd name="T7" fmla="*/ 554875 h 553620"/>
              <a:gd name="T8" fmla="*/ 0 60000 65536"/>
              <a:gd name="T9" fmla="*/ 0 60000 65536"/>
              <a:gd name="T10" fmla="*/ 0 60000 65536"/>
              <a:gd name="T11" fmla="*/ 0 60000 65536"/>
              <a:gd name="T12" fmla="*/ 0 w 288032"/>
              <a:gd name="T13" fmla="*/ 0 h 553620"/>
              <a:gd name="T14" fmla="*/ 288032 w 288032"/>
              <a:gd name="T15" fmla="*/ 553620 h 553620"/>
            </a:gdLst>
            <a:ahLst/>
            <a:cxnLst>
              <a:cxn ang="T8">
                <a:pos x="T0" y="T1"/>
              </a:cxn>
              <a:cxn ang="T9">
                <a:pos x="T2" y="T3"/>
              </a:cxn>
              <a:cxn ang="T10">
                <a:pos x="T4" y="T5"/>
              </a:cxn>
              <a:cxn ang="T11">
                <a:pos x="T6" y="T7"/>
              </a:cxn>
            </a:cxnLst>
            <a:rect l="T12" t="T13" r="T14" b="T15"/>
            <a:pathLst>
              <a:path w="288032" h="553620">
                <a:moveTo>
                  <a:pt x="95784" y="0"/>
                </a:moveTo>
                <a:lnTo>
                  <a:pt x="192248" y="0"/>
                </a:lnTo>
                <a:lnTo>
                  <a:pt x="288032" y="553620"/>
                </a:lnTo>
                <a:lnTo>
                  <a:pt x="0" y="553620"/>
                </a:lnTo>
                <a:lnTo>
                  <a:pt x="95784" y="0"/>
                </a:lnTo>
                <a:close/>
              </a:path>
            </a:pathLst>
          </a:custGeom>
          <a:solidFill>
            <a:schemeClr val="accent3"/>
          </a:solidFill>
          <a:ln>
            <a:noFill/>
          </a:ln>
        </p:spPr>
        <p:txBody>
          <a:bodyPr lIns="68580" tIns="34290" rIns="68580" bIns="34290" anchor="ctr"/>
          <a:lstStyle/>
          <a:p>
            <a:endParaRPr lang="zh-CN" altLang="en-US" dirty="0">
              <a:cs typeface="+mn-ea"/>
              <a:sym typeface="+mn-lt"/>
            </a:endParaRPr>
          </a:p>
        </p:txBody>
      </p:sp>
      <p:grpSp>
        <p:nvGrpSpPr>
          <p:cNvPr id="17" name="Group 6"/>
          <p:cNvGrpSpPr/>
          <p:nvPr/>
        </p:nvGrpSpPr>
        <p:grpSpPr bwMode="auto">
          <a:xfrm rot="-744809">
            <a:off x="1362621" y="3646891"/>
            <a:ext cx="6480175" cy="288925"/>
            <a:chOff x="0" y="0"/>
            <a:chExt cx="6480000" cy="288000"/>
          </a:xfrm>
          <a:solidFill>
            <a:schemeClr val="accent3"/>
          </a:solidFill>
        </p:grpSpPr>
        <p:sp>
          <p:nvSpPr>
            <p:cNvPr id="18" name="矩形 7"/>
            <p:cNvSpPr>
              <a:spLocks noChangeArrowheads="1"/>
            </p:cNvSpPr>
            <p:nvPr/>
          </p:nvSpPr>
          <p:spPr bwMode="auto">
            <a:xfrm>
              <a:off x="0" y="71992"/>
              <a:ext cx="6480000" cy="1440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mn-lt"/>
                <a:ea typeface="+mn-ea"/>
                <a:cs typeface="+mn-ea"/>
                <a:sym typeface="+mn-lt"/>
              </a:endParaRPr>
            </a:p>
          </p:txBody>
        </p:sp>
        <p:sp>
          <p:nvSpPr>
            <p:cNvPr id="19" name="椭圆 8"/>
            <p:cNvSpPr>
              <a:spLocks noChangeArrowheads="1"/>
            </p:cNvSpPr>
            <p:nvPr/>
          </p:nvSpPr>
          <p:spPr bwMode="auto">
            <a:xfrm>
              <a:off x="3095984" y="0"/>
              <a:ext cx="288000" cy="288000"/>
            </a:xfrm>
            <a:prstGeom prst="ellipse">
              <a:avLst/>
            </a:prstGeom>
            <a:grpFill/>
            <a:ln w="38100">
              <a:solidFill>
                <a:schemeClr val="accent3">
                  <a:lumMod val="20000"/>
                  <a:lumOff val="8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mn-lt"/>
                <a:ea typeface="+mn-ea"/>
                <a:cs typeface="+mn-ea"/>
                <a:sym typeface="+mn-lt"/>
              </a:endParaRPr>
            </a:p>
          </p:txBody>
        </p:sp>
      </p:grpSp>
      <p:sp>
        <p:nvSpPr>
          <p:cNvPr id="20" name="TextBox 15"/>
          <p:cNvSpPr>
            <a:spLocks noChangeArrowheads="1"/>
          </p:cNvSpPr>
          <p:nvPr/>
        </p:nvSpPr>
        <p:spPr bwMode="auto">
          <a:xfrm rot="-709074">
            <a:off x="1233495" y="3543228"/>
            <a:ext cx="152349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3600" b="1" dirty="0">
                <a:solidFill>
                  <a:srgbClr val="6AA903"/>
                </a:solidFill>
                <a:latin typeface="+mn-lt"/>
                <a:ea typeface="+mn-ea"/>
                <a:cs typeface="+mn-ea"/>
                <a:sym typeface="+mn-lt"/>
              </a:rPr>
              <a:t>关键字</a:t>
            </a:r>
            <a:endParaRPr lang="zh-CN" altLang="en-US" sz="3600" b="1" dirty="0">
              <a:solidFill>
                <a:srgbClr val="6AA903"/>
              </a:solidFill>
              <a:latin typeface="+mn-lt"/>
              <a:ea typeface="+mn-ea"/>
              <a:cs typeface="+mn-ea"/>
              <a:sym typeface="+mn-lt"/>
            </a:endParaRPr>
          </a:p>
        </p:txBody>
      </p:sp>
      <p:sp>
        <p:nvSpPr>
          <p:cNvPr id="21" name="TextBox 45"/>
          <p:cNvSpPr>
            <a:spLocks noChangeArrowheads="1"/>
          </p:cNvSpPr>
          <p:nvPr/>
        </p:nvSpPr>
        <p:spPr bwMode="auto">
          <a:xfrm rot="-709074">
            <a:off x="6242851" y="2478015"/>
            <a:ext cx="152349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3600" b="1" dirty="0">
                <a:solidFill>
                  <a:srgbClr val="FCA904"/>
                </a:solidFill>
                <a:latin typeface="+mn-lt"/>
                <a:ea typeface="+mn-ea"/>
                <a:cs typeface="+mn-ea"/>
                <a:sym typeface="+mn-lt"/>
              </a:rPr>
              <a:t>关键字</a:t>
            </a:r>
            <a:endParaRPr lang="zh-CN" altLang="en-US" sz="3600" b="1" dirty="0">
              <a:solidFill>
                <a:srgbClr val="FCA904"/>
              </a:solidFill>
              <a:latin typeface="+mn-lt"/>
              <a:ea typeface="+mn-ea"/>
              <a:cs typeface="+mn-ea"/>
              <a:sym typeface="+mn-lt"/>
            </a:endParaRPr>
          </a:p>
        </p:txBody>
      </p:sp>
      <p:grpSp>
        <p:nvGrpSpPr>
          <p:cNvPr id="22" name="Group 11"/>
          <p:cNvGrpSpPr/>
          <p:nvPr/>
        </p:nvGrpSpPr>
        <p:grpSpPr bwMode="auto">
          <a:xfrm>
            <a:off x="1118146" y="1467342"/>
            <a:ext cx="2593975" cy="1647719"/>
            <a:chOff x="0" y="-354981"/>
            <a:chExt cx="2594714" cy="1648245"/>
          </a:xfrm>
        </p:grpSpPr>
        <p:sp>
          <p:nvSpPr>
            <p:cNvPr id="23" name="矩形 46"/>
            <p:cNvSpPr>
              <a:spLocks noChangeArrowheads="1"/>
            </p:cNvSpPr>
            <p:nvPr/>
          </p:nvSpPr>
          <p:spPr bwMode="auto">
            <a:xfrm>
              <a:off x="0" y="-354981"/>
              <a:ext cx="1904560" cy="36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dirty="0">
                  <a:solidFill>
                    <a:srgbClr val="6AA903"/>
                  </a:solidFill>
                  <a:latin typeface="方正粗圆简体" panose="02010601030101010101" pitchFamily="65" charset="-122"/>
                  <a:ea typeface="方正粗圆简体" panose="02010601030101010101" pitchFamily="65" charset="-122"/>
                  <a:cs typeface="+mn-ea"/>
                  <a:sym typeface="+mn-lt"/>
                </a:rPr>
                <a:t>添加主题</a:t>
              </a:r>
              <a:endParaRPr lang="zh-CN" altLang="en-US" sz="1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24" name="矩形 47"/>
            <p:cNvSpPr>
              <a:spLocks noChangeArrowheads="1"/>
            </p:cNvSpPr>
            <p:nvPr/>
          </p:nvSpPr>
          <p:spPr bwMode="auto">
            <a:xfrm>
              <a:off x="0" y="-60157"/>
              <a:ext cx="2594714" cy="123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ts val="1800"/>
                </a:lnSpc>
                <a:spcBef>
                  <a:spcPct val="0"/>
                </a:spcBef>
                <a:buNone/>
              </a:pPr>
              <a:r>
                <a:rPr lang="zh-CN" altLang="en-US" sz="1200" dirty="0">
                  <a:solidFill>
                    <a:schemeClr val="tx2">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在此输入文字描述在此输入文字描述在此输入文字描述在此输入文字描述在此输入文字描述在此输入文字描述在此输入文字描述在此输入文字描述。</a:t>
              </a:r>
              <a:endParaRPr lang="zh-CN" altLang="en-US" sz="1200" dirty="0">
                <a:solidFill>
                  <a:schemeClr val="tx2">
                    <a:lumMod val="75000"/>
                    <a:lumOff val="25000"/>
                  </a:schemeClr>
                </a:solidFill>
                <a:latin typeface="+mn-lt"/>
                <a:ea typeface="+mn-ea"/>
                <a:cs typeface="+mn-ea"/>
                <a:sym typeface="+mn-lt"/>
              </a:endParaRPr>
            </a:p>
          </p:txBody>
        </p:sp>
        <p:sp>
          <p:nvSpPr>
            <p:cNvPr id="25" name="等腰三角形 1"/>
            <p:cNvSpPr>
              <a:spLocks noChangeAspect="1" noChangeArrowheads="1"/>
            </p:cNvSpPr>
            <p:nvPr/>
          </p:nvSpPr>
          <p:spPr bwMode="auto">
            <a:xfrm flipV="1">
              <a:off x="862280" y="1138091"/>
              <a:ext cx="180000" cy="155173"/>
            </a:xfrm>
            <a:prstGeom prst="triangle">
              <a:avLst>
                <a:gd name="adj" fmla="val 50000"/>
              </a:avLst>
            </a:prstGeom>
            <a:solidFill>
              <a:srgbClr val="6AA90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3BBE"/>
                </a:solidFill>
                <a:latin typeface="+mn-lt"/>
                <a:ea typeface="+mn-ea"/>
                <a:cs typeface="+mn-ea"/>
                <a:sym typeface="+mn-lt"/>
              </a:endParaRPr>
            </a:p>
          </p:txBody>
        </p:sp>
      </p:grpSp>
      <p:grpSp>
        <p:nvGrpSpPr>
          <p:cNvPr id="26" name="Group 15"/>
          <p:cNvGrpSpPr/>
          <p:nvPr/>
        </p:nvGrpSpPr>
        <p:grpSpPr bwMode="auto">
          <a:xfrm>
            <a:off x="5896521" y="685660"/>
            <a:ext cx="2593975" cy="1414370"/>
            <a:chOff x="0" y="-150720"/>
            <a:chExt cx="2594714" cy="1414330"/>
          </a:xfrm>
        </p:grpSpPr>
        <p:sp>
          <p:nvSpPr>
            <p:cNvPr id="27" name="矩形 48"/>
            <p:cNvSpPr>
              <a:spLocks noChangeArrowheads="1"/>
            </p:cNvSpPr>
            <p:nvPr/>
          </p:nvSpPr>
          <p:spPr bwMode="auto">
            <a:xfrm>
              <a:off x="0" y="-150720"/>
              <a:ext cx="190456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dirty="0">
                  <a:solidFill>
                    <a:schemeClr val="accent6"/>
                  </a:solidFill>
                  <a:latin typeface="方正粗圆简体" panose="02010601030101010101" pitchFamily="65" charset="-122"/>
                  <a:ea typeface="方正粗圆简体" panose="02010601030101010101" pitchFamily="65" charset="-122"/>
                  <a:cs typeface="+mn-ea"/>
                  <a:sym typeface="+mn-lt"/>
                </a:rPr>
                <a:t>添加主题</a:t>
              </a:r>
              <a:endParaRPr lang="zh-CN" altLang="en-US" sz="18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sp>
          <p:nvSpPr>
            <p:cNvPr id="28" name="矩形 49"/>
            <p:cNvSpPr>
              <a:spLocks noChangeArrowheads="1"/>
            </p:cNvSpPr>
            <p:nvPr/>
          </p:nvSpPr>
          <p:spPr bwMode="auto">
            <a:xfrm>
              <a:off x="0" y="134058"/>
              <a:ext cx="2594714" cy="99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ts val="1800"/>
                </a:lnSpc>
                <a:spcBef>
                  <a:spcPct val="0"/>
                </a:spcBef>
                <a:buNone/>
              </a:pPr>
              <a:r>
                <a:rPr lang="zh-CN" altLang="en-US" sz="1200" dirty="0">
                  <a:solidFill>
                    <a:schemeClr val="tx2">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a:t>
              </a:r>
              <a:endParaRPr lang="zh-CN" altLang="en-US" sz="1200" dirty="0">
                <a:solidFill>
                  <a:schemeClr val="tx2">
                    <a:lumMod val="75000"/>
                    <a:lumOff val="25000"/>
                  </a:schemeClr>
                </a:solidFill>
                <a:latin typeface="+mn-lt"/>
                <a:ea typeface="+mn-ea"/>
                <a:cs typeface="+mn-ea"/>
                <a:sym typeface="+mn-lt"/>
              </a:endParaRPr>
            </a:p>
          </p:txBody>
        </p:sp>
        <p:sp>
          <p:nvSpPr>
            <p:cNvPr id="29" name="等腰三角形 18"/>
            <p:cNvSpPr>
              <a:spLocks noChangeAspect="1" noChangeArrowheads="1"/>
            </p:cNvSpPr>
            <p:nvPr/>
          </p:nvSpPr>
          <p:spPr bwMode="auto">
            <a:xfrm flipV="1">
              <a:off x="862280" y="1108437"/>
              <a:ext cx="180000" cy="155173"/>
            </a:xfrm>
            <a:prstGeom prst="triangle">
              <a:avLst>
                <a:gd name="adj" fmla="val 50000"/>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tx1">
                    <a:lumMod val="75000"/>
                    <a:lumOff val="25000"/>
                  </a:schemeClr>
                </a:solidFill>
                <a:latin typeface="+mn-lt"/>
                <a:ea typeface="+mn-ea"/>
                <a:cs typeface="+mn-ea"/>
                <a:sym typeface="+mn-lt"/>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8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135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42" presetClass="path" presetSubtype="0" autoRev="1" fill="hold" grpId="1" nodeType="withEffect">
                                  <p:stCondLst>
                                    <p:cond delay="1500"/>
                                  </p:stCondLst>
                                  <p:childTnLst>
                                    <p:animMotion origin="layout" path="M -0.00169 -0.22963 L 8.33333E-7 4.44444E-6 " pathEditMode="relative" rAng="0" ptsTypes="AA">
                                      <p:cBhvr>
                                        <p:cTn id="33" dur="750" spd="-100000" fill="hold"/>
                                        <p:tgtEl>
                                          <p:spTgt spid="20"/>
                                        </p:tgtEl>
                                        <p:attrNameLst>
                                          <p:attrName>ppt_x</p:attrName>
                                          <p:attrName>ppt_y</p:attrName>
                                        </p:attrNameLst>
                                      </p:cBhvr>
                                      <p:rCtr x="78" y="11481"/>
                                    </p:animMotion>
                                  </p:childTnLst>
                                </p:cTn>
                              </p:par>
                              <p:par>
                                <p:cTn id="34" presetID="42" presetClass="path" presetSubtype="0" autoRev="1" fill="hold" grpId="1" nodeType="withEffect">
                                  <p:stCondLst>
                                    <p:cond delay="1500"/>
                                  </p:stCondLst>
                                  <p:childTnLst>
                                    <p:animMotion origin="layout" path="M 4.375E-6 -1.11111E-6 L 4.375E-6 0.16134 " pathEditMode="relative" rAng="0" ptsTypes="AA">
                                      <p:cBhvr>
                                        <p:cTn id="35" dur="750" fill="hold"/>
                                        <p:tgtEl>
                                          <p:spTgt spid="21"/>
                                        </p:tgtEl>
                                        <p:attrNameLst>
                                          <p:attrName>ppt_x</p:attrName>
                                          <p:attrName>ppt_y</p:attrName>
                                        </p:attrNameLst>
                                      </p:cBhvr>
                                      <p:rCtr x="0" y="8056"/>
                                    </p:animMotion>
                                  </p:childTnLst>
                                </p:cTn>
                              </p:par>
                              <p:par>
                                <p:cTn id="36" presetID="8" presetClass="emph" presetSubtype="0" fill="hold" nodeType="withEffect">
                                  <p:stCondLst>
                                    <p:cond delay="1500"/>
                                  </p:stCondLst>
                                  <p:childTnLst>
                                    <p:animRot by="1440000">
                                      <p:cBhvr>
                                        <p:cTn id="37" dur="750" fill="hold"/>
                                        <p:tgtEl>
                                          <p:spTgt spid="17"/>
                                        </p:tgtEl>
                                        <p:attrNameLst>
                                          <p:attrName>r</p:attrName>
                                        </p:attrNameLst>
                                      </p:cBhvr>
                                    </p:animRot>
                                  </p:childTnLst>
                                </p:cTn>
                              </p:par>
                              <p:par>
                                <p:cTn id="38" presetID="8" presetClass="emph" presetSubtype="0" fill="hold" nodeType="withEffect">
                                  <p:stCondLst>
                                    <p:cond delay="2250"/>
                                  </p:stCondLst>
                                  <p:childTnLst>
                                    <p:animRot by="-1440000">
                                      <p:cBhvr>
                                        <p:cTn id="39" dur="750" fill="hold"/>
                                        <p:tgtEl>
                                          <p:spTgt spid="17"/>
                                        </p:tgtEl>
                                        <p:attrNameLst>
                                          <p:attrName>r</p:attrName>
                                        </p:attrNameLst>
                                      </p:cBhvr>
                                    </p:animRot>
                                  </p:childTnLst>
                                </p:cTn>
                              </p:par>
                            </p:childTnLst>
                          </p:cTn>
                        </p:par>
                        <p:par>
                          <p:cTn id="40" fill="hold">
                            <p:stCondLst>
                              <p:cond delay="1850"/>
                            </p:stCondLst>
                            <p:childTnLst>
                              <p:par>
                                <p:cTn id="41" presetID="22" presetClass="entr" presetSubtype="1"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750"/>
                                        <p:tgtEl>
                                          <p:spTgt spid="22"/>
                                        </p:tgtEl>
                                      </p:cBhvr>
                                    </p:animEffect>
                                  </p:childTnLst>
                                </p:cTn>
                              </p:par>
                            </p:childTnLst>
                          </p:cTn>
                        </p:par>
                        <p:par>
                          <p:cTn id="44" fill="hold">
                            <p:stCondLst>
                              <p:cond delay="2850"/>
                            </p:stCondLst>
                            <p:childTnLst>
                              <p:par>
                                <p:cTn id="45" presetID="22" presetClass="entr" presetSubtype="1"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p:bldP spid="20" grpId="1"/>
      <p:bldP spid="21" grpId="0"/>
      <p:bldP spid="2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5433058" y="1953527"/>
            <a:ext cx="1746000" cy="1497821"/>
            <a:chOff x="4932419" y="2620258"/>
            <a:chExt cx="2195176" cy="1997094"/>
          </a:xfrm>
        </p:grpSpPr>
        <p:sp>
          <p:nvSpPr>
            <p:cNvPr id="32" name="Block Arc 27"/>
            <p:cNvSpPr/>
            <p:nvPr/>
          </p:nvSpPr>
          <p:spPr>
            <a:xfrm>
              <a:off x="5130501" y="2620258"/>
              <a:ext cx="1997094" cy="1997094"/>
            </a:xfrm>
            <a:prstGeom prst="blockArc">
              <a:avLst>
                <a:gd name="adj1" fmla="val 14421142"/>
                <a:gd name="adj2" fmla="val 10800000"/>
                <a:gd name="adj3" fmla="val 18030"/>
              </a:avLst>
            </a:prstGeom>
            <a:solidFill>
              <a:schemeClr val="accent3"/>
            </a:solidFill>
            <a:ln>
              <a:solidFill>
                <a:schemeClr val="accent3"/>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cs typeface="+mn-ea"/>
                <a:sym typeface="+mn-lt"/>
              </a:endParaRPr>
            </a:p>
          </p:txBody>
        </p:sp>
        <p:sp>
          <p:nvSpPr>
            <p:cNvPr id="33" name="Up Arrow 28"/>
            <p:cNvSpPr/>
            <p:nvPr/>
          </p:nvSpPr>
          <p:spPr>
            <a:xfrm>
              <a:off x="4932419" y="3081124"/>
              <a:ext cx="726216" cy="544662"/>
            </a:xfrm>
            <a:prstGeom prst="upArrow">
              <a:avLst>
                <a:gd name="adj1" fmla="val 49616"/>
                <a:gd name="adj2" fmla="val 80855"/>
              </a:avLst>
            </a:prstGeom>
            <a:solidFill>
              <a:schemeClr val="accent3"/>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cs typeface="+mn-ea"/>
                <a:sym typeface="+mn-lt"/>
              </a:endParaRPr>
            </a:p>
          </p:txBody>
        </p:sp>
      </p:grpSp>
      <p:grpSp>
        <p:nvGrpSpPr>
          <p:cNvPr id="34" name="组合 33"/>
          <p:cNvGrpSpPr/>
          <p:nvPr/>
        </p:nvGrpSpPr>
        <p:grpSpPr>
          <a:xfrm>
            <a:off x="4303529" y="1459926"/>
            <a:ext cx="1137448" cy="939440"/>
            <a:chOff x="3700762" y="1962123"/>
            <a:chExt cx="1283698" cy="1252586"/>
          </a:xfrm>
        </p:grpSpPr>
        <p:sp>
          <p:nvSpPr>
            <p:cNvPr id="35" name="Freeform 11"/>
            <p:cNvSpPr>
              <a:spLocks noEditPoints="1"/>
            </p:cNvSpPr>
            <p:nvPr/>
          </p:nvSpPr>
          <p:spPr bwMode="auto">
            <a:xfrm>
              <a:off x="3700762" y="1962123"/>
              <a:ext cx="1283698" cy="125258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rgbClr val="6AA903"/>
              </a:solid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36" name="Freeform 12"/>
            <p:cNvSpPr/>
            <p:nvPr/>
          </p:nvSpPr>
          <p:spPr bwMode="auto">
            <a:xfrm>
              <a:off x="3772236" y="2017283"/>
              <a:ext cx="1140751" cy="1113239"/>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rgbClr val="6AA903"/>
            </a:solidFill>
            <a:ln>
              <a:noFill/>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37" name="TextBox 44"/>
            <p:cNvSpPr txBox="1">
              <a:spLocks noChangeArrowheads="1"/>
            </p:cNvSpPr>
            <p:nvPr/>
          </p:nvSpPr>
          <p:spPr bwMode="auto">
            <a:xfrm>
              <a:off x="3892262" y="2199988"/>
              <a:ext cx="900695" cy="861774"/>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添加</a:t>
              </a:r>
              <a:endParaRPr lang="en-US" altLang="zh-CN"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38" name="Прямоугольник 121"/>
          <p:cNvSpPr/>
          <p:nvPr/>
        </p:nvSpPr>
        <p:spPr>
          <a:xfrm>
            <a:off x="754380" y="1737995"/>
            <a:ext cx="3418205" cy="1899920"/>
          </a:xfrm>
          <a:prstGeom prst="rect">
            <a:avLst/>
          </a:prstGeom>
        </p:spPr>
        <p:txBody>
          <a:bodyPr wrap="square">
            <a:spAutoFit/>
          </a:bodyPr>
          <a:lstStyle/>
          <a:p>
            <a:pP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更多模板亮亮图文旗舰店：https://liangliangtuwen.tmall.com</a:t>
            </a:r>
            <a:endParaRPr lang="zh-CN" altLang="en-US" sz="1400" dirty="0">
              <a:solidFill>
                <a:schemeClr val="tx2">
                  <a:lumMod val="75000"/>
                  <a:lumOff val="25000"/>
                </a:schemeClr>
              </a:solidFill>
              <a:latin typeface="+mn-lt"/>
              <a:ea typeface="+mn-ea"/>
              <a:cs typeface="+mn-ea"/>
              <a:sym typeface="+mn-lt"/>
            </a:endParaRPr>
          </a:p>
        </p:txBody>
      </p:sp>
      <p:sp>
        <p:nvSpPr>
          <p:cNvPr id="39" name="TextBox 38"/>
          <p:cNvSpPr txBox="1"/>
          <p:nvPr/>
        </p:nvSpPr>
        <p:spPr>
          <a:xfrm>
            <a:off x="783861" y="1301259"/>
            <a:ext cx="2045644" cy="430887"/>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rPr>
              <a:t>添加标题文本</a:t>
            </a:r>
            <a:endPar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nvGrpSpPr>
          <p:cNvPr id="40" name="组合 39"/>
          <p:cNvGrpSpPr/>
          <p:nvPr/>
        </p:nvGrpSpPr>
        <p:grpSpPr>
          <a:xfrm>
            <a:off x="4303529" y="2856352"/>
            <a:ext cx="1118408" cy="1112336"/>
            <a:chOff x="3635896" y="3857629"/>
            <a:chExt cx="1329524" cy="1390453"/>
          </a:xfrm>
        </p:grpSpPr>
        <p:sp>
          <p:nvSpPr>
            <p:cNvPr id="41" name="Freeform 13"/>
            <p:cNvSpPr/>
            <p:nvPr/>
          </p:nvSpPr>
          <p:spPr bwMode="auto">
            <a:xfrm>
              <a:off x="3635896" y="3857629"/>
              <a:ext cx="1329524" cy="139045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6"/>
            </a:solidFill>
            <a:ln w="0">
              <a:no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42" name="TextBox 44"/>
            <p:cNvSpPr txBox="1">
              <a:spLocks noChangeArrowheads="1"/>
            </p:cNvSpPr>
            <p:nvPr/>
          </p:nvSpPr>
          <p:spPr bwMode="auto">
            <a:xfrm>
              <a:off x="3850428" y="4327999"/>
              <a:ext cx="1031132" cy="492443"/>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43" name="组合 42"/>
          <p:cNvGrpSpPr/>
          <p:nvPr/>
        </p:nvGrpSpPr>
        <p:grpSpPr>
          <a:xfrm>
            <a:off x="7234285" y="1541353"/>
            <a:ext cx="1044798" cy="944849"/>
            <a:chOff x="7175225" y="1957361"/>
            <a:chExt cx="1291086" cy="1259798"/>
          </a:xfrm>
        </p:grpSpPr>
        <p:sp>
          <p:nvSpPr>
            <p:cNvPr id="44" name="Freeform 11"/>
            <p:cNvSpPr>
              <a:spLocks noEditPoints="1"/>
            </p:cNvSpPr>
            <p:nvPr/>
          </p:nvSpPr>
          <p:spPr bwMode="auto">
            <a:xfrm rot="943525">
              <a:off x="7175225" y="1957361"/>
              <a:ext cx="1291086" cy="125979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rgbClr val="6AA903"/>
              </a:solid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45" name="Freeform 12"/>
            <p:cNvSpPr/>
            <p:nvPr/>
          </p:nvSpPr>
          <p:spPr bwMode="auto">
            <a:xfrm rot="943525">
              <a:off x="7247110" y="2027436"/>
              <a:ext cx="1147316" cy="111964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rgbClr val="6AA903"/>
            </a:soli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46" name="TextBox 44"/>
            <p:cNvSpPr txBox="1">
              <a:spLocks noChangeArrowheads="1"/>
            </p:cNvSpPr>
            <p:nvPr/>
          </p:nvSpPr>
          <p:spPr bwMode="auto">
            <a:xfrm>
              <a:off x="7353188" y="2189369"/>
              <a:ext cx="935159" cy="861774"/>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添加</a:t>
              </a:r>
              <a:endParaRPr lang="en-US" altLang="zh-CN"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47" name="组合 46"/>
          <p:cNvGrpSpPr/>
          <p:nvPr/>
        </p:nvGrpSpPr>
        <p:grpSpPr>
          <a:xfrm>
            <a:off x="5863331" y="3542677"/>
            <a:ext cx="1051894" cy="940542"/>
            <a:chOff x="5446426" y="4819643"/>
            <a:chExt cx="1285204" cy="1254056"/>
          </a:xfrm>
        </p:grpSpPr>
        <p:sp>
          <p:nvSpPr>
            <p:cNvPr id="48" name="Freeform 11"/>
            <p:cNvSpPr>
              <a:spLocks noEditPoints="1"/>
            </p:cNvSpPr>
            <p:nvPr/>
          </p:nvSpPr>
          <p:spPr bwMode="auto">
            <a:xfrm rot="21129250">
              <a:off x="5446426" y="4819643"/>
              <a:ext cx="1285204" cy="125405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rgbClr val="6AA903"/>
              </a:solid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49" name="Freeform 12"/>
            <p:cNvSpPr/>
            <p:nvPr/>
          </p:nvSpPr>
          <p:spPr bwMode="auto">
            <a:xfrm rot="21129250">
              <a:off x="5517983" y="4889399"/>
              <a:ext cx="1142089" cy="1114545"/>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rgbClr val="6AA903"/>
            </a:solidFill>
            <a:ln>
              <a:noFill/>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50" name="TextBox 44"/>
            <p:cNvSpPr txBox="1">
              <a:spLocks noChangeArrowheads="1"/>
            </p:cNvSpPr>
            <p:nvPr/>
          </p:nvSpPr>
          <p:spPr bwMode="auto">
            <a:xfrm>
              <a:off x="5554179" y="5037191"/>
              <a:ext cx="1109245" cy="861775"/>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添加</a:t>
              </a:r>
              <a:endParaRPr lang="en-US" altLang="zh-CN"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51" name="组合 50"/>
          <p:cNvGrpSpPr/>
          <p:nvPr/>
        </p:nvGrpSpPr>
        <p:grpSpPr>
          <a:xfrm>
            <a:off x="5735257" y="813622"/>
            <a:ext cx="1122914" cy="1046359"/>
            <a:chOff x="5353657" y="1019158"/>
            <a:chExt cx="1334012" cy="1395145"/>
          </a:xfrm>
        </p:grpSpPr>
        <p:sp>
          <p:nvSpPr>
            <p:cNvPr id="52" name="Freeform 13"/>
            <p:cNvSpPr/>
            <p:nvPr/>
          </p:nvSpPr>
          <p:spPr bwMode="auto">
            <a:xfrm>
              <a:off x="5353657" y="1019158"/>
              <a:ext cx="1334012" cy="1395145"/>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6"/>
            </a:solidFill>
            <a:ln w="0">
              <a:no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53" name="TextBox 44"/>
            <p:cNvSpPr txBox="1">
              <a:spLocks noChangeArrowheads="1"/>
            </p:cNvSpPr>
            <p:nvPr/>
          </p:nvSpPr>
          <p:spPr bwMode="auto">
            <a:xfrm>
              <a:off x="5594918" y="1508191"/>
              <a:ext cx="960693" cy="492443"/>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54" name="组合 53"/>
          <p:cNvGrpSpPr/>
          <p:nvPr/>
        </p:nvGrpSpPr>
        <p:grpSpPr>
          <a:xfrm>
            <a:off x="7253909" y="2803192"/>
            <a:ext cx="1014586" cy="1042982"/>
            <a:chOff x="7099013" y="3857628"/>
            <a:chExt cx="1329706" cy="1390643"/>
          </a:xfrm>
        </p:grpSpPr>
        <p:sp>
          <p:nvSpPr>
            <p:cNvPr id="55" name="Freeform 13"/>
            <p:cNvSpPr/>
            <p:nvPr/>
          </p:nvSpPr>
          <p:spPr bwMode="auto">
            <a:xfrm>
              <a:off x="7099013" y="3857628"/>
              <a:ext cx="1329706" cy="139064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6"/>
            </a:solidFill>
            <a:ln w="0">
              <a:no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56" name="TextBox 44"/>
            <p:cNvSpPr txBox="1">
              <a:spLocks noChangeArrowheads="1"/>
            </p:cNvSpPr>
            <p:nvPr/>
          </p:nvSpPr>
          <p:spPr bwMode="auto">
            <a:xfrm>
              <a:off x="7334716" y="4368460"/>
              <a:ext cx="999631" cy="492443"/>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57" name="TextBox 56"/>
          <p:cNvSpPr txBox="1"/>
          <p:nvPr/>
        </p:nvSpPr>
        <p:spPr>
          <a:xfrm>
            <a:off x="5979063" y="2399366"/>
            <a:ext cx="804400" cy="707886"/>
          </a:xfrm>
          <a:prstGeom prst="rect">
            <a:avLst/>
          </a:prstGeom>
          <a:noFill/>
        </p:spPr>
        <p:txBody>
          <a:bodyPr wrap="square" rtlCol="0">
            <a:spAutoFit/>
          </a:bodyPr>
          <a:lstStyle/>
          <a:p>
            <a:pPr algn="ctr"/>
            <a:r>
              <a:rPr lang="zh-CN" altLang="en-US" sz="2000" dirty="0" smtClean="0">
                <a:solidFill>
                  <a:schemeClr val="accent3"/>
                </a:solidFill>
                <a:latin typeface="方正粗圆简体" panose="02010601030101010101" pitchFamily="65" charset="-122"/>
                <a:ea typeface="方正粗圆简体" panose="02010601030101010101" pitchFamily="65" charset="-122"/>
                <a:cs typeface="+mn-ea"/>
                <a:sym typeface="+mn-lt"/>
              </a:rPr>
              <a:t>添加</a:t>
            </a:r>
            <a:endParaRPr lang="en-US" altLang="zh-CN" sz="2000" dirty="0" smtClean="0">
              <a:solidFill>
                <a:schemeClr val="accent3"/>
              </a:solidFill>
              <a:latin typeface="方正粗圆简体" panose="02010601030101010101" pitchFamily="65" charset="-122"/>
              <a:ea typeface="方正粗圆简体" panose="02010601030101010101" pitchFamily="65" charset="-122"/>
              <a:cs typeface="+mn-ea"/>
              <a:sym typeface="+mn-lt"/>
            </a:endParaRPr>
          </a:p>
          <a:p>
            <a:pPr algn="ctr"/>
            <a:r>
              <a:rPr lang="zh-CN" altLang="en-US" sz="2000" dirty="0" smtClean="0">
                <a:solidFill>
                  <a:schemeClr val="accent3"/>
                </a:solidFill>
                <a:latin typeface="方正粗圆简体" panose="02010601030101010101" pitchFamily="65" charset="-122"/>
                <a:ea typeface="方正粗圆简体" panose="02010601030101010101" pitchFamily="65" charset="-122"/>
                <a:cs typeface="+mn-ea"/>
                <a:sym typeface="+mn-lt"/>
              </a:rPr>
              <a:t>文本</a:t>
            </a:r>
            <a:endParaRPr lang="zh-CN" altLang="en-US" sz="2000" dirty="0">
              <a:solidFill>
                <a:schemeClr val="accent3"/>
              </a:solidFill>
              <a:latin typeface="方正粗圆简体" panose="02010601030101010101" pitchFamily="65" charset="-122"/>
              <a:ea typeface="方正粗圆简体" panose="02010601030101010101" pitchFamily="65" charset="-122"/>
              <a:cs typeface="+mn-ea"/>
              <a:sym typeface="+mn-lt"/>
            </a:endParaRPr>
          </a:p>
        </p:txBody>
      </p:sp>
      <p:sp>
        <p:nvSpPr>
          <p:cNvPr id="30" name="TextBox 29"/>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500"/>
                                        <p:tgtEl>
                                          <p:spTgt spid="39"/>
                                        </p:tgtEl>
                                      </p:cBhvr>
                                    </p:animEffect>
                                  </p:childTnLst>
                                </p:cTn>
                              </p:par>
                            </p:childTnLst>
                          </p:cTn>
                        </p:par>
                        <p:par>
                          <p:cTn id="16" fill="hold">
                            <p:stCondLst>
                              <p:cond delay="1350"/>
                            </p:stCondLst>
                            <p:childTnLst>
                              <p:par>
                                <p:cTn id="17" presetID="22" presetClass="entr" presetSubtype="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750"/>
                                        <p:tgtEl>
                                          <p:spTgt spid="38"/>
                                        </p:tgtEl>
                                      </p:cBhvr>
                                    </p:animEffect>
                                  </p:childTnLst>
                                </p:cTn>
                              </p:par>
                            </p:childTnLst>
                          </p:cTn>
                        </p:par>
                        <p:par>
                          <p:cTn id="20" fill="hold">
                            <p:stCondLst>
                              <p:cond delay="2350"/>
                            </p:stCondLst>
                            <p:childTnLst>
                              <p:par>
                                <p:cTn id="21" presetID="53" presetClass="entr" presetSubtype="16"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ppt_w</p:attrName>
                                        </p:attrNameLst>
                                      </p:cBhvr>
                                      <p:tavLst>
                                        <p:tav tm="0">
                                          <p:val>
                                            <p:fltVal val="0"/>
                                          </p:val>
                                        </p:tav>
                                        <p:tav tm="100000">
                                          <p:val>
                                            <p:strVal val="#ppt_w"/>
                                          </p:val>
                                        </p:tav>
                                      </p:tavLst>
                                    </p:anim>
                                    <p:anim calcmode="lin" valueType="num">
                                      <p:cBhvr>
                                        <p:cTn id="24" dur="500" fill="hold"/>
                                        <p:tgtEl>
                                          <p:spTgt spid="57"/>
                                        </p:tgtEl>
                                        <p:attrNameLst>
                                          <p:attrName>ppt_h</p:attrName>
                                        </p:attrNameLst>
                                      </p:cBhvr>
                                      <p:tavLst>
                                        <p:tav tm="0">
                                          <p:val>
                                            <p:fltVal val="0"/>
                                          </p:val>
                                        </p:tav>
                                        <p:tav tm="100000">
                                          <p:val>
                                            <p:strVal val="#ppt_h"/>
                                          </p:val>
                                        </p:tav>
                                      </p:tavLst>
                                    </p:anim>
                                    <p:animEffect transition="in" filter="fade">
                                      <p:cBhvr>
                                        <p:cTn id="25" dur="500"/>
                                        <p:tgtEl>
                                          <p:spTgt spid="57"/>
                                        </p:tgtEl>
                                      </p:cBhvr>
                                    </p:animEffect>
                                  </p:childTnLst>
                                </p:cTn>
                              </p:par>
                              <p:par>
                                <p:cTn id="26" presetID="21" presetClass="entr" presetSubtype="1"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heel(1)">
                                      <p:cBhvr>
                                        <p:cTn id="28" dur="750"/>
                                        <p:tgtEl>
                                          <p:spTgt spid="31"/>
                                        </p:tgtEl>
                                      </p:cBhvr>
                                    </p:animEffect>
                                  </p:childTnLst>
                                </p:cTn>
                              </p:par>
                            </p:childTnLst>
                          </p:cTn>
                        </p:par>
                        <p:par>
                          <p:cTn id="29" fill="hold">
                            <p:stCondLst>
                              <p:cond delay="2850"/>
                            </p:stCondLst>
                            <p:childTnLst>
                              <p:par>
                                <p:cTn id="30" presetID="23" presetClass="entr" presetSubtype="16"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ppt_w</p:attrName>
                                        </p:attrNameLst>
                                      </p:cBhvr>
                                      <p:tavLst>
                                        <p:tav tm="0">
                                          <p:val>
                                            <p:fltVal val="0"/>
                                          </p:val>
                                        </p:tav>
                                        <p:tav tm="100000">
                                          <p:val>
                                            <p:strVal val="#ppt_w"/>
                                          </p:val>
                                        </p:tav>
                                      </p:tavLst>
                                    </p:anim>
                                    <p:anim calcmode="lin" valueType="num">
                                      <p:cBhvr>
                                        <p:cTn id="33" dur="500" fill="hold"/>
                                        <p:tgtEl>
                                          <p:spTgt spid="51"/>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25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50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childTnLst>
                                </p:cTn>
                              </p:par>
                            </p:childTnLst>
                          </p:cTn>
                        </p:par>
                        <p:par>
                          <p:cTn id="42" fill="hold">
                            <p:stCondLst>
                              <p:cond delay="3350"/>
                            </p:stCondLst>
                            <p:childTnLst>
                              <p:par>
                                <p:cTn id="43" presetID="23" presetClass="entr" presetSubtype="28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strVal val="4/3*#ppt_w"/>
                                          </p:val>
                                        </p:tav>
                                        <p:tav tm="100000">
                                          <p:val>
                                            <p:strVal val="#ppt_w"/>
                                          </p:val>
                                        </p:tav>
                                      </p:tavLst>
                                    </p:anim>
                                    <p:anim calcmode="lin" valueType="num">
                                      <p:cBhvr>
                                        <p:cTn id="46" dur="500" fill="hold"/>
                                        <p:tgtEl>
                                          <p:spTgt spid="34"/>
                                        </p:tgtEl>
                                        <p:attrNameLst>
                                          <p:attrName>ppt_h</p:attrName>
                                        </p:attrNameLst>
                                      </p:cBhvr>
                                      <p:tavLst>
                                        <p:tav tm="0">
                                          <p:val>
                                            <p:strVal val="4/3*#ppt_h"/>
                                          </p:val>
                                        </p:tav>
                                        <p:tav tm="100000">
                                          <p:val>
                                            <p:strVal val="#ppt_h"/>
                                          </p:val>
                                        </p:tav>
                                      </p:tavLst>
                                    </p:anim>
                                  </p:childTnLst>
                                </p:cTn>
                              </p:par>
                              <p:par>
                                <p:cTn id="47" presetID="23" presetClass="entr" presetSubtype="288" fill="hold" nodeType="withEffect">
                                  <p:stCondLst>
                                    <p:cond delay="25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strVal val="4/3*#ppt_w"/>
                                          </p:val>
                                        </p:tav>
                                        <p:tav tm="100000">
                                          <p:val>
                                            <p:strVal val="#ppt_w"/>
                                          </p:val>
                                        </p:tav>
                                      </p:tavLst>
                                    </p:anim>
                                    <p:anim calcmode="lin" valueType="num">
                                      <p:cBhvr>
                                        <p:cTn id="50" dur="500" fill="hold"/>
                                        <p:tgtEl>
                                          <p:spTgt spid="43"/>
                                        </p:tgtEl>
                                        <p:attrNameLst>
                                          <p:attrName>ppt_h</p:attrName>
                                        </p:attrNameLst>
                                      </p:cBhvr>
                                      <p:tavLst>
                                        <p:tav tm="0">
                                          <p:val>
                                            <p:strVal val="4/3*#ppt_h"/>
                                          </p:val>
                                        </p:tav>
                                        <p:tav tm="100000">
                                          <p:val>
                                            <p:strVal val="#ppt_h"/>
                                          </p:val>
                                        </p:tav>
                                      </p:tavLst>
                                    </p:anim>
                                  </p:childTnLst>
                                </p:cTn>
                              </p:par>
                              <p:par>
                                <p:cTn id="51" presetID="23" presetClass="entr" presetSubtype="288" fill="hold" nodeType="withEffect">
                                  <p:stCondLst>
                                    <p:cond delay="5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500" fill="hold"/>
                                        <p:tgtEl>
                                          <p:spTgt spid="47"/>
                                        </p:tgtEl>
                                        <p:attrNameLst>
                                          <p:attrName>ppt_w</p:attrName>
                                        </p:attrNameLst>
                                      </p:cBhvr>
                                      <p:tavLst>
                                        <p:tav tm="0">
                                          <p:val>
                                            <p:strVal val="4/3*#ppt_w"/>
                                          </p:val>
                                        </p:tav>
                                        <p:tav tm="100000">
                                          <p:val>
                                            <p:strVal val="#ppt_w"/>
                                          </p:val>
                                        </p:tav>
                                      </p:tavLst>
                                    </p:anim>
                                    <p:anim calcmode="lin" valueType="num">
                                      <p:cBhvr>
                                        <p:cTn id="54" dur="500" fill="hold"/>
                                        <p:tgtEl>
                                          <p:spTgt spid="4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57"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E:\PPT素材\卡通D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401483" y="3257987"/>
            <a:ext cx="6341034" cy="18855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E:\PPT素材\卡通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529"/>
            <a:ext cx="9144000" cy="4696971"/>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2483768" y="1018371"/>
            <a:ext cx="4176464" cy="1446550"/>
          </a:xfrm>
          <a:prstGeom prst="rect">
            <a:avLst/>
          </a:prstGeom>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spcBef>
                <a:spcPts val="0"/>
              </a:spcBef>
              <a:spcAft>
                <a:spcPts val="0"/>
              </a:spcAft>
              <a:defRPr/>
            </a:pPr>
            <a:r>
              <a:rPr lang="en-US" altLang="zh-CN" sz="8800" spc="-150" dirty="0" smtClean="0">
                <a:ln w="11430"/>
                <a:solidFill>
                  <a:srgbClr val="6AA903"/>
                </a:solidFill>
                <a:latin typeface="+mj-ea"/>
                <a:ea typeface="+mj-ea"/>
                <a:cs typeface="+mn-ea"/>
                <a:sym typeface="+mn-lt"/>
              </a:rPr>
              <a:t>THANKS</a:t>
            </a:r>
            <a:endParaRPr lang="en-US" altLang="zh-CN" sz="8800" spc="-150" dirty="0" smtClean="0">
              <a:ln w="11430"/>
              <a:solidFill>
                <a:srgbClr val="6AA903"/>
              </a:solidFill>
              <a:latin typeface="+mj-ea"/>
              <a:ea typeface="+mj-ea"/>
              <a:cs typeface="+mn-ea"/>
              <a:sym typeface="+mn-lt"/>
            </a:endParaRPr>
          </a:p>
        </p:txBody>
      </p:sp>
      <p:sp>
        <p:nvSpPr>
          <p:cNvPr id="3" name="TextBox 2"/>
          <p:cNvSpPr txBox="1"/>
          <p:nvPr/>
        </p:nvSpPr>
        <p:spPr>
          <a:xfrm>
            <a:off x="3594809" y="2113600"/>
            <a:ext cx="1954382" cy="646331"/>
          </a:xfrm>
          <a:prstGeom prst="rect">
            <a:avLst/>
          </a:prstGeom>
          <a:noFill/>
        </p:spPr>
        <p:txBody>
          <a:bodyPr wrap="none" rtlCol="0">
            <a:spAutoFit/>
          </a:bodyPr>
          <a:lstStyle/>
          <a:p>
            <a:pPr algn="ctr"/>
            <a:r>
              <a:rPr lang="zh-CN" altLang="en-US" sz="3600" spc="-150" dirty="0">
                <a:ln w="11430"/>
                <a:solidFill>
                  <a:srgbClr val="6AA903"/>
                </a:solidFill>
                <a:latin typeface="方正少儿简体" panose="03000509000000000000" pitchFamily="65" charset="-122"/>
                <a:ea typeface="方正少儿简体" panose="03000509000000000000" pitchFamily="65" charset="-122"/>
                <a:cs typeface="+mn-ea"/>
                <a:sym typeface="+mn-lt"/>
              </a:rPr>
              <a:t>谢谢</a:t>
            </a:r>
            <a:r>
              <a:rPr lang="zh-CN" altLang="en-US" sz="3600" spc="-150" dirty="0" smtClean="0">
                <a:ln w="11430"/>
                <a:solidFill>
                  <a:srgbClr val="6AA903"/>
                </a:solidFill>
                <a:latin typeface="方正少儿简体" panose="03000509000000000000" pitchFamily="65" charset="-122"/>
                <a:ea typeface="方正少儿简体" panose="03000509000000000000" pitchFamily="65" charset="-122"/>
                <a:cs typeface="+mn-ea"/>
                <a:sym typeface="+mn-lt"/>
              </a:rPr>
              <a:t>观看</a:t>
            </a:r>
            <a:endParaRPr lang="zh-CN" altLang="en-US" sz="3600" spc="-150" dirty="0">
              <a:ln w="1143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13" name="文本框 4"/>
          <p:cNvSpPr txBox="1"/>
          <p:nvPr/>
        </p:nvSpPr>
        <p:spPr>
          <a:xfrm>
            <a:off x="3379645" y="2782086"/>
            <a:ext cx="2384712" cy="373667"/>
          </a:xfrm>
          <a:prstGeom prst="roundRect">
            <a:avLst/>
          </a:prstGeom>
          <a:solidFill>
            <a:schemeClr val="accent6"/>
          </a:solidFill>
        </p:spPr>
        <p:txBody>
          <a:bodyPr wrap="none" rtlCol="0">
            <a:spAutoFit/>
          </a:bodyPr>
          <a:lstStyle/>
          <a:p>
            <a:pPr algn="ctr"/>
            <a:r>
              <a:rPr lang="zh-CN" altLang="en-US" sz="1600" b="1" dirty="0" smtClean="0">
                <a:solidFill>
                  <a:schemeClr val="bg1"/>
                </a:solidFill>
                <a:latin typeface="+mj-ea"/>
                <a:ea typeface="+mj-ea"/>
                <a:cs typeface="+mn-ea"/>
                <a:sym typeface="+mn-lt"/>
              </a:rPr>
              <a:t>三年级语文</a:t>
            </a:r>
            <a:r>
              <a:rPr lang="en-US" altLang="zh-CN" sz="1600" b="1" dirty="0">
                <a:solidFill>
                  <a:schemeClr val="bg1"/>
                </a:solidFill>
                <a:latin typeface="+mj-ea"/>
                <a:ea typeface="+mj-ea"/>
                <a:cs typeface="+mn-ea"/>
                <a:sym typeface="+mn-lt"/>
              </a:rPr>
              <a:t> </a:t>
            </a:r>
            <a:r>
              <a:rPr lang="en-US" altLang="zh-CN" sz="1600" b="1" dirty="0" smtClean="0">
                <a:solidFill>
                  <a:schemeClr val="bg1"/>
                </a:solidFill>
                <a:latin typeface="+mj-ea"/>
                <a:ea typeface="+mj-ea"/>
                <a:cs typeface="+mn-ea"/>
                <a:sym typeface="+mn-lt"/>
              </a:rPr>
              <a:t>   </a:t>
            </a:r>
            <a:r>
              <a:rPr lang="zh-CN" altLang="en-US" sz="1600" b="1" dirty="0" smtClean="0">
                <a:solidFill>
                  <a:schemeClr val="bg1"/>
                </a:solidFill>
                <a:latin typeface="+mj-ea"/>
                <a:ea typeface="+mj-ea"/>
                <a:cs typeface="+mn-ea"/>
                <a:sym typeface="+mn-lt"/>
              </a:rPr>
              <a:t>亮亮图文</a:t>
            </a:r>
            <a:endParaRPr lang="zh-CN" altLang="en-US" sz="1600" b="1" dirty="0" smtClean="0">
              <a:solidFill>
                <a:schemeClr val="bg1"/>
              </a:solidFill>
              <a:latin typeface="+mj-ea"/>
              <a:ea typeface="+mj-ea"/>
              <a:cs typeface="+mn-ea"/>
              <a:sym typeface="+mn-lt"/>
            </a:endParaRPr>
          </a:p>
        </p:txBody>
      </p:sp>
      <p:pic>
        <p:nvPicPr>
          <p:cNvPr id="22" name="Picture 9" descr="E:\PPT素材\卡通D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1397" y="860733"/>
            <a:ext cx="623370" cy="5463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E:\PPT素材\卡通D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5290" y="2667278"/>
            <a:ext cx="414224" cy="414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9"/>
                                        </p:tgtEl>
                                      </p:cBhvr>
                                    </p:animEffect>
                                  </p:childTnLst>
                                </p:cTn>
                              </p:par>
                            </p:childTnLst>
                          </p:cTn>
                        </p:par>
                        <p:par>
                          <p:cTn id="23" fill="hold">
                            <p:stCondLst>
                              <p:cond delay="1750"/>
                            </p:stCondLst>
                            <p:childTnLst>
                              <p:par>
                                <p:cTn id="24" presetID="2" presetClass="entr" presetSubtype="3"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0-#ppt_h/2"/>
                                          </p:val>
                                        </p:tav>
                                        <p:tav tm="100000">
                                          <p:val>
                                            <p:strVal val="#ppt_y"/>
                                          </p:val>
                                        </p:tav>
                                      </p:tavLst>
                                    </p:anim>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2750"/>
                            </p:stCondLst>
                            <p:childTnLst>
                              <p:par>
                                <p:cTn id="35" presetID="23" presetClass="entr" presetSubtype="3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strVal val="4*#ppt_w"/>
                                          </p:val>
                                        </p:tav>
                                        <p:tav tm="100000">
                                          <p:val>
                                            <p:strVal val="#ppt_w"/>
                                          </p:val>
                                        </p:tav>
                                      </p:tavLst>
                                    </p:anim>
                                    <p:anim calcmode="lin" valueType="num">
                                      <p:cBhvr>
                                        <p:cTn id="38" dur="500" fill="hold"/>
                                        <p:tgtEl>
                                          <p:spTgt spid="13"/>
                                        </p:tgtEl>
                                        <p:attrNameLst>
                                          <p:attrName>ppt_h</p:attrName>
                                        </p:attrNameLst>
                                      </p:cBhvr>
                                      <p:tavLst>
                                        <p:tav tm="0">
                                          <p:val>
                                            <p:strVal val="4*#ppt_h"/>
                                          </p:val>
                                        </p:tav>
                                        <p:tav tm="100000">
                                          <p:val>
                                            <p:strVal val="#ppt_h"/>
                                          </p:val>
                                        </p:tav>
                                      </p:tavLst>
                                    </p:anim>
                                  </p:childTnLst>
                                </p:cTn>
                              </p:par>
                            </p:childTnLst>
                          </p:cTn>
                        </p:par>
                        <p:par>
                          <p:cTn id="39" fill="hold">
                            <p:stCondLst>
                              <p:cond delay="3250"/>
                            </p:stCondLst>
                            <p:childTnLst>
                              <p:par>
                                <p:cTn id="40" presetID="2" presetClass="entr" presetSubtype="2"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1+#ppt_w/2"/>
                                          </p:val>
                                        </p:tav>
                                        <p:tav tm="100000">
                                          <p:val>
                                            <p:strVal val="#ppt_x"/>
                                          </p:val>
                                        </p:tav>
                                      </p:tavLst>
                                    </p:anim>
                                    <p:anim calcmode="lin" valueType="num">
                                      <p:cBhvr additive="base">
                                        <p:cTn id="43"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1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E:\PPT素材\卡通D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401483" y="3257987"/>
            <a:ext cx="6341034" cy="18855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PPT素材\卡通D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0" y="645515"/>
            <a:ext cx="9144000" cy="4497986"/>
          </a:xfrm>
          <a:prstGeom prst="rect">
            <a:avLst/>
          </a:prstGeom>
          <a:noFill/>
          <a:extLst>
            <a:ext uri="{909E8E84-426E-40DD-AFC4-6F175D3DCCD1}">
              <a14:hiddenFill xmlns:a14="http://schemas.microsoft.com/office/drawing/2010/main">
                <a:solidFill>
                  <a:srgbClr val="FFFFFF"/>
                </a:solidFill>
              </a14:hiddenFill>
            </a:ext>
          </a:extLst>
        </p:spPr>
      </p:pic>
      <p:sp>
        <p:nvSpPr>
          <p:cNvPr id="5128" name="TextBox 13"/>
          <p:cNvSpPr txBox="1">
            <a:spLocks noChangeArrowheads="1"/>
          </p:cNvSpPr>
          <p:nvPr/>
        </p:nvSpPr>
        <p:spPr bwMode="auto">
          <a:xfrm>
            <a:off x="2937473" y="2563113"/>
            <a:ext cx="3362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smtClean="0">
                <a:solidFill>
                  <a:schemeClr val="tx2">
                    <a:lumMod val="75000"/>
                    <a:lumOff val="25000"/>
                  </a:schemeClr>
                </a:solidFill>
                <a:latin typeface="+mn-lt"/>
                <a:ea typeface="+mn-ea"/>
                <a:cs typeface="+mn-ea"/>
                <a:sym typeface="+mn-lt"/>
              </a:rPr>
              <a:t>点击此处添加描述文本，点击此处添加描述文本，点击此处添加描述文本</a:t>
            </a:r>
            <a:endParaRPr lang="zh-CN" altLang="en-US" sz="1400" dirty="0">
              <a:solidFill>
                <a:schemeClr val="tx2">
                  <a:lumMod val="75000"/>
                  <a:lumOff val="25000"/>
                </a:schemeClr>
              </a:solidFill>
              <a:latin typeface="+mn-lt"/>
              <a:ea typeface="+mn-ea"/>
              <a:cs typeface="+mn-ea"/>
              <a:sym typeface="+mn-lt"/>
            </a:endParaRPr>
          </a:p>
        </p:txBody>
      </p:sp>
      <p:sp>
        <p:nvSpPr>
          <p:cNvPr id="5129" name="文本框 10"/>
          <p:cNvSpPr txBox="1">
            <a:spLocks noChangeArrowheads="1"/>
          </p:cNvSpPr>
          <p:nvPr/>
        </p:nvSpPr>
        <p:spPr bwMode="auto">
          <a:xfrm>
            <a:off x="2035175" y="1852611"/>
            <a:ext cx="5073651"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点击此处</a:t>
            </a:r>
            <a:r>
              <a:rPr lang="zh-CN" altLang="en-US" sz="4300" dirty="0" smtClean="0">
                <a:solidFill>
                  <a:srgbClr val="6AA903"/>
                </a:solidFill>
                <a:latin typeface="方正少儿简体" panose="03000509000000000000" pitchFamily="65" charset="-122"/>
                <a:ea typeface="方正少儿简体" panose="03000509000000000000" pitchFamily="65" charset="-122"/>
                <a:cs typeface="+mn-ea"/>
                <a:sym typeface="+mn-lt"/>
              </a:rPr>
              <a:t>添加</a:t>
            </a:r>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标题</a:t>
            </a:r>
            <a:endPar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5130" name="文本框 1"/>
          <p:cNvSpPr txBox="1">
            <a:spLocks noChangeArrowheads="1"/>
          </p:cNvSpPr>
          <p:nvPr/>
        </p:nvSpPr>
        <p:spPr bwMode="auto">
          <a:xfrm>
            <a:off x="3485357" y="1199004"/>
            <a:ext cx="217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dirty="0" smtClean="0">
                <a:solidFill>
                  <a:srgbClr val="6AA903"/>
                </a:solidFill>
                <a:latin typeface="方正粗圆简体" panose="02010601030101010101" pitchFamily="65" charset="-122"/>
                <a:ea typeface="方正粗圆简体" panose="02010601030101010101" pitchFamily="65" charset="-122"/>
                <a:cs typeface="+mn-ea"/>
                <a:sym typeface="+mn-lt"/>
              </a:rPr>
              <a:t>PART 1</a:t>
            </a:r>
            <a:endParaRPr lang="zh-CN" altLang="en-US" sz="4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pic>
        <p:nvPicPr>
          <p:cNvPr id="8" name="Picture 9" descr="E:\PPT素材\卡通D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687" y="924127"/>
            <a:ext cx="502914" cy="440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130"/>
                                        </p:tgtEl>
                                        <p:attrNameLst>
                                          <p:attrName>style.visibility</p:attrName>
                                        </p:attrNameLst>
                                      </p:cBhvr>
                                      <p:to>
                                        <p:strVal val="visible"/>
                                      </p:to>
                                    </p:set>
                                    <p:anim calcmode="lin" valueType="num">
                                      <p:cBhvr>
                                        <p:cTn id="18" dur="500" fill="hold"/>
                                        <p:tgtEl>
                                          <p:spTgt spid="5130"/>
                                        </p:tgtEl>
                                        <p:attrNameLst>
                                          <p:attrName>ppt_w</p:attrName>
                                        </p:attrNameLst>
                                      </p:cBhvr>
                                      <p:tavLst>
                                        <p:tav tm="0">
                                          <p:val>
                                            <p:fltVal val="0"/>
                                          </p:val>
                                        </p:tav>
                                        <p:tav tm="100000">
                                          <p:val>
                                            <p:strVal val="#ppt_w"/>
                                          </p:val>
                                        </p:tav>
                                      </p:tavLst>
                                    </p:anim>
                                    <p:anim calcmode="lin" valueType="num">
                                      <p:cBhvr>
                                        <p:cTn id="19" dur="500" fill="hold"/>
                                        <p:tgtEl>
                                          <p:spTgt spid="5130"/>
                                        </p:tgtEl>
                                        <p:attrNameLst>
                                          <p:attrName>ppt_h</p:attrName>
                                        </p:attrNameLst>
                                      </p:cBhvr>
                                      <p:tavLst>
                                        <p:tav tm="0">
                                          <p:val>
                                            <p:fltVal val="0"/>
                                          </p:val>
                                        </p:tav>
                                        <p:tav tm="100000">
                                          <p:val>
                                            <p:strVal val="#ppt_h"/>
                                          </p:val>
                                        </p:tav>
                                      </p:tavLst>
                                    </p:anim>
                                    <p:animEffect transition="in" filter="fade">
                                      <p:cBhvr>
                                        <p:cTn id="20" dur="500"/>
                                        <p:tgtEl>
                                          <p:spTgt spid="5130"/>
                                        </p:tgtEl>
                                      </p:cBhvr>
                                    </p:animEffect>
                                  </p:childTnLst>
                                </p:cTn>
                              </p:par>
                            </p:childTnLst>
                          </p:cTn>
                        </p:par>
                        <p:par>
                          <p:cTn id="21" fill="hold">
                            <p:stCondLst>
                              <p:cond delay="1500"/>
                            </p:stCondLst>
                            <p:childTnLst>
                              <p:par>
                                <p:cTn id="22" presetID="2" presetClass="entr" presetSubtype="3"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5129"/>
                                        </p:tgtEl>
                                        <p:attrNameLst>
                                          <p:attrName>style.visibility</p:attrName>
                                        </p:attrNameLst>
                                      </p:cBhvr>
                                      <p:to>
                                        <p:strVal val="visible"/>
                                      </p:to>
                                    </p:set>
                                    <p:anim by="(-#ppt_w*2)" calcmode="lin" valueType="num">
                                      <p:cBhvr rctx="PPT">
                                        <p:cTn id="29" dur="500" autoRev="1" fill="hold">
                                          <p:stCondLst>
                                            <p:cond delay="0"/>
                                          </p:stCondLst>
                                        </p:cTn>
                                        <p:tgtEl>
                                          <p:spTgt spid="5129"/>
                                        </p:tgtEl>
                                        <p:attrNameLst>
                                          <p:attrName>ppt_w</p:attrName>
                                        </p:attrNameLst>
                                      </p:cBhvr>
                                    </p:anim>
                                    <p:anim by="(#ppt_w*0.50)" calcmode="lin" valueType="num">
                                      <p:cBhvr>
                                        <p:cTn id="30" dur="500" decel="50000" autoRev="1" fill="hold">
                                          <p:stCondLst>
                                            <p:cond delay="0"/>
                                          </p:stCondLst>
                                        </p:cTn>
                                        <p:tgtEl>
                                          <p:spTgt spid="5129"/>
                                        </p:tgtEl>
                                        <p:attrNameLst>
                                          <p:attrName>ppt_x</p:attrName>
                                        </p:attrNameLst>
                                      </p:cBhvr>
                                    </p:anim>
                                    <p:anim from="(-#ppt_h/2)" to="(#ppt_y)" calcmode="lin" valueType="num">
                                      <p:cBhvr>
                                        <p:cTn id="31" dur="1000" fill="hold">
                                          <p:stCondLst>
                                            <p:cond delay="0"/>
                                          </p:stCondLst>
                                        </p:cTn>
                                        <p:tgtEl>
                                          <p:spTgt spid="5129"/>
                                        </p:tgtEl>
                                        <p:attrNameLst>
                                          <p:attrName>ppt_y</p:attrName>
                                        </p:attrNameLst>
                                      </p:cBhvr>
                                    </p:anim>
                                    <p:animRot by="21600000">
                                      <p:cBhvr>
                                        <p:cTn id="32" dur="1000" fill="hold">
                                          <p:stCondLst>
                                            <p:cond delay="0"/>
                                          </p:stCondLst>
                                        </p:cTn>
                                        <p:tgtEl>
                                          <p:spTgt spid="5129"/>
                                        </p:tgtEl>
                                        <p:attrNameLst>
                                          <p:attrName>r</p:attrName>
                                        </p:attrNameLst>
                                      </p:cBhvr>
                                    </p:animRot>
                                  </p:childTnLst>
                                </p:cTn>
                              </p:par>
                            </p:childTnLst>
                          </p:cTn>
                        </p:par>
                        <p:par>
                          <p:cTn id="33" fill="hold">
                            <p:stCondLst>
                              <p:cond delay="3700"/>
                            </p:stCondLst>
                            <p:childTnLst>
                              <p:par>
                                <p:cTn id="34" presetID="22" presetClass="entr" presetSubtype="1" fill="hold" grpId="0" nodeType="afterEffect">
                                  <p:stCondLst>
                                    <p:cond delay="0"/>
                                  </p:stCondLst>
                                  <p:childTnLst>
                                    <p:set>
                                      <p:cBhvr>
                                        <p:cTn id="35" dur="1" fill="hold">
                                          <p:stCondLst>
                                            <p:cond delay="0"/>
                                          </p:stCondLst>
                                        </p:cTn>
                                        <p:tgtEl>
                                          <p:spTgt spid="5128"/>
                                        </p:tgtEl>
                                        <p:attrNameLst>
                                          <p:attrName>style.visibility</p:attrName>
                                        </p:attrNameLst>
                                      </p:cBhvr>
                                      <p:to>
                                        <p:strVal val="visible"/>
                                      </p:to>
                                    </p:set>
                                    <p:animEffect transition="in" filter="wipe(up)">
                                      <p:cBhvr>
                                        <p:cTn id="36"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7501176" y="1157512"/>
            <a:ext cx="258072"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5572079" y="1157512"/>
            <a:ext cx="258072"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812544" y="1157512"/>
            <a:ext cx="258072"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3699871" y="1157512"/>
            <a:ext cx="258072"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圆角矩形 21"/>
          <p:cNvSpPr/>
          <p:nvPr/>
        </p:nvSpPr>
        <p:spPr>
          <a:xfrm>
            <a:off x="0" y="1244492"/>
            <a:ext cx="9144000" cy="45719"/>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23" name="五边形 9"/>
          <p:cNvSpPr/>
          <p:nvPr/>
        </p:nvSpPr>
        <p:spPr>
          <a:xfrm rot="5400000">
            <a:off x="2992943" y="1675648"/>
            <a:ext cx="1307050" cy="954982"/>
          </a:xfrm>
          <a:prstGeom prst="roundRect">
            <a:avLst/>
          </a:prstGeom>
          <a:solidFill>
            <a:srgbClr val="6AA903"/>
          </a:solidFill>
          <a:ln w="25400" cap="flat" cmpd="sng" algn="ctr">
            <a:noFill/>
            <a:prstDash val="solid"/>
          </a:ln>
          <a:effectLst/>
        </p:spPr>
        <p:txBody>
          <a:bodyPr rtlCol="0" anchor="ctr"/>
          <a:lstStyle/>
          <a:p>
            <a:pPr algn="ctr"/>
            <a:endParaRPr lang="zh-CN" altLang="en-US" kern="0">
              <a:solidFill>
                <a:sysClr val="window" lastClr="FFFFFF"/>
              </a:solidFill>
              <a:latin typeface="+mn-lt"/>
              <a:ea typeface="+mn-ea"/>
              <a:cs typeface="+mn-ea"/>
              <a:sym typeface="+mn-lt"/>
            </a:endParaRPr>
          </a:p>
        </p:txBody>
      </p:sp>
      <p:sp>
        <p:nvSpPr>
          <p:cNvPr id="24" name="椭圆 23"/>
          <p:cNvSpPr/>
          <p:nvPr/>
        </p:nvSpPr>
        <p:spPr>
          <a:xfrm>
            <a:off x="3568996" y="1537214"/>
            <a:ext cx="147045" cy="8754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pic>
        <p:nvPicPr>
          <p:cNvPr id="2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3294753" y="1157512"/>
            <a:ext cx="40511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五边形 12"/>
          <p:cNvSpPr/>
          <p:nvPr/>
        </p:nvSpPr>
        <p:spPr>
          <a:xfrm rot="5400000">
            <a:off x="1108812" y="1675648"/>
            <a:ext cx="1307638" cy="954982"/>
          </a:xfrm>
          <a:prstGeom prst="round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27" name="椭圆 26"/>
          <p:cNvSpPr/>
          <p:nvPr/>
        </p:nvSpPr>
        <p:spPr>
          <a:xfrm>
            <a:off x="1681669" y="1537214"/>
            <a:ext cx="147045" cy="8754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pic>
        <p:nvPicPr>
          <p:cNvPr id="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1407426" y="1157512"/>
            <a:ext cx="40511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五边形 15"/>
          <p:cNvSpPr/>
          <p:nvPr/>
        </p:nvSpPr>
        <p:spPr>
          <a:xfrm rot="5400000">
            <a:off x="6760322" y="1675648"/>
            <a:ext cx="1307642" cy="954982"/>
          </a:xfrm>
          <a:prstGeom prst="roundRect">
            <a:avLst/>
          </a:prstGeom>
          <a:solidFill>
            <a:srgbClr val="6AA903"/>
          </a:solidFill>
          <a:ln w="25400" cap="flat" cmpd="sng" algn="ctr">
            <a:noFill/>
            <a:prstDash val="solid"/>
          </a:ln>
          <a:effectLst/>
        </p:spPr>
        <p:txBody>
          <a:bodyPr rtlCol="0" anchor="ctr"/>
          <a:lstStyle/>
          <a:p>
            <a:pPr algn="ctr"/>
            <a:endParaRPr lang="zh-CN" altLang="en-US" kern="0">
              <a:solidFill>
                <a:sysClr val="window" lastClr="FFFFFF"/>
              </a:solidFill>
              <a:latin typeface="+mn-lt"/>
              <a:ea typeface="+mn-ea"/>
              <a:cs typeface="+mn-ea"/>
              <a:sym typeface="+mn-lt"/>
            </a:endParaRPr>
          </a:p>
        </p:txBody>
      </p:sp>
      <p:sp>
        <p:nvSpPr>
          <p:cNvPr id="31" name="椭圆 30"/>
          <p:cNvSpPr/>
          <p:nvPr/>
        </p:nvSpPr>
        <p:spPr>
          <a:xfrm>
            <a:off x="7370301" y="1537214"/>
            <a:ext cx="147045" cy="8754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pic>
        <p:nvPicPr>
          <p:cNvPr id="3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7096058" y="1157512"/>
            <a:ext cx="40511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五边形 18"/>
          <p:cNvSpPr/>
          <p:nvPr/>
        </p:nvSpPr>
        <p:spPr>
          <a:xfrm rot="5400000">
            <a:off x="4876486" y="1675648"/>
            <a:ext cx="1307639" cy="954982"/>
          </a:xfrm>
          <a:prstGeom prst="roundRect">
            <a:avLst/>
          </a:prstGeom>
          <a:solidFill>
            <a:schemeClr val="accent6"/>
          </a:solidFill>
          <a:ln w="25400" cap="flat" cmpd="sng" algn="ctr">
            <a:noFill/>
            <a:prstDash val="solid"/>
          </a:ln>
          <a:effectLst/>
        </p:spPr>
        <p:txBody>
          <a:bodyPr rtlCol="0" anchor="ctr"/>
          <a:lstStyle/>
          <a:p>
            <a:pPr algn="ctr"/>
            <a:endParaRPr lang="zh-CN" altLang="en-US" kern="0">
              <a:solidFill>
                <a:sysClr val="window" lastClr="FFFFFF"/>
              </a:solidFill>
              <a:latin typeface="+mn-lt"/>
              <a:ea typeface="+mn-ea"/>
              <a:cs typeface="+mn-ea"/>
              <a:sym typeface="+mn-lt"/>
            </a:endParaRPr>
          </a:p>
        </p:txBody>
      </p:sp>
      <p:sp>
        <p:nvSpPr>
          <p:cNvPr id="34" name="椭圆 33"/>
          <p:cNvSpPr/>
          <p:nvPr/>
        </p:nvSpPr>
        <p:spPr>
          <a:xfrm>
            <a:off x="5441204" y="1537214"/>
            <a:ext cx="147045" cy="8754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pic>
        <p:nvPicPr>
          <p:cNvPr id="3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5166961" y="1157512"/>
            <a:ext cx="40511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037499" y="2922112"/>
            <a:ext cx="2373399" cy="58365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2200" dirty="0" smtClean="0">
                <a:solidFill>
                  <a:srgbClr val="6AA903"/>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22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40" name="TextBox 39"/>
          <p:cNvSpPr txBox="1"/>
          <p:nvPr/>
        </p:nvSpPr>
        <p:spPr>
          <a:xfrm>
            <a:off x="1037504" y="3388898"/>
            <a:ext cx="7528807" cy="96292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41" name="TextBox 40"/>
          <p:cNvSpPr txBox="1"/>
          <p:nvPr/>
        </p:nvSpPr>
        <p:spPr>
          <a:xfrm>
            <a:off x="1549161" y="1634107"/>
            <a:ext cx="492443" cy="1118255"/>
          </a:xfrm>
          <a:prstGeom prst="rect">
            <a:avLst/>
          </a:prstGeom>
          <a:noFill/>
        </p:spPr>
        <p:txBody>
          <a:bodyPr vert="eaVert" wrap="none" rtlCol="0">
            <a:spAutoFit/>
          </a:bodyPr>
          <a:lstStyle/>
          <a:p>
            <a:pPr algn="ctr"/>
            <a:r>
              <a:rPr lang="zh-CN" altLang="en-US" sz="2000" dirty="0" smtClean="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2" name="TextBox 41"/>
          <p:cNvSpPr txBox="1"/>
          <p:nvPr/>
        </p:nvSpPr>
        <p:spPr>
          <a:xfrm>
            <a:off x="3396309" y="1634107"/>
            <a:ext cx="492443" cy="1118255"/>
          </a:xfrm>
          <a:prstGeom prst="rect">
            <a:avLst/>
          </a:prstGeom>
          <a:noFill/>
        </p:spPr>
        <p:txBody>
          <a:bodyPr vert="eaVert" wrap="none" rtlCol="0">
            <a:spAutoFit/>
          </a:bodyPr>
          <a:lstStyle/>
          <a:p>
            <a:pPr algn="ctr"/>
            <a:r>
              <a:rPr lang="zh-CN" altLang="en-US" sz="2000" dirty="0" smtClean="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3" name="TextBox 42"/>
          <p:cNvSpPr txBox="1"/>
          <p:nvPr/>
        </p:nvSpPr>
        <p:spPr>
          <a:xfrm>
            <a:off x="5312059" y="1634107"/>
            <a:ext cx="492443" cy="1118255"/>
          </a:xfrm>
          <a:prstGeom prst="rect">
            <a:avLst/>
          </a:prstGeom>
          <a:noFill/>
        </p:spPr>
        <p:txBody>
          <a:bodyPr vert="eaVert" wrap="none" rtlCol="0">
            <a:spAutoFit/>
          </a:bodyPr>
          <a:lstStyle/>
          <a:p>
            <a:pPr algn="ctr"/>
            <a:r>
              <a:rPr lang="zh-CN" altLang="en-US" sz="2000" dirty="0" smtClean="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4" name="TextBox 43"/>
          <p:cNvSpPr txBox="1"/>
          <p:nvPr/>
        </p:nvSpPr>
        <p:spPr>
          <a:xfrm>
            <a:off x="7197614" y="1634107"/>
            <a:ext cx="492443" cy="1118255"/>
          </a:xfrm>
          <a:prstGeom prst="rect">
            <a:avLst/>
          </a:prstGeom>
          <a:noFill/>
        </p:spPr>
        <p:txBody>
          <a:bodyPr vert="eaVert" wrap="none" rtlCol="0">
            <a:spAutoFit/>
          </a:bodyPr>
          <a:lstStyle/>
          <a:p>
            <a:pPr algn="ctr"/>
            <a:r>
              <a:rPr lang="zh-CN" altLang="en-US" sz="2000" dirty="0" smtClean="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6" name="TextBox 45"/>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750" fill="hold"/>
                                        <p:tgtEl>
                                          <p:spTgt spid="22"/>
                                        </p:tgtEl>
                                        <p:attrNameLst>
                                          <p:attrName>ppt_x</p:attrName>
                                        </p:attrNameLst>
                                      </p:cBhvr>
                                      <p:tavLst>
                                        <p:tav tm="0">
                                          <p:val>
                                            <p:strVal val="0-#ppt_w/2"/>
                                          </p:val>
                                        </p:tav>
                                        <p:tav tm="100000">
                                          <p:val>
                                            <p:strVal val="#ppt_x"/>
                                          </p:val>
                                        </p:tav>
                                      </p:tavLst>
                                    </p:anim>
                                    <p:anim calcmode="lin" valueType="num">
                                      <p:cBhvr additive="base">
                                        <p:cTn id="16" dur="750" fill="hold"/>
                                        <p:tgtEl>
                                          <p:spTgt spid="22"/>
                                        </p:tgtEl>
                                        <p:attrNameLst>
                                          <p:attrName>ppt_y</p:attrName>
                                        </p:attrNameLst>
                                      </p:cBhvr>
                                      <p:tavLst>
                                        <p:tav tm="0">
                                          <p:val>
                                            <p:strVal val="#ppt_y"/>
                                          </p:val>
                                        </p:tav>
                                        <p:tav tm="100000">
                                          <p:val>
                                            <p:strVal val="#ppt_y"/>
                                          </p:val>
                                        </p:tav>
                                      </p:tavLst>
                                    </p:anim>
                                  </p:childTnLst>
                                </p:cTn>
                              </p:par>
                            </p:childTnLst>
                          </p:cTn>
                        </p:par>
                        <p:par>
                          <p:cTn id="17" fill="hold">
                            <p:stCondLst>
                              <p:cond delay="1850"/>
                            </p:stCondLst>
                            <p:childTnLst>
                              <p:par>
                                <p:cTn id="18" presetID="2" presetClass="entr" presetSubtype="8"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750" fill="hold"/>
                                        <p:tgtEl>
                                          <p:spTgt spid="28"/>
                                        </p:tgtEl>
                                        <p:attrNameLst>
                                          <p:attrName>ppt_x</p:attrName>
                                        </p:attrNameLst>
                                      </p:cBhvr>
                                      <p:tavLst>
                                        <p:tav tm="0">
                                          <p:val>
                                            <p:strVal val="0-#ppt_w/2"/>
                                          </p:val>
                                        </p:tav>
                                        <p:tav tm="100000">
                                          <p:val>
                                            <p:strVal val="#ppt_x"/>
                                          </p:val>
                                        </p:tav>
                                      </p:tavLst>
                                    </p:anim>
                                    <p:anim calcmode="lin" valueType="num">
                                      <p:cBhvr additive="base">
                                        <p:cTn id="21" dur="750" fill="hold"/>
                                        <p:tgtEl>
                                          <p:spTgt spid="28"/>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750" fill="hold"/>
                                        <p:tgtEl>
                                          <p:spTgt spid="20"/>
                                        </p:tgtEl>
                                        <p:attrNameLst>
                                          <p:attrName>ppt_x</p:attrName>
                                        </p:attrNameLst>
                                      </p:cBhvr>
                                      <p:tavLst>
                                        <p:tav tm="0">
                                          <p:val>
                                            <p:strVal val="0-#ppt_w/2"/>
                                          </p:val>
                                        </p:tav>
                                        <p:tav tm="100000">
                                          <p:val>
                                            <p:strVal val="#ppt_x"/>
                                          </p:val>
                                        </p:tav>
                                      </p:tavLst>
                                    </p:anim>
                                    <p:anim calcmode="lin" valueType="num">
                                      <p:cBhvr additive="base">
                                        <p:cTn id="25" dur="75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750" fill="hold"/>
                                        <p:tgtEl>
                                          <p:spTgt spid="25"/>
                                        </p:tgtEl>
                                        <p:attrNameLst>
                                          <p:attrName>ppt_x</p:attrName>
                                        </p:attrNameLst>
                                      </p:cBhvr>
                                      <p:tavLst>
                                        <p:tav tm="0">
                                          <p:val>
                                            <p:strVal val="0-#ppt_w/2"/>
                                          </p:val>
                                        </p:tav>
                                        <p:tav tm="100000">
                                          <p:val>
                                            <p:strVal val="#ppt_x"/>
                                          </p:val>
                                        </p:tav>
                                      </p:tavLst>
                                    </p:anim>
                                    <p:anim calcmode="lin" valueType="num">
                                      <p:cBhvr additive="base">
                                        <p:cTn id="29" dur="750" fill="hold"/>
                                        <p:tgtEl>
                                          <p:spTgt spid="2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750" fill="hold"/>
                                        <p:tgtEl>
                                          <p:spTgt spid="21"/>
                                        </p:tgtEl>
                                        <p:attrNameLst>
                                          <p:attrName>ppt_x</p:attrName>
                                        </p:attrNameLst>
                                      </p:cBhvr>
                                      <p:tavLst>
                                        <p:tav tm="0">
                                          <p:val>
                                            <p:strVal val="0-#ppt_w/2"/>
                                          </p:val>
                                        </p:tav>
                                        <p:tav tm="100000">
                                          <p:val>
                                            <p:strVal val="#ppt_x"/>
                                          </p:val>
                                        </p:tav>
                                      </p:tavLst>
                                    </p:anim>
                                    <p:anim calcmode="lin" valueType="num">
                                      <p:cBhvr additive="base">
                                        <p:cTn id="33" dur="750" fill="hold"/>
                                        <p:tgtEl>
                                          <p:spTgt spid="2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750" fill="hold"/>
                                        <p:tgtEl>
                                          <p:spTgt spid="35"/>
                                        </p:tgtEl>
                                        <p:attrNameLst>
                                          <p:attrName>ppt_x</p:attrName>
                                        </p:attrNameLst>
                                      </p:cBhvr>
                                      <p:tavLst>
                                        <p:tav tm="0">
                                          <p:val>
                                            <p:strVal val="0-#ppt_w/2"/>
                                          </p:val>
                                        </p:tav>
                                        <p:tav tm="100000">
                                          <p:val>
                                            <p:strVal val="#ppt_x"/>
                                          </p:val>
                                        </p:tav>
                                      </p:tavLst>
                                    </p:anim>
                                    <p:anim calcmode="lin" valueType="num">
                                      <p:cBhvr additive="base">
                                        <p:cTn id="37" dur="750" fill="hold"/>
                                        <p:tgtEl>
                                          <p:spTgt spid="35"/>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750" fill="hold"/>
                                        <p:tgtEl>
                                          <p:spTgt spid="19"/>
                                        </p:tgtEl>
                                        <p:attrNameLst>
                                          <p:attrName>ppt_x</p:attrName>
                                        </p:attrNameLst>
                                      </p:cBhvr>
                                      <p:tavLst>
                                        <p:tav tm="0">
                                          <p:val>
                                            <p:strVal val="0-#ppt_w/2"/>
                                          </p:val>
                                        </p:tav>
                                        <p:tav tm="100000">
                                          <p:val>
                                            <p:strVal val="#ppt_x"/>
                                          </p:val>
                                        </p:tav>
                                      </p:tavLst>
                                    </p:anim>
                                    <p:anim calcmode="lin" valueType="num">
                                      <p:cBhvr additive="base">
                                        <p:cTn id="41" dur="750" fill="hold"/>
                                        <p:tgtEl>
                                          <p:spTgt spid="19"/>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750" fill="hold"/>
                                        <p:tgtEl>
                                          <p:spTgt spid="32"/>
                                        </p:tgtEl>
                                        <p:attrNameLst>
                                          <p:attrName>ppt_x</p:attrName>
                                        </p:attrNameLst>
                                      </p:cBhvr>
                                      <p:tavLst>
                                        <p:tav tm="0">
                                          <p:val>
                                            <p:strVal val="0-#ppt_w/2"/>
                                          </p:val>
                                        </p:tav>
                                        <p:tav tm="100000">
                                          <p:val>
                                            <p:strVal val="#ppt_x"/>
                                          </p:val>
                                        </p:tav>
                                      </p:tavLst>
                                    </p:anim>
                                    <p:anim calcmode="lin" valueType="num">
                                      <p:cBhvr additive="base">
                                        <p:cTn id="45" dur="750" fill="hold"/>
                                        <p:tgtEl>
                                          <p:spTgt spid="32"/>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750" fill="hold"/>
                                        <p:tgtEl>
                                          <p:spTgt spid="18"/>
                                        </p:tgtEl>
                                        <p:attrNameLst>
                                          <p:attrName>ppt_x</p:attrName>
                                        </p:attrNameLst>
                                      </p:cBhvr>
                                      <p:tavLst>
                                        <p:tav tm="0">
                                          <p:val>
                                            <p:strVal val="0-#ppt_w/2"/>
                                          </p:val>
                                        </p:tav>
                                        <p:tav tm="100000">
                                          <p:val>
                                            <p:strVal val="#ppt_x"/>
                                          </p:val>
                                        </p:tav>
                                      </p:tavLst>
                                    </p:anim>
                                    <p:anim calcmode="lin" valueType="num">
                                      <p:cBhvr additive="base">
                                        <p:cTn id="49" dur="750" fill="hold"/>
                                        <p:tgtEl>
                                          <p:spTgt spid="18"/>
                                        </p:tgtEl>
                                        <p:attrNameLst>
                                          <p:attrName>ppt_y</p:attrName>
                                        </p:attrNameLst>
                                      </p:cBhvr>
                                      <p:tavLst>
                                        <p:tav tm="0">
                                          <p:val>
                                            <p:strVal val="#ppt_y"/>
                                          </p:val>
                                        </p:tav>
                                        <p:tav tm="100000">
                                          <p:val>
                                            <p:strVal val="#ppt_y"/>
                                          </p:val>
                                        </p:tav>
                                      </p:tavLst>
                                    </p:anim>
                                  </p:childTnLst>
                                </p:cTn>
                              </p:par>
                              <p:par>
                                <p:cTn id="50" presetID="1"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par>
                          <p:cTn id="58" fill="hold">
                            <p:stCondLst>
                              <p:cond delay="2850"/>
                            </p:stCondLst>
                            <p:childTnLst>
                              <p:par>
                                <p:cTn id="59" presetID="20"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edge">
                                      <p:cBhvr>
                                        <p:cTn id="61" dur="1000"/>
                                        <p:tgtEl>
                                          <p:spTgt spid="26"/>
                                        </p:tgtEl>
                                      </p:cBhvr>
                                    </p:animEffect>
                                  </p:childTnLst>
                                </p:cTn>
                              </p:par>
                              <p:par>
                                <p:cTn id="62" presetID="2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edge">
                                      <p:cBhvr>
                                        <p:cTn id="64" dur="1000"/>
                                        <p:tgtEl>
                                          <p:spTgt spid="23"/>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edge">
                                      <p:cBhvr>
                                        <p:cTn id="67" dur="1000"/>
                                        <p:tgtEl>
                                          <p:spTgt spid="33"/>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edge">
                                      <p:cBhvr>
                                        <p:cTn id="70" dur="1000"/>
                                        <p:tgtEl>
                                          <p:spTgt spid="30"/>
                                        </p:tgtEl>
                                      </p:cBhvr>
                                    </p:animEffect>
                                  </p:childTnLst>
                                </p:cTn>
                              </p:par>
                            </p:childTnLst>
                          </p:cTn>
                        </p:par>
                        <p:par>
                          <p:cTn id="71" fill="hold">
                            <p:stCondLst>
                              <p:cond delay="3850"/>
                            </p:stCondLst>
                            <p:childTnLst>
                              <p:par>
                                <p:cTn id="72" presetID="22" presetClass="entr" presetSubtype="1"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up)">
                                      <p:cBhvr>
                                        <p:cTn id="74" dur="500"/>
                                        <p:tgtEl>
                                          <p:spTgt spid="41"/>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up)">
                                      <p:cBhvr>
                                        <p:cTn id="77" dur="500"/>
                                        <p:tgtEl>
                                          <p:spTgt spid="42"/>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wipe(up)">
                                      <p:cBhvr>
                                        <p:cTn id="80" dur="500"/>
                                        <p:tgtEl>
                                          <p:spTgt spid="4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up)">
                                      <p:cBhvr>
                                        <p:cTn id="83" dur="500"/>
                                        <p:tgtEl>
                                          <p:spTgt spid="44"/>
                                        </p:tgtEl>
                                      </p:cBhvr>
                                    </p:animEffect>
                                  </p:childTnLst>
                                </p:cTn>
                              </p:par>
                            </p:childTnLst>
                          </p:cTn>
                        </p:par>
                        <p:par>
                          <p:cTn id="84" fill="hold">
                            <p:stCondLst>
                              <p:cond delay="4350"/>
                            </p:stCondLst>
                            <p:childTnLst>
                              <p:par>
                                <p:cTn id="85" presetID="47" presetClass="entr" presetSubtype="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anim calcmode="lin" valueType="num">
                                      <p:cBhvr>
                                        <p:cTn id="88" dur="500" fill="hold"/>
                                        <p:tgtEl>
                                          <p:spTgt spid="39"/>
                                        </p:tgtEl>
                                        <p:attrNameLst>
                                          <p:attrName>ppt_x</p:attrName>
                                        </p:attrNameLst>
                                      </p:cBhvr>
                                      <p:tavLst>
                                        <p:tav tm="0">
                                          <p:val>
                                            <p:strVal val="#ppt_x"/>
                                          </p:val>
                                        </p:tav>
                                        <p:tav tm="100000">
                                          <p:val>
                                            <p:strVal val="#ppt_x"/>
                                          </p:val>
                                        </p:tav>
                                      </p:tavLst>
                                    </p:anim>
                                    <p:anim calcmode="lin" valueType="num">
                                      <p:cBhvr>
                                        <p:cTn id="89" dur="5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4850"/>
                            </p:stCondLst>
                            <p:childTnLst>
                              <p:par>
                                <p:cTn id="91" presetID="22" presetClass="entr" presetSubtype="8"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wipe(left)">
                                      <p:cBhvr>
                                        <p:cTn id="9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P spid="30" grpId="0" animBg="1"/>
      <p:bldP spid="31" grpId="0" animBg="1"/>
      <p:bldP spid="33" grpId="0" animBg="1"/>
      <p:bldP spid="34" grpId="0" animBg="1"/>
      <p:bldP spid="39" grpId="0"/>
      <p:bldP spid="40" grpId="0"/>
      <p:bldP spid="41" grpId="0"/>
      <p:bldP spid="42" grpId="0"/>
      <p:bldP spid="43" grpId="0"/>
      <p:bldP spid="44"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3837250" y="1459160"/>
            <a:ext cx="1418798" cy="207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组合 33"/>
          <p:cNvGrpSpPr/>
          <p:nvPr/>
        </p:nvGrpSpPr>
        <p:grpSpPr>
          <a:xfrm>
            <a:off x="2918302" y="1543806"/>
            <a:ext cx="903416" cy="707231"/>
            <a:chOff x="3854928" y="2308225"/>
            <a:chExt cx="1221113" cy="942975"/>
          </a:xfrm>
        </p:grpSpPr>
        <p:sp>
          <p:nvSpPr>
            <p:cNvPr id="35" name="椭圆 34"/>
            <p:cNvSpPr/>
            <p:nvPr/>
          </p:nvSpPr>
          <p:spPr>
            <a:xfrm>
              <a:off x="3854928" y="2308225"/>
              <a:ext cx="1099001" cy="827088"/>
            </a:xfrm>
            <a:prstGeom prst="ellipse">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6" name="椭圆 35"/>
            <p:cNvSpPr/>
            <p:nvPr/>
          </p:nvSpPr>
          <p:spPr>
            <a:xfrm>
              <a:off x="4589700" y="2906713"/>
              <a:ext cx="347386" cy="260350"/>
            </a:xfrm>
            <a:prstGeom prst="ellipse">
              <a:avLst/>
            </a:prstGeom>
            <a:solidFill>
              <a:srgbClr val="6AA9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7" name="椭圆 36"/>
            <p:cNvSpPr/>
            <p:nvPr/>
          </p:nvSpPr>
          <p:spPr>
            <a:xfrm>
              <a:off x="4918138" y="3132138"/>
              <a:ext cx="157903" cy="119062"/>
            </a:xfrm>
            <a:prstGeom prst="ellipse">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8" name="文本框 11"/>
            <p:cNvSpPr txBox="1">
              <a:spLocks noChangeArrowheads="1"/>
            </p:cNvSpPr>
            <p:nvPr/>
          </p:nvSpPr>
          <p:spPr bwMode="auto">
            <a:xfrm>
              <a:off x="4012806" y="2418441"/>
              <a:ext cx="81141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dirty="0">
                  <a:solidFill>
                    <a:srgbClr val="FFFFFF"/>
                  </a:solidFill>
                  <a:latin typeface="+mn-lt"/>
                  <a:ea typeface="+mn-ea"/>
                  <a:cs typeface="+mn-ea"/>
                  <a:sym typeface="+mn-lt"/>
                </a:rPr>
                <a:t>01</a:t>
              </a:r>
              <a:endParaRPr lang="zh-CN" altLang="en-US" sz="2700" b="1" dirty="0">
                <a:solidFill>
                  <a:srgbClr val="FFFFFF"/>
                </a:solidFill>
                <a:latin typeface="+mn-lt"/>
                <a:ea typeface="+mn-ea"/>
                <a:cs typeface="+mn-ea"/>
                <a:sym typeface="+mn-lt"/>
              </a:endParaRPr>
            </a:p>
          </p:txBody>
        </p:sp>
      </p:grpSp>
      <p:grpSp>
        <p:nvGrpSpPr>
          <p:cNvPr id="39" name="组合 38"/>
          <p:cNvGrpSpPr/>
          <p:nvPr/>
        </p:nvGrpSpPr>
        <p:grpSpPr>
          <a:xfrm>
            <a:off x="5462524" y="1522375"/>
            <a:ext cx="995314" cy="770334"/>
            <a:chOff x="7008768" y="2279651"/>
            <a:chExt cx="1345328" cy="1027112"/>
          </a:xfrm>
          <a:solidFill>
            <a:schemeClr val="accent6"/>
          </a:solidFill>
        </p:grpSpPr>
        <p:sp>
          <p:nvSpPr>
            <p:cNvPr id="40" name="椭圆 39"/>
            <p:cNvSpPr/>
            <p:nvPr/>
          </p:nvSpPr>
          <p:spPr>
            <a:xfrm rot="4500000">
              <a:off x="7142878" y="2145541"/>
              <a:ext cx="828675" cy="109689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1" name="椭圆 40"/>
            <p:cNvSpPr/>
            <p:nvPr/>
          </p:nvSpPr>
          <p:spPr>
            <a:xfrm rot="4500000">
              <a:off x="7115446" y="2863196"/>
              <a:ext cx="260350" cy="347385"/>
            </a:xfrm>
            <a:prstGeom prst="ellipse">
              <a:avLst/>
            </a:pr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2" name="椭圆 41"/>
            <p:cNvSpPr/>
            <p:nvPr/>
          </p:nvSpPr>
          <p:spPr>
            <a:xfrm rot="4500000">
              <a:off x="7048187" y="3167228"/>
              <a:ext cx="119063" cy="160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3" name="文本框 15"/>
            <p:cNvSpPr txBox="1">
              <a:spLocks noChangeArrowheads="1"/>
            </p:cNvSpPr>
            <p:nvPr/>
          </p:nvSpPr>
          <p:spPr bwMode="auto">
            <a:xfrm>
              <a:off x="7168775" y="2381702"/>
              <a:ext cx="1185321" cy="67710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dirty="0">
                  <a:solidFill>
                    <a:srgbClr val="FFFFFF"/>
                  </a:solidFill>
                  <a:latin typeface="+mn-lt"/>
                  <a:ea typeface="+mn-ea"/>
                  <a:cs typeface="+mn-ea"/>
                  <a:sym typeface="+mn-lt"/>
                </a:rPr>
                <a:t>02</a:t>
              </a:r>
              <a:endParaRPr lang="zh-CN" altLang="en-US" sz="2700" b="1" dirty="0">
                <a:solidFill>
                  <a:srgbClr val="FFFFFF"/>
                </a:solidFill>
                <a:latin typeface="+mn-lt"/>
                <a:ea typeface="+mn-ea"/>
                <a:cs typeface="+mn-ea"/>
                <a:sym typeface="+mn-lt"/>
              </a:endParaRPr>
            </a:p>
          </p:txBody>
        </p:sp>
      </p:grpSp>
      <p:grpSp>
        <p:nvGrpSpPr>
          <p:cNvPr id="44" name="组合 43"/>
          <p:cNvGrpSpPr/>
          <p:nvPr/>
        </p:nvGrpSpPr>
        <p:grpSpPr>
          <a:xfrm>
            <a:off x="5291990" y="2955210"/>
            <a:ext cx="1154192" cy="701904"/>
            <a:chOff x="6838232" y="4146550"/>
            <a:chExt cx="1560077" cy="935871"/>
          </a:xfrm>
          <a:solidFill>
            <a:srgbClr val="6AA903"/>
          </a:solidFill>
        </p:grpSpPr>
        <p:sp>
          <p:nvSpPr>
            <p:cNvPr id="45" name="椭圆 44"/>
            <p:cNvSpPr/>
            <p:nvPr/>
          </p:nvSpPr>
          <p:spPr>
            <a:xfrm rot="10477999">
              <a:off x="7017189" y="4219575"/>
              <a:ext cx="1096895" cy="827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6" name="椭圆 45"/>
            <p:cNvSpPr/>
            <p:nvPr/>
          </p:nvSpPr>
          <p:spPr>
            <a:xfrm rot="10477999">
              <a:off x="6994029" y="4213225"/>
              <a:ext cx="347386" cy="26193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7" name="椭圆 46"/>
            <p:cNvSpPr/>
            <p:nvPr/>
          </p:nvSpPr>
          <p:spPr>
            <a:xfrm rot="10477999">
              <a:off x="6838232" y="4146550"/>
              <a:ext cx="157903" cy="1206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8" name="文本框 19"/>
            <p:cNvSpPr txBox="1">
              <a:spLocks noChangeArrowheads="1"/>
            </p:cNvSpPr>
            <p:nvPr/>
          </p:nvSpPr>
          <p:spPr bwMode="auto">
            <a:xfrm>
              <a:off x="7183512" y="4405313"/>
              <a:ext cx="1214797" cy="67710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dirty="0">
                  <a:solidFill>
                    <a:srgbClr val="FFFFFF"/>
                  </a:solidFill>
                  <a:latin typeface="+mn-lt"/>
                  <a:ea typeface="+mn-ea"/>
                  <a:cs typeface="+mn-ea"/>
                  <a:sym typeface="+mn-lt"/>
                </a:rPr>
                <a:t>03</a:t>
              </a:r>
              <a:endParaRPr lang="zh-CN" altLang="en-US" sz="2700" b="1" dirty="0">
                <a:solidFill>
                  <a:srgbClr val="FFFFFF"/>
                </a:solidFill>
                <a:latin typeface="+mn-lt"/>
                <a:ea typeface="+mn-ea"/>
                <a:cs typeface="+mn-ea"/>
                <a:sym typeface="+mn-lt"/>
              </a:endParaRPr>
            </a:p>
          </p:txBody>
        </p:sp>
      </p:grpSp>
      <p:grpSp>
        <p:nvGrpSpPr>
          <p:cNvPr id="49" name="组合 48"/>
          <p:cNvGrpSpPr/>
          <p:nvPr/>
        </p:nvGrpSpPr>
        <p:grpSpPr>
          <a:xfrm>
            <a:off x="2908862" y="2951481"/>
            <a:ext cx="950341" cy="730309"/>
            <a:chOff x="3673755" y="4669389"/>
            <a:chExt cx="1291433" cy="1298327"/>
          </a:xfrm>
          <a:solidFill>
            <a:schemeClr val="accent6"/>
          </a:solidFill>
        </p:grpSpPr>
        <p:grpSp>
          <p:nvGrpSpPr>
            <p:cNvPr id="50" name="组合 49"/>
            <p:cNvGrpSpPr/>
            <p:nvPr/>
          </p:nvGrpSpPr>
          <p:grpSpPr>
            <a:xfrm rot="16200000">
              <a:off x="3689465" y="4653679"/>
              <a:ext cx="1226681" cy="1258102"/>
              <a:chOff x="8011886" y="2061029"/>
              <a:chExt cx="1226681" cy="1258102"/>
            </a:xfrm>
            <a:grpFill/>
          </p:grpSpPr>
          <p:sp>
            <p:nvSpPr>
              <p:cNvPr id="52" name="椭圆 51"/>
              <p:cNvSpPr/>
              <p:nvPr/>
            </p:nvSpPr>
            <p:spPr>
              <a:xfrm>
                <a:off x="8011886" y="2061029"/>
                <a:ext cx="1103085" cy="11030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53" name="椭圆 52"/>
              <p:cNvSpPr/>
              <p:nvPr/>
            </p:nvSpPr>
            <p:spPr>
              <a:xfrm>
                <a:off x="8750213" y="2859392"/>
                <a:ext cx="348342" cy="348342"/>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54" name="椭圆 53"/>
              <p:cNvSpPr/>
              <p:nvPr/>
            </p:nvSpPr>
            <p:spPr>
              <a:xfrm>
                <a:off x="9078910" y="3159474"/>
                <a:ext cx="159657" cy="1596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grpSp>
        <p:sp>
          <p:nvSpPr>
            <p:cNvPr id="51" name="文本框 22"/>
            <p:cNvSpPr txBox="1"/>
            <p:nvPr/>
          </p:nvSpPr>
          <p:spPr>
            <a:xfrm>
              <a:off x="3820642" y="5064905"/>
              <a:ext cx="1144546" cy="902811"/>
            </a:xfrm>
            <a:prstGeom prst="rect">
              <a:avLst/>
            </a:prstGeom>
            <a:noFill/>
          </p:spPr>
          <p:txBody>
            <a:bodyPr>
              <a:spAutoFit/>
            </a:bodyPr>
            <a:lstStyle/>
            <a:p>
              <a:pPr eaLnBrk="1" fontAlgn="auto" hangingPunct="1">
                <a:spcBef>
                  <a:spcPts val="0"/>
                </a:spcBef>
                <a:spcAft>
                  <a:spcPts val="0"/>
                </a:spcAft>
                <a:defRPr/>
              </a:pPr>
              <a:r>
                <a:rPr lang="en-US" altLang="zh-CN" sz="2700" b="1" dirty="0">
                  <a:solidFill>
                    <a:prstClr val="white"/>
                  </a:solidFill>
                  <a:latin typeface="+mn-lt"/>
                  <a:ea typeface="+mn-ea"/>
                  <a:cs typeface="+mn-ea"/>
                  <a:sym typeface="+mn-lt"/>
                </a:rPr>
                <a:t>04</a:t>
              </a:r>
              <a:endParaRPr lang="zh-CN" altLang="en-US" sz="2700" b="1" dirty="0">
                <a:solidFill>
                  <a:prstClr val="white"/>
                </a:solidFill>
                <a:latin typeface="+mn-lt"/>
                <a:ea typeface="+mn-ea"/>
                <a:cs typeface="+mn-ea"/>
                <a:sym typeface="+mn-lt"/>
              </a:endParaRPr>
            </a:p>
          </p:txBody>
        </p:sp>
      </p:grpSp>
      <p:grpSp>
        <p:nvGrpSpPr>
          <p:cNvPr id="33" name="组合 32"/>
          <p:cNvGrpSpPr/>
          <p:nvPr/>
        </p:nvGrpSpPr>
        <p:grpSpPr bwMode="auto">
          <a:xfrm>
            <a:off x="6307985" y="1252155"/>
            <a:ext cx="1814194" cy="1082279"/>
            <a:chOff x="1058443" y="2087979"/>
            <a:chExt cx="2869860" cy="1736037"/>
          </a:xfrm>
        </p:grpSpPr>
        <p:sp>
          <p:nvSpPr>
            <p:cNvPr id="64" name="文本框 33"/>
            <p:cNvSpPr txBox="1"/>
            <p:nvPr/>
          </p:nvSpPr>
          <p:spPr>
            <a:xfrm>
              <a:off x="1058443" y="2639157"/>
              <a:ext cx="2869858" cy="1184859"/>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65" name="文本框 34"/>
            <p:cNvSpPr txBox="1">
              <a:spLocks noChangeArrowheads="1"/>
            </p:cNvSpPr>
            <p:nvPr/>
          </p:nvSpPr>
          <p:spPr bwMode="auto">
            <a:xfrm>
              <a:off x="1058443" y="2087979"/>
              <a:ext cx="2869860"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grpSp>
        <p:nvGrpSpPr>
          <p:cNvPr id="66" name="组合 32"/>
          <p:cNvGrpSpPr/>
          <p:nvPr/>
        </p:nvGrpSpPr>
        <p:grpSpPr bwMode="auto">
          <a:xfrm>
            <a:off x="919174" y="2858499"/>
            <a:ext cx="2118226" cy="1727280"/>
            <a:chOff x="1058443" y="2087979"/>
            <a:chExt cx="3350806" cy="2770656"/>
          </a:xfrm>
        </p:grpSpPr>
        <p:sp>
          <p:nvSpPr>
            <p:cNvPr id="67" name="文本框 33"/>
            <p:cNvSpPr txBox="1"/>
            <p:nvPr/>
          </p:nvSpPr>
          <p:spPr>
            <a:xfrm>
              <a:off x="1058443" y="2639157"/>
              <a:ext cx="3202739" cy="2219478"/>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文字更多模板亮亮图文旗舰店：https://liangliangtuwen.tmall.com</a:t>
              </a:r>
              <a:endParaRPr lang="zh-CN" altLang="en-US" sz="1400" dirty="0" smtClean="0">
                <a:solidFill>
                  <a:schemeClr val="tx2">
                    <a:lumMod val="75000"/>
                    <a:lumOff val="25000"/>
                  </a:schemeClr>
                </a:solidFill>
                <a:latin typeface="+mn-lt"/>
                <a:ea typeface="+mn-ea"/>
                <a:cs typeface="+mn-ea"/>
                <a:sym typeface="+mn-lt"/>
              </a:endParaRPr>
            </a:p>
          </p:txBody>
        </p:sp>
        <p:sp>
          <p:nvSpPr>
            <p:cNvPr id="68"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grpSp>
        <p:nvGrpSpPr>
          <p:cNvPr id="69" name="组合 32"/>
          <p:cNvGrpSpPr/>
          <p:nvPr/>
        </p:nvGrpSpPr>
        <p:grpSpPr bwMode="auto">
          <a:xfrm>
            <a:off x="919174" y="1355659"/>
            <a:ext cx="2043450" cy="866835"/>
            <a:chOff x="-185617" y="2180116"/>
            <a:chExt cx="3202739" cy="1390453"/>
          </a:xfrm>
        </p:grpSpPr>
        <p:sp>
          <p:nvSpPr>
            <p:cNvPr id="70" name="文本框 33"/>
            <p:cNvSpPr txBox="1"/>
            <p:nvPr/>
          </p:nvSpPr>
          <p:spPr>
            <a:xfrm>
              <a:off x="-185617" y="2731294"/>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71" name="文本框 34"/>
            <p:cNvSpPr txBox="1">
              <a:spLocks noChangeArrowheads="1"/>
            </p:cNvSpPr>
            <p:nvPr/>
          </p:nvSpPr>
          <p:spPr bwMode="auto">
            <a:xfrm>
              <a:off x="-185617" y="2180116"/>
              <a:ext cx="2782761"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grpSp>
        <p:nvGrpSpPr>
          <p:cNvPr id="72" name="组合 32"/>
          <p:cNvGrpSpPr/>
          <p:nvPr/>
        </p:nvGrpSpPr>
        <p:grpSpPr bwMode="auto">
          <a:xfrm>
            <a:off x="6274075" y="2855199"/>
            <a:ext cx="2118226" cy="1082279"/>
            <a:chOff x="1058443" y="2087979"/>
            <a:chExt cx="3350806" cy="1736037"/>
          </a:xfrm>
        </p:grpSpPr>
        <p:sp>
          <p:nvSpPr>
            <p:cNvPr id="73" name="文本框 33"/>
            <p:cNvSpPr txBox="1"/>
            <p:nvPr/>
          </p:nvSpPr>
          <p:spPr>
            <a:xfrm>
              <a:off x="1058445" y="2639157"/>
              <a:ext cx="2768749" cy="1184859"/>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74"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sp>
        <p:nvSpPr>
          <p:cNvPr id="75" name="TextBox 74"/>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5"/>
                                        </p:tgtEl>
                                        <p:attrNameLst>
                                          <p:attrName>ppt_y</p:attrName>
                                        </p:attrNameLst>
                                      </p:cBhvr>
                                      <p:tavLst>
                                        <p:tav tm="0">
                                          <p:val>
                                            <p:strVal val="#ppt_y"/>
                                          </p:val>
                                        </p:tav>
                                        <p:tav tm="100000">
                                          <p:val>
                                            <p:strVal val="#ppt_y"/>
                                          </p:val>
                                        </p:tav>
                                      </p:tavLst>
                                    </p:anim>
                                    <p:anim calcmode="lin" valueType="num">
                                      <p:cBhvr>
                                        <p:cTn id="9"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5"/>
                                        </p:tgtEl>
                                      </p:cBhvr>
                                    </p:animEffect>
                                  </p:childTnLst>
                                </p:cTn>
                              </p:par>
                            </p:childTnLst>
                          </p:cTn>
                        </p:par>
                        <p:par>
                          <p:cTn id="12" fill="hold">
                            <p:stCondLst>
                              <p:cond delay="850"/>
                            </p:stCondLst>
                            <p:childTnLst>
                              <p:par>
                                <p:cTn id="13" presetID="45"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anim calcmode="lin" valueType="num">
                                      <p:cBhvr>
                                        <p:cTn id="16" dur="500" fill="hold"/>
                                        <p:tgtEl>
                                          <p:spTgt spid="32"/>
                                        </p:tgtEl>
                                        <p:attrNameLst>
                                          <p:attrName>ppt_w</p:attrName>
                                        </p:attrNameLst>
                                      </p:cBhvr>
                                      <p:tavLst>
                                        <p:tav tm="0" fmla="#ppt_w*sin(2.5*pi*$)">
                                          <p:val>
                                            <p:fltVal val="0"/>
                                          </p:val>
                                        </p:tav>
                                        <p:tav tm="100000">
                                          <p:val>
                                            <p:fltVal val="1"/>
                                          </p:val>
                                        </p:tav>
                                      </p:tavLst>
                                    </p:anim>
                                    <p:anim calcmode="lin" valueType="num">
                                      <p:cBhvr>
                                        <p:cTn id="17" dur="500" fill="hold"/>
                                        <p:tgtEl>
                                          <p:spTgt spid="32"/>
                                        </p:tgtEl>
                                        <p:attrNameLst>
                                          <p:attrName>ppt_h</p:attrName>
                                        </p:attrNameLst>
                                      </p:cBhvr>
                                      <p:tavLst>
                                        <p:tav tm="0">
                                          <p:val>
                                            <p:strVal val="#ppt_h"/>
                                          </p:val>
                                        </p:tav>
                                        <p:tav tm="100000">
                                          <p:val>
                                            <p:strVal val="#ppt_h"/>
                                          </p:val>
                                        </p:tav>
                                      </p:tavLst>
                                    </p:anim>
                                  </p:childTnLst>
                                </p:cTn>
                              </p:par>
                            </p:childTnLst>
                          </p:cTn>
                        </p:par>
                        <p:par>
                          <p:cTn id="18" fill="hold">
                            <p:stCondLst>
                              <p:cond delay="1350"/>
                            </p:stCondLst>
                            <p:childTnLst>
                              <p:par>
                                <p:cTn id="19" presetID="23" presetClass="entr" presetSubtype="528"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 calcmode="lin" valueType="num">
                                      <p:cBhvr>
                                        <p:cTn id="23" dur="500" fill="hold"/>
                                        <p:tgtEl>
                                          <p:spTgt spid="34"/>
                                        </p:tgtEl>
                                        <p:attrNameLst>
                                          <p:attrName>ppt_x</p:attrName>
                                        </p:attrNameLst>
                                      </p:cBhvr>
                                      <p:tavLst>
                                        <p:tav tm="0">
                                          <p:val>
                                            <p:fltVal val="0.5"/>
                                          </p:val>
                                        </p:tav>
                                        <p:tav tm="100000">
                                          <p:val>
                                            <p:strVal val="#ppt_x"/>
                                          </p:val>
                                        </p:tav>
                                      </p:tavLst>
                                    </p:anim>
                                    <p:anim calcmode="lin" valueType="num">
                                      <p:cBhvr>
                                        <p:cTn id="24" dur="500" fill="hold"/>
                                        <p:tgtEl>
                                          <p:spTgt spid="34"/>
                                        </p:tgtEl>
                                        <p:attrNameLst>
                                          <p:attrName>ppt_y</p:attrName>
                                        </p:attrNameLst>
                                      </p:cBhvr>
                                      <p:tavLst>
                                        <p:tav tm="0">
                                          <p:val>
                                            <p:fltVal val="0.5"/>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 calcmode="lin" valueType="num">
                                      <p:cBhvr>
                                        <p:cTn id="29" dur="500" fill="hold"/>
                                        <p:tgtEl>
                                          <p:spTgt spid="49"/>
                                        </p:tgtEl>
                                        <p:attrNameLst>
                                          <p:attrName>ppt_x</p:attrName>
                                        </p:attrNameLst>
                                      </p:cBhvr>
                                      <p:tavLst>
                                        <p:tav tm="0">
                                          <p:val>
                                            <p:fltVal val="0.5"/>
                                          </p:val>
                                        </p:tav>
                                        <p:tav tm="100000">
                                          <p:val>
                                            <p:strVal val="#ppt_x"/>
                                          </p:val>
                                        </p:tav>
                                      </p:tavLst>
                                    </p:anim>
                                    <p:anim calcmode="lin" valueType="num">
                                      <p:cBhvr>
                                        <p:cTn id="30" dur="500" fill="hold"/>
                                        <p:tgtEl>
                                          <p:spTgt spid="49"/>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 calcmode="lin" valueType="num">
                                      <p:cBhvr>
                                        <p:cTn id="35" dur="500" fill="hold"/>
                                        <p:tgtEl>
                                          <p:spTgt spid="39"/>
                                        </p:tgtEl>
                                        <p:attrNameLst>
                                          <p:attrName>ppt_x</p:attrName>
                                        </p:attrNameLst>
                                      </p:cBhvr>
                                      <p:tavLst>
                                        <p:tav tm="0">
                                          <p:val>
                                            <p:fltVal val="0.5"/>
                                          </p:val>
                                        </p:tav>
                                        <p:tav tm="100000">
                                          <p:val>
                                            <p:strVal val="#ppt_x"/>
                                          </p:val>
                                        </p:tav>
                                      </p:tavLst>
                                    </p:anim>
                                    <p:anim calcmode="lin" valueType="num">
                                      <p:cBhvr>
                                        <p:cTn id="36" dur="500" fill="hold"/>
                                        <p:tgtEl>
                                          <p:spTgt spid="39"/>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 calcmode="lin" valueType="num">
                                      <p:cBhvr>
                                        <p:cTn id="41" dur="500" fill="hold"/>
                                        <p:tgtEl>
                                          <p:spTgt spid="44"/>
                                        </p:tgtEl>
                                        <p:attrNameLst>
                                          <p:attrName>ppt_x</p:attrName>
                                        </p:attrNameLst>
                                      </p:cBhvr>
                                      <p:tavLst>
                                        <p:tav tm="0">
                                          <p:val>
                                            <p:fltVal val="0.5"/>
                                          </p:val>
                                        </p:tav>
                                        <p:tav tm="100000">
                                          <p:val>
                                            <p:strVal val="#ppt_x"/>
                                          </p:val>
                                        </p:tav>
                                      </p:tavLst>
                                    </p:anim>
                                    <p:anim calcmode="lin" valueType="num">
                                      <p:cBhvr>
                                        <p:cTn id="42" dur="500" fill="hold"/>
                                        <p:tgtEl>
                                          <p:spTgt spid="44"/>
                                        </p:tgtEl>
                                        <p:attrNameLst>
                                          <p:attrName>ppt_y</p:attrName>
                                        </p:attrNameLst>
                                      </p:cBhvr>
                                      <p:tavLst>
                                        <p:tav tm="0">
                                          <p:val>
                                            <p:fltVal val="0.5"/>
                                          </p:val>
                                        </p:tav>
                                        <p:tav tm="100000">
                                          <p:val>
                                            <p:strVal val="#ppt_y"/>
                                          </p:val>
                                        </p:tav>
                                      </p:tavLst>
                                    </p:anim>
                                  </p:childTnLst>
                                </p:cTn>
                              </p:par>
                            </p:childTnLst>
                          </p:cTn>
                        </p:par>
                        <p:par>
                          <p:cTn id="43" fill="hold">
                            <p:stCondLst>
                              <p:cond delay="1850"/>
                            </p:stCondLst>
                            <p:childTnLst>
                              <p:par>
                                <p:cTn id="44" presetID="2" presetClass="entr" presetSubtype="8"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1+#ppt_w/2"/>
                                          </p:val>
                                        </p:tav>
                                        <p:tav tm="100000">
                                          <p:val>
                                            <p:strVal val="#ppt_x"/>
                                          </p:val>
                                        </p:tav>
                                      </p:tavLst>
                                    </p:anim>
                                    <p:anim calcmode="lin" valueType="num">
                                      <p:cBhvr additive="base">
                                        <p:cTn id="51" dur="500" fill="hold"/>
                                        <p:tgtEl>
                                          <p:spTgt spid="66"/>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additive="base">
                                        <p:cTn id="54" dur="500" fill="hold"/>
                                        <p:tgtEl>
                                          <p:spTgt spid="69"/>
                                        </p:tgtEl>
                                        <p:attrNameLst>
                                          <p:attrName>ppt_x</p:attrName>
                                        </p:attrNameLst>
                                      </p:cBhvr>
                                      <p:tavLst>
                                        <p:tav tm="0">
                                          <p:val>
                                            <p:strVal val="1+#ppt_w/2"/>
                                          </p:val>
                                        </p:tav>
                                        <p:tav tm="100000">
                                          <p:val>
                                            <p:strVal val="#ppt_x"/>
                                          </p:val>
                                        </p:tav>
                                      </p:tavLst>
                                    </p:anim>
                                    <p:anim calcmode="lin" valueType="num">
                                      <p:cBhvr additive="base">
                                        <p:cTn id="55" dur="500" fill="hold"/>
                                        <p:tgtEl>
                                          <p:spTgt spid="69"/>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500" fill="hold"/>
                                        <p:tgtEl>
                                          <p:spTgt spid="72"/>
                                        </p:tgtEl>
                                        <p:attrNameLst>
                                          <p:attrName>ppt_x</p:attrName>
                                        </p:attrNameLst>
                                      </p:cBhvr>
                                      <p:tavLst>
                                        <p:tav tm="0">
                                          <p:val>
                                            <p:strVal val="0-#ppt_w/2"/>
                                          </p:val>
                                        </p:tav>
                                        <p:tav tm="100000">
                                          <p:val>
                                            <p:strVal val="#ppt_x"/>
                                          </p:val>
                                        </p:tav>
                                      </p:tavLst>
                                    </p:anim>
                                    <p:anim calcmode="lin" valueType="num">
                                      <p:cBhvr additive="base">
                                        <p:cTn id="59"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9"/>
          <p:cNvSpPr>
            <a:spLocks noChangeArrowheads="1"/>
          </p:cNvSpPr>
          <p:nvPr/>
        </p:nvSpPr>
        <p:spPr bwMode="auto">
          <a:xfrm>
            <a:off x="4167103" y="1804974"/>
            <a:ext cx="2791088" cy="2733675"/>
          </a:xfrm>
          <a:prstGeom prst="ellipse">
            <a:avLst/>
          </a:prstGeom>
          <a:solidFill>
            <a:srgbClr val="6AA903"/>
          </a:solidFill>
          <a:ln>
            <a:noFill/>
          </a:ln>
        </p:spPr>
        <p:txBody>
          <a:bodyPr anchor="ctr"/>
          <a:lstStyle/>
          <a:p>
            <a:pPr algn="ctr"/>
            <a:endParaRPr lang="zh-CN" altLang="en-US">
              <a:solidFill>
                <a:srgbClr val="FFFFFF"/>
              </a:solidFill>
              <a:latin typeface="+mn-lt"/>
              <a:ea typeface="+mn-ea"/>
              <a:cs typeface="+mn-ea"/>
              <a:sym typeface="+mn-lt"/>
            </a:endParaRPr>
          </a:p>
        </p:txBody>
      </p:sp>
      <p:sp>
        <p:nvSpPr>
          <p:cNvPr id="4" name="椭圆 10"/>
          <p:cNvSpPr>
            <a:spLocks noChangeArrowheads="1"/>
          </p:cNvSpPr>
          <p:nvPr/>
        </p:nvSpPr>
        <p:spPr bwMode="auto">
          <a:xfrm>
            <a:off x="6815234" y="1172090"/>
            <a:ext cx="967642" cy="947738"/>
          </a:xfrm>
          <a:prstGeom prst="ellipse">
            <a:avLst/>
          </a:prstGeom>
          <a:solidFill>
            <a:srgbClr val="6AA903"/>
          </a:solidFill>
          <a:ln>
            <a:noFill/>
          </a:ln>
        </p:spPr>
        <p:txBody>
          <a:bodyPr anchor="ctr"/>
          <a:lstStyle/>
          <a:p>
            <a:pPr algn="ctr"/>
            <a:r>
              <a:rPr lang="zh-CN" altLang="en-US" dirty="0" smtClean="0">
                <a:solidFill>
                  <a:srgbClr val="FFFFFF"/>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5" name="椭圆 11"/>
          <p:cNvSpPr>
            <a:spLocks noChangeArrowheads="1"/>
          </p:cNvSpPr>
          <p:nvPr/>
        </p:nvSpPr>
        <p:spPr bwMode="auto">
          <a:xfrm>
            <a:off x="7148751" y="2359296"/>
            <a:ext cx="1311329" cy="1284355"/>
          </a:xfrm>
          <a:prstGeom prst="ellipse">
            <a:avLst/>
          </a:prstGeom>
          <a:solidFill>
            <a:schemeClr val="accent6"/>
          </a:solidFill>
          <a:ln>
            <a:noFill/>
          </a:ln>
        </p:spPr>
        <p:txBody>
          <a:bodyPr anchor="ctr"/>
          <a:lstStyle/>
          <a:p>
            <a:pPr algn="ctr"/>
            <a:r>
              <a:rPr lang="zh-CN" altLang="en-US" sz="2400" dirty="0" smtClean="0">
                <a:solidFill>
                  <a:srgbClr val="FFFFFF"/>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24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6" name="椭圆 14"/>
          <p:cNvSpPr>
            <a:spLocks noChangeArrowheads="1"/>
          </p:cNvSpPr>
          <p:nvPr/>
        </p:nvSpPr>
        <p:spPr bwMode="auto">
          <a:xfrm>
            <a:off x="5344460" y="662333"/>
            <a:ext cx="1084095" cy="1061795"/>
          </a:xfrm>
          <a:prstGeom prst="ellipse">
            <a:avLst/>
          </a:prstGeom>
          <a:solidFill>
            <a:schemeClr val="accent6"/>
          </a:solidFill>
          <a:ln>
            <a:noFill/>
          </a:ln>
        </p:spPr>
        <p:txBody>
          <a:bodyPr anchor="ctr"/>
          <a:lstStyle/>
          <a:p>
            <a:pPr algn="ctr"/>
            <a:r>
              <a:rPr lang="zh-CN" altLang="en-US" dirty="0" smtClean="0">
                <a:solidFill>
                  <a:srgbClr val="FFFFFF"/>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7" name="椭圆 15"/>
          <p:cNvSpPr>
            <a:spLocks noChangeArrowheads="1"/>
          </p:cNvSpPr>
          <p:nvPr/>
        </p:nvSpPr>
        <p:spPr bwMode="auto">
          <a:xfrm>
            <a:off x="4024324" y="828559"/>
            <a:ext cx="1012762" cy="976415"/>
          </a:xfrm>
          <a:prstGeom prst="ellipse">
            <a:avLst/>
          </a:prstGeom>
          <a:solidFill>
            <a:srgbClr val="6AA903"/>
          </a:solidFill>
          <a:ln>
            <a:noFill/>
          </a:ln>
        </p:spPr>
        <p:txBody>
          <a:bodyPr anchor="ctr"/>
          <a:lstStyle/>
          <a:p>
            <a:pPr algn="ctr"/>
            <a:r>
              <a:rPr lang="zh-CN" altLang="en-US" dirty="0" smtClean="0">
                <a:solidFill>
                  <a:srgbClr val="FFFFFF"/>
                </a:solidFill>
                <a:latin typeface="方正粗圆简体" panose="02010601030101010101" pitchFamily="65" charset="-122"/>
                <a:ea typeface="方正粗圆简体" panose="02010601030101010101" pitchFamily="65" charset="-122"/>
                <a:cs typeface="+mn-ea"/>
                <a:sym typeface="+mn-lt"/>
              </a:rPr>
              <a:t>添加文本</a:t>
            </a:r>
            <a:endParaRPr lang="zh-CN" altLang="en-US"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pic>
        <p:nvPicPr>
          <p:cNvPr id="8" name="图片 7"/>
          <p:cNvPicPr>
            <a:picLocks noChangeAspect="1"/>
          </p:cNvPicPr>
          <p:nvPr/>
        </p:nvPicPr>
        <p:blipFill>
          <a:blip r:embed="rId1" cstate="print">
            <a:extLst>
              <a:ext uri="{BEBA8EAE-BF5A-486C-A8C5-ECC9F3942E4B}">
                <a14:imgProps xmlns:a14="http://schemas.microsoft.com/office/drawing/2010/main">
                  <a14:imgLayer r:embed="rId2">
                    <a14:imgEffect>
                      <a14:saturation sat="200000"/>
                    </a14:imgEffect>
                  </a14:imgLayer>
                </a14:imgProps>
              </a:ext>
              <a:ext uri="{28A0092B-C50C-407E-A947-70E740481C1C}">
                <a14:useLocalDpi xmlns:a14="http://schemas.microsoft.com/office/drawing/2010/main" val="0"/>
              </a:ext>
            </a:extLst>
          </a:blip>
          <a:stretch>
            <a:fillRect/>
          </a:stretch>
        </p:blipFill>
        <p:spPr>
          <a:xfrm>
            <a:off x="4167103" y="2079721"/>
            <a:ext cx="2958474" cy="2219575"/>
          </a:xfrm>
          <a:prstGeom prst="rect">
            <a:avLst/>
          </a:prstGeom>
        </p:spPr>
      </p:pic>
      <p:sp>
        <p:nvSpPr>
          <p:cNvPr id="9" name="椭圆 8"/>
          <p:cNvSpPr>
            <a:spLocks noChangeArrowheads="1"/>
          </p:cNvSpPr>
          <p:nvPr/>
        </p:nvSpPr>
        <p:spPr bwMode="auto">
          <a:xfrm>
            <a:off x="2842169" y="1386123"/>
            <a:ext cx="991200" cy="973173"/>
          </a:xfrm>
          <a:prstGeom prst="ellipse">
            <a:avLst/>
          </a:prstGeom>
          <a:solidFill>
            <a:schemeClr val="accent6"/>
          </a:solidFill>
          <a:ln>
            <a:noFill/>
          </a:ln>
        </p:spPr>
        <p:txBody>
          <a:bodyPr anchor="ct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10" name="椭圆 9"/>
          <p:cNvSpPr>
            <a:spLocks noChangeArrowheads="1"/>
          </p:cNvSpPr>
          <p:nvPr/>
        </p:nvSpPr>
        <p:spPr bwMode="auto">
          <a:xfrm>
            <a:off x="3194231" y="847247"/>
            <a:ext cx="352393" cy="345984"/>
          </a:xfrm>
          <a:prstGeom prst="ellipse">
            <a:avLst/>
          </a:prstGeom>
          <a:solidFill>
            <a:schemeClr val="accent4"/>
          </a:solidFill>
          <a:ln>
            <a:noFill/>
          </a:ln>
        </p:spPr>
        <p:txBody>
          <a:bodyPr anchor="ctr"/>
          <a:lstStyle/>
          <a:p>
            <a:pPr algn="ctr"/>
            <a:endParaRPr lang="zh-CN" altLang="en-US">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2" name="椭圆 11"/>
          <p:cNvSpPr>
            <a:spLocks noChangeArrowheads="1"/>
          </p:cNvSpPr>
          <p:nvPr/>
        </p:nvSpPr>
        <p:spPr bwMode="auto">
          <a:xfrm>
            <a:off x="7816693" y="1906729"/>
            <a:ext cx="352393" cy="345984"/>
          </a:xfrm>
          <a:prstGeom prst="ellipse">
            <a:avLst/>
          </a:prstGeom>
          <a:solidFill>
            <a:schemeClr val="accent6"/>
          </a:solidFill>
          <a:ln>
            <a:noFill/>
          </a:ln>
        </p:spPr>
        <p:txBody>
          <a:bodyPr anchor="ctr"/>
          <a:lstStyle/>
          <a:p>
            <a:pPr algn="ctr"/>
            <a:endParaRPr lang="zh-CN" altLang="en-US">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3" name="椭圆 12"/>
          <p:cNvSpPr>
            <a:spLocks noChangeArrowheads="1"/>
          </p:cNvSpPr>
          <p:nvPr/>
        </p:nvSpPr>
        <p:spPr bwMode="auto">
          <a:xfrm>
            <a:off x="4167102" y="1930458"/>
            <a:ext cx="352393" cy="345984"/>
          </a:xfrm>
          <a:prstGeom prst="ellipse">
            <a:avLst/>
          </a:prstGeom>
          <a:solidFill>
            <a:schemeClr val="accent3"/>
          </a:solidFill>
          <a:ln>
            <a:noFill/>
          </a:ln>
        </p:spPr>
        <p:txBody>
          <a:bodyPr anchor="ctr"/>
          <a:lstStyle/>
          <a:p>
            <a:pPr algn="ctr"/>
            <a:endParaRPr lang="zh-CN" altLang="en-US">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4" name="椭圆 13"/>
          <p:cNvSpPr>
            <a:spLocks noChangeArrowheads="1"/>
          </p:cNvSpPr>
          <p:nvPr/>
        </p:nvSpPr>
        <p:spPr bwMode="auto">
          <a:xfrm>
            <a:off x="6843225" y="875713"/>
            <a:ext cx="229931" cy="225749"/>
          </a:xfrm>
          <a:prstGeom prst="ellipse">
            <a:avLst/>
          </a:prstGeom>
          <a:solidFill>
            <a:srgbClr val="92D050"/>
          </a:solidFill>
          <a:ln>
            <a:noFill/>
          </a:ln>
        </p:spPr>
        <p:txBody>
          <a:bodyPr anchor="ctr"/>
          <a:lstStyle/>
          <a:p>
            <a:pPr algn="ctr"/>
            <a:endParaRPr lang="zh-CN" altLang="en-US">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5" name="Прямоугольник 121"/>
          <p:cNvSpPr/>
          <p:nvPr/>
        </p:nvSpPr>
        <p:spPr>
          <a:xfrm>
            <a:off x="652822" y="2569958"/>
            <a:ext cx="3171477" cy="1643527"/>
          </a:xfrm>
          <a:prstGeom prst="rect">
            <a:avLst/>
          </a:prstGeom>
        </p:spPr>
        <p:txBody>
          <a:bodyPr wrap="square">
            <a:spAutoFit/>
          </a:bodyPr>
          <a:lstStyle/>
          <a:p>
            <a:pP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ru-RU" sz="1400" dirty="0" smtClean="0">
              <a:solidFill>
                <a:schemeClr val="tx2">
                  <a:lumMod val="75000"/>
                  <a:lumOff val="25000"/>
                </a:schemeClr>
              </a:solidFill>
              <a:latin typeface="+mn-lt"/>
              <a:ea typeface="+mn-ea"/>
              <a:cs typeface="+mn-ea"/>
              <a:sym typeface="+mn-lt"/>
            </a:endParaRPr>
          </a:p>
        </p:txBody>
      </p:sp>
      <p:sp>
        <p:nvSpPr>
          <p:cNvPr id="16" name="TextBox 15"/>
          <p:cNvSpPr txBox="1"/>
          <p:nvPr/>
        </p:nvSpPr>
        <p:spPr>
          <a:xfrm>
            <a:off x="682120" y="2143852"/>
            <a:ext cx="2045644" cy="430887"/>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rPr>
              <a:t>添加标题文本</a:t>
            </a:r>
            <a:endPar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17" name="TextBox 16"/>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par>
                          <p:cTn id="16" fill="hold">
                            <p:stCondLst>
                              <p:cond delay="135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750"/>
                                        <p:tgtEl>
                                          <p:spTgt spid="15"/>
                                        </p:tgtEl>
                                      </p:cBhvr>
                                    </p:animEffect>
                                  </p:childTnLst>
                                </p:cTn>
                              </p:par>
                            </p:childTnLst>
                          </p:cTn>
                        </p:par>
                        <p:par>
                          <p:cTn id="20" fill="hold">
                            <p:stCondLst>
                              <p:cond delay="235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85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500" fill="hold"/>
                                        <p:tgtEl>
                                          <p:spTgt spid="8"/>
                                        </p:tgtEl>
                                        <p:attrNameLst>
                                          <p:attrName>ppt_w</p:attrName>
                                        </p:attrNameLst>
                                      </p:cBhvr>
                                      <p:tavLst>
                                        <p:tav tm="0">
                                          <p:val>
                                            <p:fltVal val="0"/>
                                          </p:val>
                                        </p:tav>
                                        <p:tav tm="100000">
                                          <p:val>
                                            <p:strVal val="#ppt_w"/>
                                          </p:val>
                                        </p:tav>
                                      </p:tavLst>
                                    </p:anim>
                                    <p:anim calcmode="lin" valueType="num">
                                      <p:cBhvr>
                                        <p:cTn id="28" dur="1500" fill="hold"/>
                                        <p:tgtEl>
                                          <p:spTgt spid="8"/>
                                        </p:tgtEl>
                                        <p:attrNameLst>
                                          <p:attrName>ppt_h</p:attrName>
                                        </p:attrNameLst>
                                      </p:cBhvr>
                                      <p:tavLst>
                                        <p:tav tm="0">
                                          <p:val>
                                            <p:fltVal val="0"/>
                                          </p:val>
                                        </p:tav>
                                        <p:tav tm="100000">
                                          <p:val>
                                            <p:strVal val="#ppt_h"/>
                                          </p:val>
                                        </p:tav>
                                      </p:tavLst>
                                    </p:anim>
                                    <p:animEffect transition="in" filter="fade">
                                      <p:cBhvr>
                                        <p:cTn id="29" dur="1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par>
                          <p:cTn id="33" fill="hold">
                            <p:stCondLst>
                              <p:cond delay="4350"/>
                            </p:stCondLst>
                            <p:childTnLst>
                              <p:par>
                                <p:cTn id="34" presetID="23" presetClass="entr" presetSubtype="28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strVal val="4/3*#ppt_w"/>
                                          </p:val>
                                        </p:tav>
                                        <p:tav tm="100000">
                                          <p:val>
                                            <p:strVal val="#ppt_w"/>
                                          </p:val>
                                        </p:tav>
                                      </p:tavLst>
                                    </p:anim>
                                    <p:anim calcmode="lin" valueType="num">
                                      <p:cBhvr>
                                        <p:cTn id="37" dur="500" fill="hold"/>
                                        <p:tgtEl>
                                          <p:spTgt spid="5"/>
                                        </p:tgtEl>
                                        <p:attrNameLst>
                                          <p:attrName>ppt_h</p:attrName>
                                        </p:attrNameLst>
                                      </p:cBhvr>
                                      <p:tavLst>
                                        <p:tav tm="0">
                                          <p:val>
                                            <p:strVal val="4/3*#ppt_h"/>
                                          </p:val>
                                        </p:tav>
                                        <p:tav tm="100000">
                                          <p:val>
                                            <p:strVal val="#ppt_h"/>
                                          </p:val>
                                        </p:tav>
                                      </p:tavLst>
                                    </p:anim>
                                  </p:childTnLst>
                                </p:cTn>
                              </p:par>
                              <p:par>
                                <p:cTn id="38" presetID="23" presetClass="entr" presetSubtype="288"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strVal val="4/3*#ppt_w"/>
                                          </p:val>
                                        </p:tav>
                                        <p:tav tm="100000">
                                          <p:val>
                                            <p:strVal val="#ppt_w"/>
                                          </p:val>
                                        </p:tav>
                                      </p:tavLst>
                                    </p:anim>
                                    <p:anim calcmode="lin" valueType="num">
                                      <p:cBhvr>
                                        <p:cTn id="41" dur="500" fill="hold"/>
                                        <p:tgtEl>
                                          <p:spTgt spid="4"/>
                                        </p:tgtEl>
                                        <p:attrNameLst>
                                          <p:attrName>ppt_h</p:attrName>
                                        </p:attrNameLst>
                                      </p:cBhvr>
                                      <p:tavLst>
                                        <p:tav tm="0">
                                          <p:val>
                                            <p:strVal val="4/3*#ppt_h"/>
                                          </p:val>
                                        </p:tav>
                                        <p:tav tm="100000">
                                          <p:val>
                                            <p:strVal val="#ppt_h"/>
                                          </p:val>
                                        </p:tav>
                                      </p:tavLst>
                                    </p:anim>
                                  </p:childTnLst>
                                </p:cTn>
                              </p:par>
                              <p:par>
                                <p:cTn id="42" presetID="23" presetClass="entr" presetSubtype="288"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4/3*#ppt_w"/>
                                          </p:val>
                                        </p:tav>
                                        <p:tav tm="100000">
                                          <p:val>
                                            <p:strVal val="#ppt_w"/>
                                          </p:val>
                                        </p:tav>
                                      </p:tavLst>
                                    </p:anim>
                                    <p:anim calcmode="lin" valueType="num">
                                      <p:cBhvr>
                                        <p:cTn id="45" dur="500" fill="hold"/>
                                        <p:tgtEl>
                                          <p:spTgt spid="6"/>
                                        </p:tgtEl>
                                        <p:attrNameLst>
                                          <p:attrName>ppt_h</p:attrName>
                                        </p:attrNameLst>
                                      </p:cBhvr>
                                      <p:tavLst>
                                        <p:tav tm="0">
                                          <p:val>
                                            <p:strVal val="4/3*#ppt_h"/>
                                          </p:val>
                                        </p:tav>
                                        <p:tav tm="100000">
                                          <p:val>
                                            <p:strVal val="#ppt_h"/>
                                          </p:val>
                                        </p:tav>
                                      </p:tavLst>
                                    </p:anim>
                                  </p:childTnLst>
                                </p:cTn>
                              </p:par>
                              <p:par>
                                <p:cTn id="46" presetID="23" presetClass="entr" presetSubtype="28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strVal val="4/3*#ppt_w"/>
                                          </p:val>
                                        </p:tav>
                                        <p:tav tm="100000">
                                          <p:val>
                                            <p:strVal val="#ppt_w"/>
                                          </p:val>
                                        </p:tav>
                                      </p:tavLst>
                                    </p:anim>
                                    <p:anim calcmode="lin" valueType="num">
                                      <p:cBhvr>
                                        <p:cTn id="49" dur="500" fill="hold"/>
                                        <p:tgtEl>
                                          <p:spTgt spid="7"/>
                                        </p:tgtEl>
                                        <p:attrNameLst>
                                          <p:attrName>ppt_h</p:attrName>
                                        </p:attrNameLst>
                                      </p:cBhvr>
                                      <p:tavLst>
                                        <p:tav tm="0">
                                          <p:val>
                                            <p:strVal val="4/3*#ppt_h"/>
                                          </p:val>
                                        </p:tav>
                                        <p:tav tm="100000">
                                          <p:val>
                                            <p:strVal val="#ppt_h"/>
                                          </p:val>
                                        </p:tav>
                                      </p:tavLst>
                                    </p:anim>
                                  </p:childTnLst>
                                </p:cTn>
                              </p:par>
                              <p:par>
                                <p:cTn id="50" presetID="23" presetClass="entr" presetSubtype="288"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strVal val="4/3*#ppt_w"/>
                                          </p:val>
                                        </p:tav>
                                        <p:tav tm="100000">
                                          <p:val>
                                            <p:strVal val="#ppt_w"/>
                                          </p:val>
                                        </p:tav>
                                      </p:tavLst>
                                    </p:anim>
                                    <p:anim calcmode="lin" valueType="num">
                                      <p:cBhvr>
                                        <p:cTn id="53" dur="500" fill="hold"/>
                                        <p:tgtEl>
                                          <p:spTgt spid="9"/>
                                        </p:tgtEl>
                                        <p:attrNameLst>
                                          <p:attrName>ppt_h</p:attrName>
                                        </p:attrNameLst>
                                      </p:cBhvr>
                                      <p:tavLst>
                                        <p:tav tm="0">
                                          <p:val>
                                            <p:strVal val="4/3*#ppt_h"/>
                                          </p:val>
                                        </p:tav>
                                        <p:tav tm="100000">
                                          <p:val>
                                            <p:strVal val="#ppt_h"/>
                                          </p:val>
                                        </p:tav>
                                      </p:tavLst>
                                    </p:anim>
                                  </p:childTnLst>
                                </p:cTn>
                              </p:par>
                              <p:par>
                                <p:cTn id="54" presetID="26" presetClass="emph" presetSubtype="0" fill="hold" grpId="1" nodeType="withEffect">
                                  <p:stCondLst>
                                    <p:cond delay="250"/>
                                  </p:stCondLst>
                                  <p:childTnLst>
                                    <p:animEffect transition="out" filter="fade">
                                      <p:cBhvr>
                                        <p:cTn id="55" dur="750" tmFilter="0, 0; .2, .5; .8, .5; 1, 0"/>
                                        <p:tgtEl>
                                          <p:spTgt spid="5"/>
                                        </p:tgtEl>
                                      </p:cBhvr>
                                    </p:animEffect>
                                    <p:animScale>
                                      <p:cBhvr>
                                        <p:cTn id="56" dur="375" autoRev="1" fill="hold"/>
                                        <p:tgtEl>
                                          <p:spTgt spid="5"/>
                                        </p:tgtEl>
                                      </p:cBhvr>
                                      <p:by x="105000" y="105000"/>
                                    </p:animScale>
                                  </p:childTnLst>
                                </p:cTn>
                              </p:par>
                              <p:par>
                                <p:cTn id="57" presetID="26" presetClass="emph" presetSubtype="0" fill="hold" grpId="1" nodeType="withEffect">
                                  <p:stCondLst>
                                    <p:cond delay="250"/>
                                  </p:stCondLst>
                                  <p:childTnLst>
                                    <p:animEffect transition="out" filter="fade">
                                      <p:cBhvr>
                                        <p:cTn id="58" dur="750" tmFilter="0, 0; .2, .5; .8, .5; 1, 0"/>
                                        <p:tgtEl>
                                          <p:spTgt spid="4"/>
                                        </p:tgtEl>
                                      </p:cBhvr>
                                    </p:animEffect>
                                    <p:animScale>
                                      <p:cBhvr>
                                        <p:cTn id="59" dur="375" autoRev="1" fill="hold"/>
                                        <p:tgtEl>
                                          <p:spTgt spid="4"/>
                                        </p:tgtEl>
                                      </p:cBhvr>
                                      <p:by x="105000" y="105000"/>
                                    </p:animScale>
                                  </p:childTnLst>
                                </p:cTn>
                              </p:par>
                              <p:par>
                                <p:cTn id="60" presetID="26" presetClass="emph" presetSubtype="0" fill="hold" grpId="1" nodeType="withEffect">
                                  <p:stCondLst>
                                    <p:cond delay="250"/>
                                  </p:stCondLst>
                                  <p:childTnLst>
                                    <p:animEffect transition="out" filter="fade">
                                      <p:cBhvr>
                                        <p:cTn id="61" dur="750" tmFilter="0, 0; .2, .5; .8, .5; 1, 0"/>
                                        <p:tgtEl>
                                          <p:spTgt spid="6"/>
                                        </p:tgtEl>
                                      </p:cBhvr>
                                    </p:animEffect>
                                    <p:animScale>
                                      <p:cBhvr>
                                        <p:cTn id="62" dur="375" autoRev="1" fill="hold"/>
                                        <p:tgtEl>
                                          <p:spTgt spid="6"/>
                                        </p:tgtEl>
                                      </p:cBhvr>
                                      <p:by x="105000" y="105000"/>
                                    </p:animScale>
                                  </p:childTnLst>
                                </p:cTn>
                              </p:par>
                              <p:par>
                                <p:cTn id="63" presetID="26" presetClass="emph" presetSubtype="0" fill="hold" grpId="1" nodeType="withEffect">
                                  <p:stCondLst>
                                    <p:cond delay="250"/>
                                  </p:stCondLst>
                                  <p:childTnLst>
                                    <p:animEffect transition="out" filter="fade">
                                      <p:cBhvr>
                                        <p:cTn id="64" dur="750" tmFilter="0, 0; .2, .5; .8, .5; 1, 0"/>
                                        <p:tgtEl>
                                          <p:spTgt spid="7"/>
                                        </p:tgtEl>
                                      </p:cBhvr>
                                    </p:animEffect>
                                    <p:animScale>
                                      <p:cBhvr>
                                        <p:cTn id="65" dur="375" autoRev="1" fill="hold"/>
                                        <p:tgtEl>
                                          <p:spTgt spid="7"/>
                                        </p:tgtEl>
                                      </p:cBhvr>
                                      <p:by x="105000" y="105000"/>
                                    </p:animScale>
                                  </p:childTnLst>
                                </p:cTn>
                              </p:par>
                              <p:par>
                                <p:cTn id="66" presetID="26" presetClass="emph" presetSubtype="0" fill="hold" grpId="1" nodeType="withEffect">
                                  <p:stCondLst>
                                    <p:cond delay="250"/>
                                  </p:stCondLst>
                                  <p:childTnLst>
                                    <p:animEffect transition="out" filter="fade">
                                      <p:cBhvr>
                                        <p:cTn id="67" dur="750" tmFilter="0, 0; .2, .5; .8, .5; 1, 0"/>
                                        <p:tgtEl>
                                          <p:spTgt spid="9"/>
                                        </p:tgtEl>
                                      </p:cBhvr>
                                    </p:animEffect>
                                    <p:animScale>
                                      <p:cBhvr>
                                        <p:cTn id="68" dur="375" autoRev="1" fill="hold"/>
                                        <p:tgtEl>
                                          <p:spTgt spid="9"/>
                                        </p:tgtEl>
                                      </p:cBhvr>
                                      <p:by x="105000" y="105000"/>
                                    </p:animScale>
                                  </p:childTnLst>
                                </p:cTn>
                              </p:par>
                            </p:childTnLst>
                          </p:cTn>
                        </p:par>
                        <p:par>
                          <p:cTn id="69" fill="hold">
                            <p:stCondLst>
                              <p:cond delay="4850"/>
                            </p:stCondLst>
                            <p:childTnLst>
                              <p:par>
                                <p:cTn id="70" presetID="10" presetClass="entr" presetSubtype="0"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0" grpId="0" animBg="1"/>
      <p:bldP spid="12" grpId="0" animBg="1"/>
      <p:bldP spid="13" grpId="0" animBg="1"/>
      <p:bldP spid="14" grpId="0" animBg="1"/>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云形 35"/>
          <p:cNvSpPr/>
          <p:nvPr/>
        </p:nvSpPr>
        <p:spPr bwMode="auto">
          <a:xfrm>
            <a:off x="837425" y="1040861"/>
            <a:ext cx="2206991" cy="1618852"/>
          </a:xfrm>
          <a:prstGeom prst="cloud">
            <a:avLst/>
          </a:prstGeom>
          <a:blipFill>
            <a:blip r:embed="rId1" cstate="print"/>
            <a:stretch>
              <a:fillRect/>
            </a:stretch>
          </a:blipFill>
          <a:ln>
            <a:solidFill>
              <a:srgbClr val="6AA9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21" name="TextBox 20"/>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40" name="TextBox 39"/>
          <p:cNvSpPr txBox="1"/>
          <p:nvPr/>
        </p:nvSpPr>
        <p:spPr>
          <a:xfrm>
            <a:off x="751362" y="2641043"/>
            <a:ext cx="2373399" cy="499847"/>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1800" dirty="0" smtClean="0">
                <a:solidFill>
                  <a:srgbClr val="6AA903"/>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41" name="TextBox 40"/>
          <p:cNvSpPr txBox="1"/>
          <p:nvPr/>
        </p:nvSpPr>
        <p:spPr>
          <a:xfrm>
            <a:off x="751368" y="3043281"/>
            <a:ext cx="2518960" cy="1242999"/>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42" name="云形 41"/>
          <p:cNvSpPr/>
          <p:nvPr/>
        </p:nvSpPr>
        <p:spPr bwMode="auto">
          <a:xfrm>
            <a:off x="3442455" y="1040861"/>
            <a:ext cx="2206991" cy="1618852"/>
          </a:xfrm>
          <a:prstGeom prst="cloud">
            <a:avLst/>
          </a:prstGeom>
          <a:blipFill>
            <a:blip r:embed="rId2" cstate="print"/>
            <a:stretch>
              <a:fillRect/>
            </a:stretch>
          </a:blipFill>
          <a:ln>
            <a:solidFill>
              <a:srgbClr val="6AA9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3" name="TextBox 42"/>
          <p:cNvSpPr txBox="1"/>
          <p:nvPr/>
        </p:nvSpPr>
        <p:spPr>
          <a:xfrm>
            <a:off x="3356392" y="2641043"/>
            <a:ext cx="2373399" cy="499847"/>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1800" dirty="0" smtClean="0">
                <a:solidFill>
                  <a:srgbClr val="6AA903"/>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44" name="TextBox 43"/>
          <p:cNvSpPr txBox="1"/>
          <p:nvPr/>
        </p:nvSpPr>
        <p:spPr>
          <a:xfrm>
            <a:off x="3356398" y="3043281"/>
            <a:ext cx="2518960" cy="1242999"/>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45" name="云形 44"/>
          <p:cNvSpPr/>
          <p:nvPr/>
        </p:nvSpPr>
        <p:spPr bwMode="auto">
          <a:xfrm>
            <a:off x="6164139" y="1040861"/>
            <a:ext cx="2206991" cy="1618852"/>
          </a:xfrm>
          <a:prstGeom prst="cloud">
            <a:avLst/>
          </a:prstGeom>
          <a:blipFill>
            <a:blip r:embed="rId3" cstate="print"/>
            <a:stretch>
              <a:fillRect/>
            </a:stretch>
          </a:blipFill>
          <a:ln>
            <a:solidFill>
              <a:srgbClr val="6AA9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6" name="TextBox 45"/>
          <p:cNvSpPr txBox="1"/>
          <p:nvPr/>
        </p:nvSpPr>
        <p:spPr>
          <a:xfrm>
            <a:off x="6078076" y="2641043"/>
            <a:ext cx="2373399" cy="499847"/>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1800" dirty="0" smtClean="0">
                <a:solidFill>
                  <a:srgbClr val="6AA903"/>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47" name="TextBox 46"/>
          <p:cNvSpPr txBox="1"/>
          <p:nvPr/>
        </p:nvSpPr>
        <p:spPr>
          <a:xfrm>
            <a:off x="6078082" y="3043281"/>
            <a:ext cx="2518960" cy="1242999"/>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850"/>
                            </p:stCondLst>
                            <p:childTnLst>
                              <p:par>
                                <p:cTn id="13" presetID="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47"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anim calcmode="lin" valueType="num">
                                      <p:cBhvr>
                                        <p:cTn id="21" dur="500" fill="hold"/>
                                        <p:tgtEl>
                                          <p:spTgt spid="40"/>
                                        </p:tgtEl>
                                        <p:attrNameLst>
                                          <p:attrName>ppt_x</p:attrName>
                                        </p:attrNameLst>
                                      </p:cBhvr>
                                      <p:tavLst>
                                        <p:tav tm="0">
                                          <p:val>
                                            <p:strVal val="#ppt_x"/>
                                          </p:val>
                                        </p:tav>
                                        <p:tav tm="100000">
                                          <p:val>
                                            <p:strVal val="#ppt_x"/>
                                          </p:val>
                                        </p:tav>
                                      </p:tavLst>
                                    </p:anim>
                                    <p:anim calcmode="lin" valueType="num">
                                      <p:cBhvr>
                                        <p:cTn id="22" dur="500" fill="hold"/>
                                        <p:tgtEl>
                                          <p:spTgt spid="40"/>
                                        </p:tgtEl>
                                        <p:attrNameLst>
                                          <p:attrName>ppt_y</p:attrName>
                                        </p:attrNameLst>
                                      </p:cBhvr>
                                      <p:tavLst>
                                        <p:tav tm="0">
                                          <p:val>
                                            <p:strVal val="#ppt_y-.1"/>
                                          </p:val>
                                        </p:tav>
                                        <p:tav tm="100000">
                                          <p:val>
                                            <p:strVal val="#ppt_y"/>
                                          </p:val>
                                        </p:tav>
                                      </p:tavLst>
                                    </p:anim>
                                  </p:childTnLst>
                                </p:cTn>
                              </p:par>
                            </p:childTnLst>
                          </p:cTn>
                        </p:par>
                        <p:par>
                          <p:cTn id="23" fill="hold">
                            <p:stCondLst>
                              <p:cond delay="1850"/>
                            </p:stCondLst>
                            <p:childTnLst>
                              <p:par>
                                <p:cTn id="24" presetID="22" presetClass="entr" presetSubtype="8"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1+#ppt_w/2"/>
                                          </p:val>
                                        </p:tav>
                                        <p:tav tm="100000">
                                          <p:val>
                                            <p:strVal val="#ppt_x"/>
                                          </p:val>
                                        </p:tav>
                                      </p:tavLst>
                                    </p:anim>
                                    <p:anim calcmode="lin" valueType="num">
                                      <p:cBhvr additive="base">
                                        <p:cTn id="30" dur="500" fill="hold"/>
                                        <p:tgtEl>
                                          <p:spTgt spid="42"/>
                                        </p:tgtEl>
                                        <p:attrNameLst>
                                          <p:attrName>ppt_y</p:attrName>
                                        </p:attrNameLst>
                                      </p:cBhvr>
                                      <p:tavLst>
                                        <p:tav tm="0">
                                          <p:val>
                                            <p:strVal val="#ppt_y"/>
                                          </p:val>
                                        </p:tav>
                                        <p:tav tm="100000">
                                          <p:val>
                                            <p:strVal val="#ppt_y"/>
                                          </p:val>
                                        </p:tav>
                                      </p:tavLst>
                                    </p:anim>
                                  </p:childTnLst>
                                </p:cTn>
                              </p:par>
                            </p:childTnLst>
                          </p:cTn>
                        </p:par>
                        <p:par>
                          <p:cTn id="31" fill="hold">
                            <p:stCondLst>
                              <p:cond delay="2350"/>
                            </p:stCondLst>
                            <p:childTnLst>
                              <p:par>
                                <p:cTn id="32" presetID="47" presetClass="entr" presetSubtype="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anim calcmode="lin" valueType="num">
                                      <p:cBhvr>
                                        <p:cTn id="35" dur="500" fill="hold"/>
                                        <p:tgtEl>
                                          <p:spTgt spid="43"/>
                                        </p:tgtEl>
                                        <p:attrNameLst>
                                          <p:attrName>ppt_x</p:attrName>
                                        </p:attrNameLst>
                                      </p:cBhvr>
                                      <p:tavLst>
                                        <p:tav tm="0">
                                          <p:val>
                                            <p:strVal val="#ppt_x"/>
                                          </p:val>
                                        </p:tav>
                                        <p:tav tm="100000">
                                          <p:val>
                                            <p:strVal val="#ppt_x"/>
                                          </p:val>
                                        </p:tav>
                                      </p:tavLst>
                                    </p:anim>
                                    <p:anim calcmode="lin" valueType="num">
                                      <p:cBhvr>
                                        <p:cTn id="36" dur="500" fill="hold"/>
                                        <p:tgtEl>
                                          <p:spTgt spid="43"/>
                                        </p:tgtEl>
                                        <p:attrNameLst>
                                          <p:attrName>ppt_y</p:attrName>
                                        </p:attrNameLst>
                                      </p:cBhvr>
                                      <p:tavLst>
                                        <p:tav tm="0">
                                          <p:val>
                                            <p:strVal val="#ppt_y-.1"/>
                                          </p:val>
                                        </p:tav>
                                        <p:tav tm="100000">
                                          <p:val>
                                            <p:strVal val="#ppt_y"/>
                                          </p:val>
                                        </p:tav>
                                      </p:tavLst>
                                    </p:anim>
                                  </p:childTnLst>
                                </p:cTn>
                              </p:par>
                            </p:childTnLst>
                          </p:cTn>
                        </p:par>
                        <p:par>
                          <p:cTn id="37" fill="hold">
                            <p:stCondLst>
                              <p:cond delay="2850"/>
                            </p:stCondLst>
                            <p:childTnLst>
                              <p:par>
                                <p:cTn id="38" presetID="22" presetClass="entr" presetSubtype="8"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1+#ppt_w/2"/>
                                          </p:val>
                                        </p:tav>
                                        <p:tav tm="100000">
                                          <p:val>
                                            <p:strVal val="#ppt_x"/>
                                          </p:val>
                                        </p:tav>
                                      </p:tavLst>
                                    </p:anim>
                                    <p:anim calcmode="lin" valueType="num">
                                      <p:cBhvr additive="base">
                                        <p:cTn id="44" dur="500" fill="hold"/>
                                        <p:tgtEl>
                                          <p:spTgt spid="45"/>
                                        </p:tgtEl>
                                        <p:attrNameLst>
                                          <p:attrName>ppt_y</p:attrName>
                                        </p:attrNameLst>
                                      </p:cBhvr>
                                      <p:tavLst>
                                        <p:tav tm="0">
                                          <p:val>
                                            <p:strVal val="#ppt_y"/>
                                          </p:val>
                                        </p:tav>
                                        <p:tav tm="100000">
                                          <p:val>
                                            <p:strVal val="#ppt_y"/>
                                          </p:val>
                                        </p:tav>
                                      </p:tavLst>
                                    </p:anim>
                                  </p:childTnLst>
                                </p:cTn>
                              </p:par>
                            </p:childTnLst>
                          </p:cTn>
                        </p:par>
                        <p:par>
                          <p:cTn id="45" fill="hold">
                            <p:stCondLst>
                              <p:cond delay="3350"/>
                            </p:stCondLst>
                            <p:childTnLst>
                              <p:par>
                                <p:cTn id="46" presetID="47" presetClass="entr" presetSubtype="0"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anim calcmode="lin" valueType="num">
                                      <p:cBhvr>
                                        <p:cTn id="49" dur="500" fill="hold"/>
                                        <p:tgtEl>
                                          <p:spTgt spid="46"/>
                                        </p:tgtEl>
                                        <p:attrNameLst>
                                          <p:attrName>ppt_x</p:attrName>
                                        </p:attrNameLst>
                                      </p:cBhvr>
                                      <p:tavLst>
                                        <p:tav tm="0">
                                          <p:val>
                                            <p:strVal val="#ppt_x"/>
                                          </p:val>
                                        </p:tav>
                                        <p:tav tm="100000">
                                          <p:val>
                                            <p:strVal val="#ppt_x"/>
                                          </p:val>
                                        </p:tav>
                                      </p:tavLst>
                                    </p:anim>
                                    <p:anim calcmode="lin" valueType="num">
                                      <p:cBhvr>
                                        <p:cTn id="50" dur="500" fill="hold"/>
                                        <p:tgtEl>
                                          <p:spTgt spid="46"/>
                                        </p:tgtEl>
                                        <p:attrNameLst>
                                          <p:attrName>ppt_y</p:attrName>
                                        </p:attrNameLst>
                                      </p:cBhvr>
                                      <p:tavLst>
                                        <p:tav tm="0">
                                          <p:val>
                                            <p:strVal val="#ppt_y-.1"/>
                                          </p:val>
                                        </p:tav>
                                        <p:tav tm="100000">
                                          <p:val>
                                            <p:strVal val="#ppt_y"/>
                                          </p:val>
                                        </p:tav>
                                      </p:tavLst>
                                    </p:anim>
                                  </p:childTnLst>
                                </p:cTn>
                              </p:par>
                            </p:childTnLst>
                          </p:cTn>
                        </p:par>
                        <p:par>
                          <p:cTn id="51" fill="hold">
                            <p:stCondLst>
                              <p:cond delay="385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40" grpId="0"/>
      <p:bldP spid="41" grpId="0"/>
      <p:bldP spid="42" grpId="0" animBg="1"/>
      <p:bldP spid="43" grpId="0"/>
      <p:bldP spid="44" grpId="0"/>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2788" y="1100141"/>
            <a:ext cx="5891212" cy="1665432"/>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0" y="1100908"/>
            <a:ext cx="3257054" cy="1666754"/>
          </a:xfrm>
          <a:prstGeom prst="rect">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12" name="文本框 11"/>
          <p:cNvSpPr txBox="1"/>
          <p:nvPr/>
        </p:nvSpPr>
        <p:spPr>
          <a:xfrm>
            <a:off x="596358" y="1281143"/>
            <a:ext cx="2580228" cy="1262974"/>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300" dirty="0">
                <a:solidFill>
                  <a:schemeClr val="bg1"/>
                </a:solidFill>
                <a:latin typeface="+mj-ea"/>
                <a:ea typeface="+mj-ea"/>
                <a:cs typeface="+mn-ea"/>
                <a:sym typeface="+mn-lt"/>
              </a:rPr>
              <a:t>点击此处添加文字点击此处添加文字点击此处添加文字点击此处添加文字点击此处添加文字点击此处添加文字点击此处添加</a:t>
            </a:r>
            <a:r>
              <a:rPr lang="zh-CN" altLang="en-US" sz="1300" dirty="0" smtClean="0">
                <a:solidFill>
                  <a:schemeClr val="bg1"/>
                </a:solidFill>
                <a:latin typeface="+mj-ea"/>
                <a:ea typeface="+mj-ea"/>
                <a:cs typeface="+mn-ea"/>
                <a:sym typeface="+mn-lt"/>
              </a:rPr>
              <a:t>文字</a:t>
            </a:r>
            <a:endParaRPr lang="en-US" altLang="zh-CN" sz="1300" dirty="0">
              <a:solidFill>
                <a:schemeClr val="bg1"/>
              </a:solidFill>
              <a:latin typeface="+mj-ea"/>
              <a:ea typeface="+mj-ea"/>
              <a:cs typeface="+mn-ea"/>
              <a:sym typeface="+mn-lt"/>
            </a:endParaRPr>
          </a:p>
        </p:txBody>
      </p:sp>
      <p:sp>
        <p:nvSpPr>
          <p:cNvPr id="17" name="椭圆 16"/>
          <p:cNvSpPr/>
          <p:nvPr/>
        </p:nvSpPr>
        <p:spPr bwMode="auto">
          <a:xfrm>
            <a:off x="4499992" y="2395541"/>
            <a:ext cx="708597" cy="703660"/>
          </a:xfrm>
          <a:prstGeom prst="ellipse">
            <a:avLst/>
          </a:prstGeom>
          <a:solidFill>
            <a:srgbClr val="6AA90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grpSp>
        <p:nvGrpSpPr>
          <p:cNvPr id="18" name="组合 17"/>
          <p:cNvGrpSpPr/>
          <p:nvPr/>
        </p:nvGrpSpPr>
        <p:grpSpPr bwMode="auto">
          <a:xfrm>
            <a:off x="4668143" y="2597782"/>
            <a:ext cx="372294" cy="299178"/>
            <a:chOff x="530226" y="4267200"/>
            <a:chExt cx="274638" cy="222250"/>
          </a:xfrm>
          <a:solidFill>
            <a:schemeClr val="bg1"/>
          </a:solidFill>
        </p:grpSpPr>
        <p:sp>
          <p:nvSpPr>
            <p:cNvPr id="19" name="Freeform 316"/>
            <p:cNvSpPr/>
            <p:nvPr/>
          </p:nvSpPr>
          <p:spPr bwMode="auto">
            <a:xfrm>
              <a:off x="530226" y="4267200"/>
              <a:ext cx="274638" cy="106362"/>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20" name="Freeform 317"/>
            <p:cNvSpPr>
              <a:spLocks noEditPoints="1"/>
            </p:cNvSpPr>
            <p:nvPr/>
          </p:nvSpPr>
          <p:spPr bwMode="auto">
            <a:xfrm>
              <a:off x="542926" y="4322763"/>
              <a:ext cx="247650" cy="166687"/>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grpSp>
      <p:sp>
        <p:nvSpPr>
          <p:cNvPr id="22" name="椭圆 21"/>
          <p:cNvSpPr/>
          <p:nvPr/>
        </p:nvSpPr>
        <p:spPr bwMode="auto">
          <a:xfrm>
            <a:off x="5584254" y="2395541"/>
            <a:ext cx="708596" cy="703660"/>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grpSp>
        <p:nvGrpSpPr>
          <p:cNvPr id="23" name="组合 22"/>
          <p:cNvGrpSpPr/>
          <p:nvPr/>
        </p:nvGrpSpPr>
        <p:grpSpPr bwMode="auto">
          <a:xfrm>
            <a:off x="5703723" y="2559746"/>
            <a:ext cx="469658" cy="375250"/>
            <a:chOff x="3836988" y="3163888"/>
            <a:chExt cx="276225" cy="222249"/>
          </a:xfrm>
          <a:solidFill>
            <a:schemeClr val="bg1"/>
          </a:solidFill>
        </p:grpSpPr>
        <p:sp>
          <p:nvSpPr>
            <p:cNvPr id="24" name="Oval 298"/>
            <p:cNvSpPr>
              <a:spLocks noChangeArrowheads="1"/>
            </p:cNvSpPr>
            <p:nvPr/>
          </p:nvSpPr>
          <p:spPr bwMode="auto">
            <a:xfrm>
              <a:off x="3944938"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25" name="Oval 299"/>
            <p:cNvSpPr>
              <a:spLocks noChangeArrowheads="1"/>
            </p:cNvSpPr>
            <p:nvPr/>
          </p:nvSpPr>
          <p:spPr bwMode="auto">
            <a:xfrm>
              <a:off x="4038601"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26" name="Freeform 300"/>
            <p:cNvSpPr/>
            <p:nvPr/>
          </p:nvSpPr>
          <p:spPr bwMode="auto">
            <a:xfrm>
              <a:off x="3836988" y="3163888"/>
              <a:ext cx="254000" cy="166687"/>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27" name="Freeform 301"/>
            <p:cNvSpPr>
              <a:spLocks noEditPoints="1"/>
            </p:cNvSpPr>
            <p:nvPr/>
          </p:nvSpPr>
          <p:spPr bwMode="auto">
            <a:xfrm>
              <a:off x="3925888" y="3187700"/>
              <a:ext cx="187325" cy="106362"/>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grpSp>
      <p:sp>
        <p:nvSpPr>
          <p:cNvPr id="29" name="椭圆 28"/>
          <p:cNvSpPr/>
          <p:nvPr/>
        </p:nvSpPr>
        <p:spPr bwMode="auto">
          <a:xfrm>
            <a:off x="6668517" y="2395541"/>
            <a:ext cx="708597" cy="703660"/>
          </a:xfrm>
          <a:prstGeom prst="ellipse">
            <a:avLst/>
          </a:prstGeom>
          <a:solidFill>
            <a:srgbClr val="6AA90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0" name="Freeform 325"/>
          <p:cNvSpPr/>
          <p:nvPr/>
        </p:nvSpPr>
        <p:spPr bwMode="auto">
          <a:xfrm>
            <a:off x="6856213" y="2588348"/>
            <a:ext cx="333204" cy="318046"/>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32" name="椭圆 31"/>
          <p:cNvSpPr/>
          <p:nvPr/>
        </p:nvSpPr>
        <p:spPr bwMode="auto">
          <a:xfrm>
            <a:off x="7753978" y="2395541"/>
            <a:ext cx="707398" cy="703660"/>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3" name="Freeform 493"/>
          <p:cNvSpPr/>
          <p:nvPr/>
        </p:nvSpPr>
        <p:spPr bwMode="auto">
          <a:xfrm>
            <a:off x="7933893" y="2567667"/>
            <a:ext cx="347568" cy="359408"/>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28" name="矩形 27"/>
          <p:cNvSpPr/>
          <p:nvPr/>
        </p:nvSpPr>
        <p:spPr>
          <a:xfrm>
            <a:off x="672560" y="3232743"/>
            <a:ext cx="7981585" cy="932563"/>
          </a:xfrm>
          <a:prstGeom prst="rect">
            <a:avLst/>
          </a:prstGeom>
        </p:spPr>
        <p:txBody>
          <a:bodyPr wrap="square">
            <a:spAutoFit/>
          </a:bodyPr>
          <a:lstStyle/>
          <a:p>
            <a:pPr lvl="0" eaLnBrk="1" fontAlgn="auto" hangingPunct="1">
              <a:lnSpc>
                <a:spcPct val="130000"/>
              </a:lnSpc>
              <a:spcBef>
                <a:spcPts val="0"/>
              </a:spcBef>
              <a:spcAft>
                <a:spcPts val="0"/>
              </a:spcAft>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zh-CN" altLang="en-US" sz="1400" dirty="0">
              <a:solidFill>
                <a:schemeClr val="tx2">
                  <a:lumMod val="75000"/>
                  <a:lumOff val="25000"/>
                </a:schemeClr>
              </a:solidFill>
              <a:latin typeface="+mn-lt"/>
              <a:ea typeface="+mn-ea"/>
              <a:cs typeface="+mn-ea"/>
              <a:sym typeface="+mn-lt"/>
            </a:endParaRPr>
          </a:p>
        </p:txBody>
      </p:sp>
      <p:sp>
        <p:nvSpPr>
          <p:cNvPr id="35" name="TextBox 34"/>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35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par>
                          <p:cTn id="25" fill="hold">
                            <p:stCondLst>
                              <p:cond delay="1850"/>
                            </p:stCondLst>
                            <p:childTnLst>
                              <p:par>
                                <p:cTn id="26" presetID="23" presetClass="entr" presetSubtype="27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strVal val="2/3*#ppt_w"/>
                                          </p:val>
                                        </p:tav>
                                        <p:tav tm="100000">
                                          <p:val>
                                            <p:strVal val="#ppt_w"/>
                                          </p:val>
                                        </p:tav>
                                      </p:tavLst>
                                    </p:anim>
                                    <p:anim calcmode="lin" valueType="num">
                                      <p:cBhvr>
                                        <p:cTn id="29" dur="500" fill="hold"/>
                                        <p:tgtEl>
                                          <p:spTgt spid="17"/>
                                        </p:tgtEl>
                                        <p:attrNameLst>
                                          <p:attrName>ppt_h</p:attrName>
                                        </p:attrNameLst>
                                      </p:cBhvr>
                                      <p:tavLst>
                                        <p:tav tm="0">
                                          <p:val>
                                            <p:strVal val="2/3*#ppt_h"/>
                                          </p:val>
                                        </p:tav>
                                        <p:tav tm="100000">
                                          <p:val>
                                            <p:strVal val="#ppt_h"/>
                                          </p:val>
                                        </p:tav>
                                      </p:tavLst>
                                    </p:anim>
                                  </p:childTnLst>
                                </p:cTn>
                              </p:par>
                              <p:par>
                                <p:cTn id="30" presetID="23" presetClass="entr" presetSubtype="272" fill="hold" grpId="0"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strVal val="2/3*#ppt_w"/>
                                          </p:val>
                                        </p:tav>
                                        <p:tav tm="100000">
                                          <p:val>
                                            <p:strVal val="#ppt_w"/>
                                          </p:val>
                                        </p:tav>
                                      </p:tavLst>
                                    </p:anim>
                                    <p:anim calcmode="lin" valueType="num">
                                      <p:cBhvr>
                                        <p:cTn id="33" dur="500" fill="hold"/>
                                        <p:tgtEl>
                                          <p:spTgt spid="22"/>
                                        </p:tgtEl>
                                        <p:attrNameLst>
                                          <p:attrName>ppt_h</p:attrName>
                                        </p:attrNameLst>
                                      </p:cBhvr>
                                      <p:tavLst>
                                        <p:tav tm="0">
                                          <p:val>
                                            <p:strVal val="2/3*#ppt_h"/>
                                          </p:val>
                                        </p:tav>
                                        <p:tav tm="100000">
                                          <p:val>
                                            <p:strVal val="#ppt_h"/>
                                          </p:val>
                                        </p:tav>
                                      </p:tavLst>
                                    </p:anim>
                                  </p:childTnLst>
                                </p:cTn>
                              </p:par>
                              <p:par>
                                <p:cTn id="34" presetID="23" presetClass="entr" presetSubtype="272" fill="hold" grpId="0" nodeType="withEffect">
                                  <p:stCondLst>
                                    <p:cond delay="50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strVal val="2/3*#ppt_w"/>
                                          </p:val>
                                        </p:tav>
                                        <p:tav tm="100000">
                                          <p:val>
                                            <p:strVal val="#ppt_w"/>
                                          </p:val>
                                        </p:tav>
                                      </p:tavLst>
                                    </p:anim>
                                    <p:anim calcmode="lin" valueType="num">
                                      <p:cBhvr>
                                        <p:cTn id="37" dur="500" fill="hold"/>
                                        <p:tgtEl>
                                          <p:spTgt spid="29"/>
                                        </p:tgtEl>
                                        <p:attrNameLst>
                                          <p:attrName>ppt_h</p:attrName>
                                        </p:attrNameLst>
                                      </p:cBhvr>
                                      <p:tavLst>
                                        <p:tav tm="0">
                                          <p:val>
                                            <p:strVal val="2/3*#ppt_h"/>
                                          </p:val>
                                        </p:tav>
                                        <p:tav tm="100000">
                                          <p:val>
                                            <p:strVal val="#ppt_h"/>
                                          </p:val>
                                        </p:tav>
                                      </p:tavLst>
                                    </p:anim>
                                  </p:childTnLst>
                                </p:cTn>
                              </p:par>
                              <p:par>
                                <p:cTn id="38" presetID="23" presetClass="entr" presetSubtype="272" fill="hold" grpId="0" nodeType="withEffect">
                                  <p:stCondLst>
                                    <p:cond delay="75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strVal val="2/3*#ppt_w"/>
                                          </p:val>
                                        </p:tav>
                                        <p:tav tm="100000">
                                          <p:val>
                                            <p:strVal val="#ppt_w"/>
                                          </p:val>
                                        </p:tav>
                                      </p:tavLst>
                                    </p:anim>
                                    <p:anim calcmode="lin" valueType="num">
                                      <p:cBhvr>
                                        <p:cTn id="41" dur="500" fill="hold"/>
                                        <p:tgtEl>
                                          <p:spTgt spid="32"/>
                                        </p:tgtEl>
                                        <p:attrNameLst>
                                          <p:attrName>ppt_h</p:attrName>
                                        </p:attrNameLst>
                                      </p:cBhvr>
                                      <p:tavLst>
                                        <p:tav tm="0">
                                          <p:val>
                                            <p:strVal val="2/3*#ppt_h"/>
                                          </p:val>
                                        </p:tav>
                                        <p:tav tm="100000">
                                          <p:val>
                                            <p:strVal val="#ppt_h"/>
                                          </p:val>
                                        </p:tav>
                                      </p:tavLst>
                                    </p:anim>
                                  </p:childTnLst>
                                </p:cTn>
                              </p:par>
                            </p:childTnLst>
                          </p:cTn>
                        </p:par>
                        <p:par>
                          <p:cTn id="42" fill="hold">
                            <p:stCondLst>
                              <p:cond delay="2350"/>
                            </p:stCondLst>
                            <p:childTnLst>
                              <p:par>
                                <p:cTn id="43" presetID="10"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50"/>
                                        <p:tgtEl>
                                          <p:spTgt spid="18"/>
                                        </p:tgtEl>
                                      </p:cBhvr>
                                    </p:animEffect>
                                  </p:childTnLst>
                                </p:cTn>
                              </p:par>
                            </p:childTnLst>
                          </p:cTn>
                        </p:par>
                        <p:par>
                          <p:cTn id="46" fill="hold">
                            <p:stCondLst>
                              <p:cond delay="2850"/>
                            </p:stCondLst>
                            <p:childTnLst>
                              <p:par>
                                <p:cTn id="47" presetID="10" presetClass="entr" presetSubtype="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250"/>
                                        <p:tgtEl>
                                          <p:spTgt spid="23"/>
                                        </p:tgtEl>
                                      </p:cBhvr>
                                    </p:animEffect>
                                  </p:childTnLst>
                                </p:cTn>
                              </p:par>
                            </p:childTnLst>
                          </p:cTn>
                        </p:par>
                        <p:par>
                          <p:cTn id="50" fill="hold">
                            <p:stCondLst>
                              <p:cond delay="3350"/>
                            </p:stCondLst>
                            <p:childTnLst>
                              <p:par>
                                <p:cTn id="51" presetID="10" presetClass="entr" presetSubtype="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250"/>
                                        <p:tgtEl>
                                          <p:spTgt spid="30"/>
                                        </p:tgtEl>
                                      </p:cBhvr>
                                    </p:animEffect>
                                  </p:childTnLst>
                                </p:cTn>
                              </p:par>
                            </p:childTnLst>
                          </p:cTn>
                        </p:par>
                        <p:par>
                          <p:cTn id="54" fill="hold">
                            <p:stCondLst>
                              <p:cond delay="3850"/>
                            </p:stCondLst>
                            <p:childTnLst>
                              <p:par>
                                <p:cTn id="55" presetID="10"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5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28"/>
                                        </p:tgtEl>
                                        <p:attrNameLst>
                                          <p:attrName>ppt_y</p:attrName>
                                        </p:attrNameLst>
                                      </p:cBhvr>
                                      <p:tavLst>
                                        <p:tav tm="0">
                                          <p:val>
                                            <p:strVal val="#ppt_y"/>
                                          </p:val>
                                        </p:tav>
                                        <p:tav tm="100000">
                                          <p:val>
                                            <p:strVal val="#ppt_y"/>
                                          </p:val>
                                        </p:tav>
                                      </p:tavLst>
                                    </p:anim>
                                    <p:anim calcmode="lin" valueType="num">
                                      <p:cBhvr>
                                        <p:cTn id="6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P spid="17" grpId="0" animBg="1"/>
      <p:bldP spid="22" grpId="0" animBg="1"/>
      <p:bldP spid="29" grpId="0" animBg="1"/>
      <p:bldP spid="30" grpId="0" animBg="1"/>
      <p:bldP spid="32" grpId="0" animBg="1"/>
      <p:bldP spid="33" grpId="0" animBg="1"/>
      <p:bldP spid="28"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descr="E:\PPT素材\卡通D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401483" y="3257987"/>
            <a:ext cx="6341034" cy="18855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PPT素材\卡通D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0" y="645515"/>
            <a:ext cx="9144000" cy="449798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3"/>
          <p:cNvSpPr txBox="1">
            <a:spLocks noChangeArrowheads="1"/>
          </p:cNvSpPr>
          <p:nvPr/>
        </p:nvSpPr>
        <p:spPr bwMode="auto">
          <a:xfrm>
            <a:off x="2937473" y="2563113"/>
            <a:ext cx="3362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smtClean="0">
                <a:solidFill>
                  <a:schemeClr val="tx2">
                    <a:lumMod val="75000"/>
                    <a:lumOff val="25000"/>
                  </a:schemeClr>
                </a:solidFill>
                <a:latin typeface="+mn-lt"/>
                <a:ea typeface="+mn-ea"/>
                <a:cs typeface="+mn-ea"/>
                <a:sym typeface="+mn-lt"/>
              </a:rPr>
              <a:t>点击此处添加描述文本，点击此处添加描述文本，点击此处添加描述文本</a:t>
            </a:r>
            <a:endParaRPr lang="zh-CN" altLang="en-US" sz="1400" dirty="0">
              <a:solidFill>
                <a:schemeClr val="tx2">
                  <a:lumMod val="75000"/>
                  <a:lumOff val="25000"/>
                </a:schemeClr>
              </a:solidFill>
              <a:latin typeface="+mn-lt"/>
              <a:ea typeface="+mn-ea"/>
              <a:cs typeface="+mn-ea"/>
              <a:sym typeface="+mn-lt"/>
            </a:endParaRPr>
          </a:p>
        </p:txBody>
      </p:sp>
      <p:sp>
        <p:nvSpPr>
          <p:cNvPr id="22" name="文本框 10"/>
          <p:cNvSpPr txBox="1">
            <a:spLocks noChangeArrowheads="1"/>
          </p:cNvSpPr>
          <p:nvPr/>
        </p:nvSpPr>
        <p:spPr bwMode="auto">
          <a:xfrm>
            <a:off x="2035175" y="1852611"/>
            <a:ext cx="5073651"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点击此处</a:t>
            </a:r>
            <a:r>
              <a:rPr lang="zh-CN" altLang="en-US" sz="4300" dirty="0" smtClean="0">
                <a:solidFill>
                  <a:srgbClr val="6AA903"/>
                </a:solidFill>
                <a:latin typeface="方正少儿简体" panose="03000509000000000000" pitchFamily="65" charset="-122"/>
                <a:ea typeface="方正少儿简体" panose="03000509000000000000" pitchFamily="65" charset="-122"/>
                <a:cs typeface="+mn-ea"/>
                <a:sym typeface="+mn-lt"/>
              </a:rPr>
              <a:t>添加</a:t>
            </a:r>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标题</a:t>
            </a:r>
            <a:endPar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23" name="文本框 1"/>
          <p:cNvSpPr txBox="1">
            <a:spLocks noChangeArrowheads="1"/>
          </p:cNvSpPr>
          <p:nvPr/>
        </p:nvSpPr>
        <p:spPr bwMode="auto">
          <a:xfrm>
            <a:off x="3485357" y="1199004"/>
            <a:ext cx="217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dirty="0" smtClean="0">
                <a:solidFill>
                  <a:srgbClr val="6AA903"/>
                </a:solidFill>
                <a:latin typeface="方正粗圆简体" panose="02010601030101010101" pitchFamily="65" charset="-122"/>
                <a:ea typeface="方正粗圆简体" panose="02010601030101010101" pitchFamily="65" charset="-122"/>
                <a:cs typeface="+mn-ea"/>
                <a:sym typeface="+mn-lt"/>
              </a:rPr>
              <a:t>PART 2</a:t>
            </a:r>
            <a:endParaRPr lang="zh-CN" altLang="en-US" sz="4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pic>
        <p:nvPicPr>
          <p:cNvPr id="24" name="Picture 9" descr="E:\PPT素材\卡通D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687" y="924127"/>
            <a:ext cx="502914" cy="440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par>
                          <p:cTn id="21" fill="hold">
                            <p:stCondLst>
                              <p:cond delay="1500"/>
                            </p:stCondLst>
                            <p:childTnLst>
                              <p:par>
                                <p:cTn id="22" presetID="2" presetClass="entr" presetSubtype="3"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1+#ppt_w/2"/>
                                          </p:val>
                                        </p:tav>
                                        <p:tav tm="100000">
                                          <p:val>
                                            <p:strVal val="#ppt_x"/>
                                          </p:val>
                                        </p:tav>
                                      </p:tavLst>
                                    </p:anim>
                                    <p:anim calcmode="lin" valueType="num">
                                      <p:cBhvr additive="base">
                                        <p:cTn id="25" dur="500" fill="hold"/>
                                        <p:tgtEl>
                                          <p:spTgt spid="24"/>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22"/>
                                        </p:tgtEl>
                                        <p:attrNameLst>
                                          <p:attrName>style.visibility</p:attrName>
                                        </p:attrNameLst>
                                      </p:cBhvr>
                                      <p:to>
                                        <p:strVal val="visible"/>
                                      </p:to>
                                    </p:set>
                                    <p:anim by="(-#ppt_w*2)" calcmode="lin" valueType="num">
                                      <p:cBhvr rctx="PPT">
                                        <p:cTn id="29" dur="500" autoRev="1" fill="hold">
                                          <p:stCondLst>
                                            <p:cond delay="0"/>
                                          </p:stCondLst>
                                        </p:cTn>
                                        <p:tgtEl>
                                          <p:spTgt spid="22"/>
                                        </p:tgtEl>
                                        <p:attrNameLst>
                                          <p:attrName>ppt_w</p:attrName>
                                        </p:attrNameLst>
                                      </p:cBhvr>
                                    </p:anim>
                                    <p:anim by="(#ppt_w*0.50)" calcmode="lin" valueType="num">
                                      <p:cBhvr>
                                        <p:cTn id="30" dur="500" decel="50000" autoRev="1" fill="hold">
                                          <p:stCondLst>
                                            <p:cond delay="0"/>
                                          </p:stCondLst>
                                        </p:cTn>
                                        <p:tgtEl>
                                          <p:spTgt spid="22"/>
                                        </p:tgtEl>
                                        <p:attrNameLst>
                                          <p:attrName>ppt_x</p:attrName>
                                        </p:attrNameLst>
                                      </p:cBhvr>
                                    </p:anim>
                                    <p:anim from="(-#ppt_h/2)" to="(#ppt_y)" calcmode="lin" valueType="num">
                                      <p:cBhvr>
                                        <p:cTn id="31" dur="1000" fill="hold">
                                          <p:stCondLst>
                                            <p:cond delay="0"/>
                                          </p:stCondLst>
                                        </p:cTn>
                                        <p:tgtEl>
                                          <p:spTgt spid="22"/>
                                        </p:tgtEl>
                                        <p:attrNameLst>
                                          <p:attrName>ppt_y</p:attrName>
                                        </p:attrNameLst>
                                      </p:cBhvr>
                                    </p:anim>
                                    <p:animRot by="21600000">
                                      <p:cBhvr>
                                        <p:cTn id="32" dur="1000" fill="hold">
                                          <p:stCondLst>
                                            <p:cond delay="0"/>
                                          </p:stCondLst>
                                        </p:cTn>
                                        <p:tgtEl>
                                          <p:spTgt spid="22"/>
                                        </p:tgtEl>
                                        <p:attrNameLst>
                                          <p:attrName>r</p:attrName>
                                        </p:attrNameLst>
                                      </p:cBhvr>
                                    </p:animRot>
                                  </p:childTnLst>
                                </p:cTn>
                              </p:par>
                            </p:childTnLst>
                          </p:cTn>
                        </p:par>
                        <p:par>
                          <p:cTn id="33" fill="hold">
                            <p:stCondLst>
                              <p:cond delay="37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theme/theme1.xml><?xml version="1.0" encoding="utf-8"?>
<a:theme xmlns:a="http://schemas.openxmlformats.org/drawingml/2006/main" name="Office 主题">
  <a:themeElements>
    <a:clrScheme name="自定义 83">
      <a:dk1>
        <a:srgbClr val="002060"/>
      </a:dk1>
      <a:lt1>
        <a:sysClr val="window" lastClr="FFFFFF"/>
      </a:lt1>
      <a:dk2>
        <a:srgbClr val="1C1C1C"/>
      </a:dk2>
      <a:lt2>
        <a:srgbClr val="EEECE1"/>
      </a:lt2>
      <a:accent1>
        <a:srgbClr val="009999"/>
      </a:accent1>
      <a:accent2>
        <a:srgbClr val="FF0066"/>
      </a:accent2>
      <a:accent3>
        <a:srgbClr val="99CC00"/>
      </a:accent3>
      <a:accent4>
        <a:srgbClr val="FFCC00"/>
      </a:accent4>
      <a:accent5>
        <a:srgbClr val="548DD4"/>
      </a:accent5>
      <a:accent6>
        <a:srgbClr val="FF9B05"/>
      </a:accent6>
      <a:hlink>
        <a:srgbClr val="C7C7C7"/>
      </a:hlink>
      <a:folHlink>
        <a:srgbClr val="FF0000"/>
      </a:folHlink>
    </a:clrScheme>
    <a:fontScheme name="Temp">
      <a:majorFont>
        <a:latin typeface="方正准圆简体"/>
        <a:ea typeface="方正准圆简体"/>
        <a:cs typeface=""/>
      </a:majorFont>
      <a:minorFont>
        <a:latin typeface="方正准圆简体"/>
        <a:ea typeface="方正准圆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3336</Words>
  <Application>WPS 演示</Application>
  <PresentationFormat>全屏显示(16:9)</PresentationFormat>
  <Paragraphs>414</Paragraphs>
  <Slides>27</Slides>
  <Notes>27</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vt:lpstr>
      <vt:lpstr>宋体</vt:lpstr>
      <vt:lpstr>Wingdings</vt:lpstr>
      <vt:lpstr>Calibri</vt:lpstr>
      <vt:lpstr>Calibri Light</vt:lpstr>
      <vt:lpstr>方正少儿简体</vt:lpstr>
      <vt:lpstr>方正粗圆简体</vt:lpstr>
      <vt:lpstr>微软雅黑</vt:lpstr>
      <vt:lpstr>方正准圆简体</vt:lpstr>
      <vt:lpstr>Segoe Print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更多模版：亮亮图文旗舰店https:/liangliangtuwen.tmall.com</cp:keywords>
  <dc:description>更多模版：亮亮图文旗舰店https://liangliangtuwen.tmall.com</dc:description>
  <cp:lastModifiedBy>Administrator</cp:lastModifiedBy>
  <cp:revision>1</cp:revision>
  <dcterms:created xsi:type="dcterms:W3CDTF">2017-11-29T04:50:58Z</dcterms:created>
  <dcterms:modified xsi:type="dcterms:W3CDTF">2017-11-29T04:51:00Z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