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6"/>
  </p:handoutMasterIdLst>
  <p:sldIdLst>
    <p:sldId id="269" r:id="rId4"/>
    <p:sldId id="270" r:id="rId6"/>
    <p:sldId id="271" r:id="rId7"/>
    <p:sldId id="256" r:id="rId8"/>
    <p:sldId id="275" r:id="rId9"/>
    <p:sldId id="276" r:id="rId10"/>
    <p:sldId id="272" r:id="rId11"/>
    <p:sldId id="277" r:id="rId12"/>
    <p:sldId id="279" r:id="rId13"/>
    <p:sldId id="278" r:id="rId14"/>
    <p:sldId id="273" r:id="rId15"/>
    <p:sldId id="280" r:id="rId16"/>
    <p:sldId id="281" r:id="rId17"/>
    <p:sldId id="282" r:id="rId18"/>
    <p:sldId id="274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28"/>
    <a:srgbClr val="A7B0A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354336"/>
        <c:axId val="426167088"/>
      </c:barChart>
      <c:catAx>
        <c:axId val="2563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华文细黑" panose="02010600040101010101" pitchFamily="2" charset="-122"/>
                <a:cs typeface="+mn-cs"/>
              </a:defRPr>
            </a:pPr>
          </a:p>
        </c:txPr>
        <c:crossAx val="426167088"/>
        <c:crosses val="autoZero"/>
        <c:auto val="1"/>
        <c:lblAlgn val="ctr"/>
        <c:lblOffset val="100"/>
        <c:noMultiLvlLbl val="0"/>
      </c:catAx>
      <c:valAx>
        <c:axId val="42616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华文细黑" panose="02010600040101010101" pitchFamily="2" charset="-122"/>
                <a:cs typeface="+mn-cs"/>
              </a:defRPr>
            </a:pPr>
          </a:p>
        </c:txPr>
        <c:crossAx val="2563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Agency FB" panose="020B0503020202020204" pitchFamily="34" charset="0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3293329304206"/>
                  <c:y val="-0.0637098870969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9445214724218"/>
                  <c:y val="-0.05761096294603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815173670777701"/>
                  <c:y val="0.11685702158001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04256042419427"/>
                  <c:y val="0.142390218872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243B28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243B28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8151" r="25238" b="33395"/>
          <a:stretch>
            <a:fillRect/>
          </a:stretch>
        </p:blipFill>
        <p:spPr>
          <a:xfrm rot="198331">
            <a:off x="3919627" y="1578399"/>
            <a:ext cx="4352746" cy="15639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9926" y="3188670"/>
            <a:ext cx="789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黑板风格教育课件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62513" y="4112923"/>
            <a:ext cx="6066975" cy="369332"/>
            <a:chOff x="3062511" y="4229036"/>
            <a:chExt cx="6066975" cy="369332"/>
          </a:xfrm>
        </p:grpSpPr>
        <p:sp>
          <p:nvSpPr>
            <p:cNvPr id="3" name="矩形 2"/>
            <p:cNvSpPr/>
            <p:nvPr/>
          </p:nvSpPr>
          <p:spPr>
            <a:xfrm>
              <a:off x="3401190" y="4229036"/>
              <a:ext cx="5389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BLACKBOARD STYLE EDUCATION COURSEWARE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790807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62511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t="66941" r="33051" b="12958"/>
          <a:stretch>
            <a:fillRect/>
          </a:stretch>
        </p:blipFill>
        <p:spPr>
          <a:xfrm rot="178709">
            <a:off x="4267193" y="4608593"/>
            <a:ext cx="3773730" cy="10849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04972" y="4792297"/>
            <a:ext cx="15820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2400" b="1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445" r="74048" b="67277"/>
          <a:stretch>
            <a:fillRect/>
          </a:stretch>
        </p:blipFill>
        <p:spPr>
          <a:xfrm>
            <a:off x="4690148" y="2650331"/>
            <a:ext cx="3214338" cy="251789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44839" y="2303736"/>
            <a:ext cx="4098313" cy="1112864"/>
            <a:chOff x="7714343" y="2525408"/>
            <a:chExt cx="4098313" cy="1112864"/>
          </a:xfrm>
        </p:grpSpPr>
        <p:sp>
          <p:nvSpPr>
            <p:cNvPr id="9" name="矩形 8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76557" y="2360367"/>
            <a:ext cx="3954217" cy="1112864"/>
            <a:chOff x="-608230" y="3097260"/>
            <a:chExt cx="3954217" cy="1112864"/>
          </a:xfrm>
        </p:grpSpPr>
        <p:sp>
          <p:nvSpPr>
            <p:cNvPr id="14" name="矩形 13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44839" y="4580141"/>
            <a:ext cx="4098313" cy="1112864"/>
            <a:chOff x="7714343" y="2525408"/>
            <a:chExt cx="4098313" cy="1112864"/>
          </a:xfrm>
        </p:grpSpPr>
        <p:sp>
          <p:nvSpPr>
            <p:cNvPr id="24" name="矩形 23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76557" y="4636772"/>
            <a:ext cx="3954217" cy="1112864"/>
            <a:chOff x="-608230" y="3097260"/>
            <a:chExt cx="3954217" cy="1112864"/>
          </a:xfrm>
        </p:grpSpPr>
        <p:sp>
          <p:nvSpPr>
            <p:cNvPr id="21" name="矩形 20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/>
        </p:nvGraphicFramePr>
        <p:xfrm>
          <a:off x="740783" y="1909561"/>
          <a:ext cx="4845824" cy="431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305137" y="2090814"/>
            <a:ext cx="5430982" cy="1143705"/>
            <a:chOff x="6511636" y="1846536"/>
            <a:chExt cx="5430982" cy="1143705"/>
          </a:xfrm>
        </p:grpSpPr>
        <p:sp>
          <p:nvSpPr>
            <p:cNvPr id="2" name="矩形 1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6305137" y="3521906"/>
            <a:ext cx="5430982" cy="1143705"/>
            <a:chOff x="6511636" y="1846536"/>
            <a:chExt cx="5430982" cy="1143705"/>
          </a:xfrm>
        </p:grpSpPr>
        <p:sp>
          <p:nvSpPr>
            <p:cNvPr id="14" name="矩形 13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6305137" y="4952998"/>
            <a:ext cx="5430982" cy="1143705"/>
            <a:chOff x="6511636" y="1846536"/>
            <a:chExt cx="5430982" cy="1143705"/>
          </a:xfrm>
        </p:grpSpPr>
        <p:sp>
          <p:nvSpPr>
            <p:cNvPr id="21" name="矩形 20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23034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72572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2015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6925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46463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2016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70816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20354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2017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75057" y="3505297"/>
            <a:ext cx="2294101" cy="2285848"/>
            <a:chOff x="1375057" y="3505297"/>
            <a:chExt cx="2294101" cy="2285848"/>
          </a:xfrm>
        </p:grpSpPr>
        <p:grpSp>
          <p:nvGrpSpPr>
            <p:cNvPr id="17" name="组合 16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48949" y="3505297"/>
            <a:ext cx="2294101" cy="2285848"/>
            <a:chOff x="1375057" y="3505297"/>
            <a:chExt cx="2294101" cy="2285848"/>
          </a:xfrm>
        </p:grpSpPr>
        <p:grpSp>
          <p:nvGrpSpPr>
            <p:cNvPr id="23" name="组合 22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22840" y="3505297"/>
            <a:ext cx="2294101" cy="2285848"/>
            <a:chOff x="1375057" y="3505297"/>
            <a:chExt cx="2294101" cy="2285848"/>
          </a:xfrm>
        </p:grpSpPr>
        <p:grpSp>
          <p:nvGrpSpPr>
            <p:cNvPr id="28" name="组合 27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28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/>
          <p:cNvSpPr/>
          <p:nvPr/>
        </p:nvSpPr>
        <p:spPr>
          <a:xfrm>
            <a:off x="443354" y="1988500"/>
            <a:ext cx="13217236" cy="3567174"/>
          </a:xfrm>
          <a:custGeom>
            <a:avLst/>
            <a:gdLst>
              <a:gd name="connsiteX0" fmla="*/ 0 w 12760036"/>
              <a:gd name="connsiteY0" fmla="*/ 3443781 h 3443781"/>
              <a:gd name="connsiteX1" fmla="*/ 1579418 w 12760036"/>
              <a:gd name="connsiteY1" fmla="*/ 949963 h 3443781"/>
              <a:gd name="connsiteX2" fmla="*/ 4114800 w 12760036"/>
              <a:gd name="connsiteY2" fmla="*/ 3111272 h 3443781"/>
              <a:gd name="connsiteX3" fmla="*/ 6109854 w 12760036"/>
              <a:gd name="connsiteY3" fmla="*/ 769854 h 3443781"/>
              <a:gd name="connsiteX4" fmla="*/ 8589818 w 12760036"/>
              <a:gd name="connsiteY4" fmla="*/ 2598654 h 3443781"/>
              <a:gd name="connsiteX5" fmla="*/ 10834254 w 12760036"/>
              <a:gd name="connsiteY5" fmla="*/ 340363 h 3443781"/>
              <a:gd name="connsiteX6" fmla="*/ 12760036 w 12760036"/>
              <a:gd name="connsiteY6" fmla="*/ 49417 h 34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0036" h="3443781">
                <a:moveTo>
                  <a:pt x="0" y="3443781"/>
                </a:moveTo>
                <a:cubicBezTo>
                  <a:pt x="446809" y="2224581"/>
                  <a:pt x="893618" y="1005381"/>
                  <a:pt x="1579418" y="949963"/>
                </a:cubicBezTo>
                <a:cubicBezTo>
                  <a:pt x="2265218" y="894545"/>
                  <a:pt x="3359727" y="3141290"/>
                  <a:pt x="4114800" y="3111272"/>
                </a:cubicBezTo>
                <a:cubicBezTo>
                  <a:pt x="4869873" y="3081254"/>
                  <a:pt x="5364018" y="855290"/>
                  <a:pt x="6109854" y="769854"/>
                </a:cubicBezTo>
                <a:cubicBezTo>
                  <a:pt x="6855690" y="684418"/>
                  <a:pt x="7802418" y="2670236"/>
                  <a:pt x="8589818" y="2598654"/>
                </a:cubicBezTo>
                <a:cubicBezTo>
                  <a:pt x="9377218" y="2527072"/>
                  <a:pt x="10139218" y="765236"/>
                  <a:pt x="10834254" y="340363"/>
                </a:cubicBezTo>
                <a:cubicBezTo>
                  <a:pt x="11529290" y="-84510"/>
                  <a:pt x="12144663" y="-17547"/>
                  <a:pt x="12760036" y="4941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662554" y="2660073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01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91900" y="4786747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02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93881" y="2453032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03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081662" y="4226414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04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-1316173" y="5555674"/>
            <a:ext cx="1759527" cy="1352218"/>
          </a:xfrm>
          <a:custGeom>
            <a:avLst/>
            <a:gdLst>
              <a:gd name="connsiteX0" fmla="*/ 1759527 w 1759527"/>
              <a:gd name="connsiteY0" fmla="*/ 0 h 1352218"/>
              <a:gd name="connsiteX1" fmla="*/ 1163782 w 1759527"/>
              <a:gd name="connsiteY1" fmla="*/ 1205346 h 1352218"/>
              <a:gd name="connsiteX2" fmla="*/ 0 w 1759527"/>
              <a:gd name="connsiteY2" fmla="*/ 1288473 h 13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527" h="1352218">
                <a:moveTo>
                  <a:pt x="1759527" y="0"/>
                </a:moveTo>
                <a:cubicBezTo>
                  <a:pt x="1608281" y="495300"/>
                  <a:pt x="1457036" y="990601"/>
                  <a:pt x="1163782" y="1205346"/>
                </a:cubicBezTo>
                <a:cubicBezTo>
                  <a:pt x="870528" y="1420091"/>
                  <a:pt x="435264" y="1354282"/>
                  <a:pt x="0" y="12884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04442" y="3835048"/>
            <a:ext cx="2294101" cy="2031932"/>
            <a:chOff x="1375057" y="3505297"/>
            <a:chExt cx="2294101" cy="2031932"/>
          </a:xfrm>
        </p:grpSpPr>
        <p:grpSp>
          <p:nvGrpSpPr>
            <p:cNvPr id="14" name="组合 13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31293" y="3835048"/>
            <a:ext cx="2294101" cy="2031932"/>
            <a:chOff x="1375057" y="3505297"/>
            <a:chExt cx="2294101" cy="2031932"/>
          </a:xfrm>
        </p:grpSpPr>
        <p:grpSp>
          <p:nvGrpSpPr>
            <p:cNvPr id="20" name="组合 19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46992" y="2064726"/>
            <a:ext cx="2294101" cy="2031932"/>
            <a:chOff x="1375057" y="3505297"/>
            <a:chExt cx="2294101" cy="2031932"/>
          </a:xfrm>
        </p:grpSpPr>
        <p:grpSp>
          <p:nvGrpSpPr>
            <p:cNvPr id="25" name="组合 24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矩形 25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28721" y="1988500"/>
            <a:ext cx="2294101" cy="2031932"/>
            <a:chOff x="1375057" y="3505297"/>
            <a:chExt cx="2294101" cy="2031932"/>
          </a:xfrm>
        </p:grpSpPr>
        <p:grpSp>
          <p:nvGrpSpPr>
            <p:cNvPr id="30" name="组合 29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/>
        </p:nvGraphicFramePr>
        <p:xfrm>
          <a:off x="3142377" y="2189017"/>
          <a:ext cx="5907247" cy="393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7744839" y="2303736"/>
            <a:ext cx="4098313" cy="1112864"/>
            <a:chOff x="7714343" y="2525408"/>
            <a:chExt cx="4098313" cy="1112864"/>
          </a:xfrm>
        </p:grpSpPr>
        <p:sp>
          <p:nvSpPr>
            <p:cNvPr id="8" name="矩形 7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76557" y="2360367"/>
            <a:ext cx="3954217" cy="1112864"/>
            <a:chOff x="-608230" y="3097260"/>
            <a:chExt cx="3954217" cy="1112864"/>
          </a:xfrm>
        </p:grpSpPr>
        <p:sp>
          <p:nvSpPr>
            <p:cNvPr id="12" name="矩形 11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744839" y="4738349"/>
            <a:ext cx="4098313" cy="1112864"/>
            <a:chOff x="7714343" y="2525408"/>
            <a:chExt cx="4098313" cy="1112864"/>
          </a:xfrm>
        </p:grpSpPr>
        <p:sp>
          <p:nvSpPr>
            <p:cNvPr id="18" name="矩形 17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76557" y="4794980"/>
            <a:ext cx="3954217" cy="1112864"/>
            <a:chOff x="-608230" y="3097260"/>
            <a:chExt cx="3954217" cy="1112864"/>
          </a:xfrm>
        </p:grpSpPr>
        <p:sp>
          <p:nvSpPr>
            <p:cNvPr id="22" name="矩形 21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731540" y="2176266"/>
            <a:ext cx="2814687" cy="379504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83586" y="3241964"/>
            <a:ext cx="2814687" cy="272934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79493" y="3241964"/>
            <a:ext cx="2814687" cy="272934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36618" y="3471114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40%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02020" y="2542859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80%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49972" y="3471114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40%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91832" y="3734994"/>
            <a:ext cx="2294101" cy="2031932"/>
            <a:chOff x="1375057" y="3505297"/>
            <a:chExt cx="2294101" cy="2031932"/>
          </a:xfrm>
        </p:grpSpPr>
        <p:grpSp>
          <p:nvGrpSpPr>
            <p:cNvPr id="12" name="组合 11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243B2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rgbClr val="243B28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rgbClr val="243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243B28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43878" y="4641676"/>
            <a:ext cx="2294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1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39784" y="4641676"/>
            <a:ext cx="2294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1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8151" r="25238" b="33395"/>
          <a:stretch>
            <a:fillRect/>
          </a:stretch>
        </p:blipFill>
        <p:spPr>
          <a:xfrm rot="198331">
            <a:off x="3919627" y="1578399"/>
            <a:ext cx="4352746" cy="15639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9926" y="3188670"/>
            <a:ext cx="789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感谢您的耐心倾听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62513" y="4112923"/>
            <a:ext cx="6066975" cy="369332"/>
            <a:chOff x="3062511" y="4229036"/>
            <a:chExt cx="6066975" cy="369332"/>
          </a:xfrm>
        </p:grpSpPr>
        <p:sp>
          <p:nvSpPr>
            <p:cNvPr id="3" name="矩形 2"/>
            <p:cNvSpPr/>
            <p:nvPr/>
          </p:nvSpPr>
          <p:spPr>
            <a:xfrm>
              <a:off x="3401190" y="4229036"/>
              <a:ext cx="5389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BLACKBOARD STYLE EDUCATION COURSEWARE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790807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62511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t="66941" r="33051" b="12958"/>
          <a:stretch>
            <a:fillRect/>
          </a:stretch>
        </p:blipFill>
        <p:spPr>
          <a:xfrm rot="178709">
            <a:off x="4267193" y="4608593"/>
            <a:ext cx="3773730" cy="10849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04972" y="4792297"/>
            <a:ext cx="15820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2400" b="1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72461" y="1663311"/>
            <a:ext cx="314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73515" y="2461986"/>
            <a:ext cx="15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ln w="3175"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CONTENT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7339" y="3457960"/>
            <a:ext cx="3312609" cy="682172"/>
            <a:chOff x="2902854" y="3087914"/>
            <a:chExt cx="3312609" cy="682172"/>
          </a:xfrm>
        </p:grpSpPr>
        <p:sp>
          <p:nvSpPr>
            <p:cNvPr id="21" name="矩形 20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87224" y="3457960"/>
            <a:ext cx="3312609" cy="682172"/>
            <a:chOff x="2902854" y="3087914"/>
            <a:chExt cx="3312609" cy="682172"/>
          </a:xfrm>
        </p:grpSpPr>
        <p:sp>
          <p:nvSpPr>
            <p:cNvPr id="24" name="矩形 23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47339" y="4434705"/>
            <a:ext cx="3312609" cy="682172"/>
            <a:chOff x="2902854" y="3087914"/>
            <a:chExt cx="3312609" cy="682172"/>
          </a:xfrm>
        </p:grpSpPr>
        <p:sp>
          <p:nvSpPr>
            <p:cNvPr id="27" name="矩形 26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87224" y="4434705"/>
            <a:ext cx="3312609" cy="682172"/>
            <a:chOff x="2902854" y="3087914"/>
            <a:chExt cx="3312609" cy="682172"/>
          </a:xfrm>
        </p:grpSpPr>
        <p:sp>
          <p:nvSpPr>
            <p:cNvPr id="30" name="矩形 29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 l="29852" r="20112"/>
          <a:stretch>
            <a:fillRect/>
          </a:stretch>
        </p:blipFill>
        <p:spPr>
          <a:xfrm>
            <a:off x="600344" y="2075543"/>
            <a:ext cx="2511615" cy="375919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07938" y="2075543"/>
            <a:ext cx="2540071" cy="375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16707" r="34335"/>
          <a:stretch>
            <a:fillRect/>
          </a:stretch>
        </p:blipFill>
        <p:spPr>
          <a:xfrm>
            <a:off x="6243989" y="2075543"/>
            <a:ext cx="2511615" cy="375919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051585" y="2075543"/>
            <a:ext cx="2540071" cy="375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3872431" y="2506710"/>
            <a:ext cx="1611085" cy="391886"/>
          </a:xfrm>
          <a:prstGeom prst="roundRect">
            <a:avLst>
              <a:gd name="adj" fmla="val 50000"/>
            </a:avLst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22117" y="3018792"/>
            <a:ext cx="2311712" cy="234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9516078" y="2506710"/>
            <a:ext cx="1611085" cy="391886"/>
          </a:xfrm>
          <a:prstGeom prst="roundRect">
            <a:avLst>
              <a:gd name="adj" fmla="val 50000"/>
            </a:avLst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65764" y="3018792"/>
            <a:ext cx="2311712" cy="234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2" t="68219" b="12958"/>
          <a:stretch>
            <a:fillRect/>
          </a:stretch>
        </p:blipFill>
        <p:spPr>
          <a:xfrm>
            <a:off x="1445078" y="1798404"/>
            <a:ext cx="2467429" cy="101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62" t="4218" b="46303"/>
          <a:stretch>
            <a:fillRect/>
          </a:stretch>
        </p:blipFill>
        <p:spPr>
          <a:xfrm>
            <a:off x="1209574" y="3032119"/>
            <a:ext cx="3072140" cy="33251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220654" y="4198458"/>
            <a:ext cx="972457" cy="972457"/>
            <a:chOff x="9036049" y="4458831"/>
            <a:chExt cx="972457" cy="972457"/>
          </a:xfrm>
        </p:grpSpPr>
        <p:sp>
          <p:nvSpPr>
            <p:cNvPr id="10" name="矩形 9"/>
            <p:cNvSpPr/>
            <p:nvPr/>
          </p:nvSpPr>
          <p:spPr>
            <a:xfrm>
              <a:off x="9036049" y="4458831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形 3" descr="标尺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909" y="4699691"/>
              <a:ext cx="490737" cy="49073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911397" y="4198458"/>
            <a:ext cx="972457" cy="972457"/>
            <a:chOff x="5726792" y="4458831"/>
            <a:chExt cx="972457" cy="972457"/>
          </a:xfrm>
        </p:grpSpPr>
        <p:sp>
          <p:nvSpPr>
            <p:cNvPr id="9" name="矩形 8"/>
            <p:cNvSpPr/>
            <p:nvPr/>
          </p:nvSpPr>
          <p:spPr>
            <a:xfrm>
              <a:off x="5726792" y="4458831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形 11" descr="书架上的书籍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52" y="4699691"/>
              <a:ext cx="490737" cy="490737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911397" y="1799289"/>
            <a:ext cx="972457" cy="972457"/>
            <a:chOff x="5726792" y="2059662"/>
            <a:chExt cx="972457" cy="972457"/>
          </a:xfrm>
        </p:grpSpPr>
        <p:sp>
          <p:nvSpPr>
            <p:cNvPr id="2" name="矩形 1"/>
            <p:cNvSpPr/>
            <p:nvPr/>
          </p:nvSpPr>
          <p:spPr>
            <a:xfrm>
              <a:off x="5726792" y="2059662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形 15" descr="时钟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52" y="2300522"/>
              <a:ext cx="490737" cy="49073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9220654" y="1799289"/>
            <a:ext cx="972457" cy="972457"/>
            <a:chOff x="9036049" y="2059662"/>
            <a:chExt cx="972457" cy="972457"/>
          </a:xfrm>
        </p:grpSpPr>
        <p:sp>
          <p:nvSpPr>
            <p:cNvPr id="8" name="矩形 7"/>
            <p:cNvSpPr/>
            <p:nvPr/>
          </p:nvSpPr>
          <p:spPr>
            <a:xfrm>
              <a:off x="9036049" y="2059662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形 17" descr="书籍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909" y="2300522"/>
              <a:ext cx="490737" cy="49073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216360" y="2903678"/>
            <a:ext cx="2362529" cy="1162847"/>
            <a:chOff x="1371746" y="4336421"/>
            <a:chExt cx="2362529" cy="1162847"/>
          </a:xfrm>
        </p:grpSpPr>
        <p:sp>
          <p:nvSpPr>
            <p:cNvPr id="25" name="矩形 24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8525617" y="2903678"/>
            <a:ext cx="2362529" cy="1162847"/>
            <a:chOff x="1371746" y="4336421"/>
            <a:chExt cx="2362529" cy="1162847"/>
          </a:xfrm>
        </p:grpSpPr>
        <p:sp>
          <p:nvSpPr>
            <p:cNvPr id="29" name="矩形 28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216360" y="5263685"/>
            <a:ext cx="2362529" cy="1162847"/>
            <a:chOff x="1371746" y="4336421"/>
            <a:chExt cx="2362529" cy="1162847"/>
          </a:xfrm>
        </p:grpSpPr>
        <p:sp>
          <p:nvSpPr>
            <p:cNvPr id="33" name="矩形 32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525617" y="5263685"/>
            <a:ext cx="2362529" cy="1162847"/>
            <a:chOff x="1371746" y="4336421"/>
            <a:chExt cx="2362529" cy="1162847"/>
          </a:xfrm>
        </p:grpSpPr>
        <p:sp>
          <p:nvSpPr>
            <p:cNvPr id="37" name="矩形 36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3803073" y="2382981"/>
            <a:ext cx="1801091" cy="1801091"/>
            <a:chOff x="3803073" y="2382981"/>
            <a:chExt cx="1801091" cy="1801091"/>
          </a:xfrm>
        </p:grpSpPr>
        <p:sp>
          <p:nvSpPr>
            <p:cNvPr id="6" name="椭圆 5"/>
            <p:cNvSpPr/>
            <p:nvPr/>
          </p:nvSpPr>
          <p:spPr>
            <a:xfrm>
              <a:off x="3803073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形 8" descr="行星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041" y="2950949"/>
              <a:ext cx="665155" cy="6651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372600" y="2382981"/>
            <a:ext cx="1801091" cy="1801091"/>
            <a:chOff x="9372600" y="2382981"/>
            <a:chExt cx="1801091" cy="1801091"/>
          </a:xfrm>
        </p:grpSpPr>
        <p:sp>
          <p:nvSpPr>
            <p:cNvPr id="8" name="椭圆 7"/>
            <p:cNvSpPr/>
            <p:nvPr/>
          </p:nvSpPr>
          <p:spPr>
            <a:xfrm>
              <a:off x="9372600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形 10" descr="场记板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136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587837" y="2382981"/>
            <a:ext cx="1801091" cy="1801091"/>
            <a:chOff x="6587837" y="2382981"/>
            <a:chExt cx="1801091" cy="1801091"/>
          </a:xfrm>
        </p:grpSpPr>
        <p:sp>
          <p:nvSpPr>
            <p:cNvPr id="7" name="椭圆 6"/>
            <p:cNvSpPr/>
            <p:nvPr/>
          </p:nvSpPr>
          <p:spPr>
            <a:xfrm>
              <a:off x="6587837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形 13" descr="打开的书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373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018308" y="2382981"/>
            <a:ext cx="1801091" cy="1801091"/>
            <a:chOff x="1018309" y="2382981"/>
            <a:chExt cx="1801091" cy="1801091"/>
          </a:xfrm>
        </p:grpSpPr>
        <p:sp>
          <p:nvSpPr>
            <p:cNvPr id="2" name="椭圆 1"/>
            <p:cNvSpPr/>
            <p:nvPr/>
          </p:nvSpPr>
          <p:spPr>
            <a:xfrm>
              <a:off x="1018309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形 16" descr="地球仪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45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37589" y="4454166"/>
            <a:ext cx="2362529" cy="1447604"/>
            <a:chOff x="1371746" y="4336421"/>
            <a:chExt cx="2362529" cy="1447604"/>
          </a:xfrm>
        </p:grpSpPr>
        <p:sp>
          <p:nvSpPr>
            <p:cNvPr id="23" name="矩形 22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522353" y="4454166"/>
            <a:ext cx="2362529" cy="1447604"/>
            <a:chOff x="1371746" y="4336421"/>
            <a:chExt cx="2362529" cy="1447604"/>
          </a:xfrm>
        </p:grpSpPr>
        <p:sp>
          <p:nvSpPr>
            <p:cNvPr id="27" name="矩形 26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307117" y="4454166"/>
            <a:ext cx="2362529" cy="1447604"/>
            <a:chOff x="1371746" y="4336421"/>
            <a:chExt cx="2362529" cy="1447604"/>
          </a:xfrm>
        </p:grpSpPr>
        <p:sp>
          <p:nvSpPr>
            <p:cNvPr id="31" name="矩形 30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091880" y="4454166"/>
            <a:ext cx="2362529" cy="1447604"/>
            <a:chOff x="1371746" y="4336421"/>
            <a:chExt cx="2362529" cy="1447604"/>
          </a:xfrm>
        </p:grpSpPr>
        <p:sp>
          <p:nvSpPr>
            <p:cNvPr id="35" name="矩形 34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55800"/>
            <a:ext cx="4419600" cy="2946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2000" y="1955800"/>
            <a:ext cx="7439891" cy="294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66883" y="2249231"/>
            <a:ext cx="2164747" cy="555565"/>
            <a:chOff x="1470637" y="4336421"/>
            <a:chExt cx="2164747" cy="555565"/>
          </a:xfrm>
        </p:grpSpPr>
        <p:sp>
          <p:nvSpPr>
            <p:cNvPr id="10" name="文本框 9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697303" y="4891986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880465" y="2926740"/>
            <a:ext cx="6923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993549" y="4189025"/>
            <a:ext cx="1611085" cy="3918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  <a:endParaRPr lang="zh-CN" altLang="en-US" sz="1600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2314" y="5348346"/>
            <a:ext cx="11507372" cy="85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 works, focusing on the production of high-end design husk designer pencil demo works, focusing on the production of更多模板亮亮图文旗舰店：https://liangliangtuwen.tmall.com</a:t>
            </a:r>
            <a:endParaRPr lang="en-US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01090" y="1759526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98873" y="1759526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01091" y="4100944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98873" y="4100944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562600" y="314498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VS</a:t>
            </a:r>
            <a:endParaRPr lang="zh-CN" altLang="en-US" sz="28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33467" y="2358832"/>
            <a:ext cx="2227283" cy="1524553"/>
            <a:chOff x="1733467" y="2774469"/>
            <a:chExt cx="2227283" cy="1524553"/>
          </a:xfrm>
        </p:grpSpPr>
        <p:sp>
          <p:nvSpPr>
            <p:cNvPr id="14" name="矩形 13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8231249" y="2358832"/>
            <a:ext cx="2227283" cy="1524553"/>
            <a:chOff x="1733467" y="2774469"/>
            <a:chExt cx="2227283" cy="1524553"/>
          </a:xfrm>
        </p:grpSpPr>
        <p:sp>
          <p:nvSpPr>
            <p:cNvPr id="19" name="矩形 18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733467" y="4607498"/>
            <a:ext cx="2227283" cy="1524553"/>
            <a:chOff x="1733467" y="2774469"/>
            <a:chExt cx="2227283" cy="1524553"/>
          </a:xfrm>
        </p:grpSpPr>
        <p:sp>
          <p:nvSpPr>
            <p:cNvPr id="23" name="矩形 22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231249" y="4607498"/>
            <a:ext cx="2227283" cy="1524553"/>
            <a:chOff x="1733467" y="2774469"/>
            <a:chExt cx="2227283" cy="1524553"/>
          </a:xfrm>
        </p:grpSpPr>
        <p:sp>
          <p:nvSpPr>
            <p:cNvPr id="27" name="矩形 26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5462</Words>
  <Application>WPS 演示</Application>
  <PresentationFormat>宽屏</PresentationFormat>
  <Paragraphs>250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华文细黑</vt:lpstr>
      <vt:lpstr>Agency FB</vt:lpstr>
      <vt:lpstr>等线</vt:lpstr>
      <vt:lpstr>Arial Unicode MS</vt:lpstr>
      <vt:lpstr>等线 Light</vt:lpstr>
      <vt:lpstr>Calibri</vt:lpstr>
      <vt:lpstr>Calibri</vt:lpstr>
      <vt:lpstr>Cordia New</vt:lpstr>
      <vt:lpstr>Gill Sans</vt:lpstr>
      <vt:lpstr>Gill Sans MT</vt:lpstr>
      <vt:lpstr>更多模板亮亮图文旗舰店：https://liangliangtuwen.tmall.com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2017-11-29T05:25:59Z</dcterms:created>
  <dcterms:modified xsi:type="dcterms:W3CDTF">2017-11-29T05:26:00Z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